
<file path=[Content_Types].xml><?xml version="1.0" encoding="utf-8"?>
<Types xmlns="http://schemas.openxmlformats.org/package/2006/content-types">
  <Override PartName="/ppt/slides/slide94.xml" ContentType="application/vnd.openxmlformats-officedocument.presentationml.slide+xml"/>
  <Override PartName="/ppt/slides/slide142.xml" ContentType="application/vnd.openxmlformats-officedocument.presentationml.slide+xml"/>
  <Override PartName="/ppt/slides/slide820.xml" ContentType="application/vnd.openxmlformats-officedocument.presentationml.slide+xml"/>
  <Override PartName="/ppt/slides/slide1134.xml" ContentType="application/vnd.openxmlformats-officedocument.presentationml.slide+xml"/>
  <Override PartName="/ppt/slides/slide1320.xml" ContentType="application/vnd.openxmlformats-officedocument.presentationml.slide+xml"/>
  <Override PartName="/ppt/slides/slide549.xml" ContentType="application/vnd.openxmlformats-officedocument.presentationml.slide+xml"/>
  <Override PartName="/ppt/slides/slide990.xml" ContentType="application/vnd.openxmlformats-officedocument.presentationml.slide+xml"/>
  <Override PartName="/ppt/notesSlides/notesSlide85.xml" ContentType="application/vnd.openxmlformats-officedocument.presentationml.notesSlide+xml"/>
  <Override PartName="/ppt/slides/slide25.xml" ContentType="application/vnd.openxmlformats-officedocument.presentationml.slide+xml"/>
  <Override PartName="/ppt/slides/slide735.xml" ContentType="application/vnd.openxmlformats-officedocument.presentationml.slide+xml"/>
  <Override PartName="/ppt/slides/slide921.xml" ContentType="application/vnd.openxmlformats-officedocument.presentationml.slide+xml"/>
  <Override PartName="/ppt/slides/slide1049.xml" ContentType="application/vnd.openxmlformats-officedocument.presentationml.slide+xml"/>
  <Override PartName="/ppt/slides/slide1490.xml" ContentType="application/vnd.openxmlformats-officedocument.presentationml.slide+xml"/>
  <Default Extension="xml" ContentType="application/xml"/>
  <Override PartName="/ppt/slides/slide243.xml" ContentType="application/vnd.openxmlformats-officedocument.presentationml.slide+xml"/>
  <Override PartName="/ppt/slides/slide1235.xml" ContentType="application/vnd.openxmlformats-officedocument.presentationml.slide+xml"/>
  <Override PartName="/ppt/slides/slide1421.xml" ContentType="application/vnd.openxmlformats-officedocument.presentationml.slide+xml"/>
  <Override PartName="/ppt/notesSlides/notesSlide16.xml" ContentType="application/vnd.openxmlformats-officedocument.presentationml.notesSlide+xml"/>
  <Override PartName="/ppt/slides/slide836.xml" ContentType="application/vnd.openxmlformats-officedocument.presentationml.slide+xml"/>
  <Override PartName="/ppt/slides/slide158.xml" ContentType="application/vnd.openxmlformats-officedocument.presentationml.slide+xml"/>
  <Override PartName="/ppt/slides/slide344.xml" ContentType="application/vnd.openxmlformats-officedocument.presentationml.slide+xml"/>
  <Override PartName="/ppt/slides/slide1336.xml" ContentType="application/vnd.openxmlformats-officedocument.presentationml.slide+xml"/>
  <Override PartName="/ppt/slides/slide530.xml" ContentType="application/vnd.openxmlformats-officedocument.presentationml.slide+xml"/>
  <Override PartName="/ppt/slides/slide1522.xml" ContentType="application/vnd.openxmlformats-officedocument.presentationml.slide+xml"/>
  <Override PartName="/ppt/slides/slide259.xml" ContentType="application/vnd.openxmlformats-officedocument.presentationml.slide+xml"/>
  <Override PartName="/ppt/slides/slide937.xml" ContentType="application/vnd.openxmlformats-officedocument.presentationml.slide+xml"/>
  <Override PartName="/ppt/slides/slide1030.xml" ContentType="application/vnd.openxmlformats-officedocument.presentationml.slide+xml"/>
  <Override PartName="/ppt/slides/slide445.xml" ContentType="application/vnd.openxmlformats-officedocument.presentationml.slide+xml"/>
  <Override PartName="/ppt/slides/slide631.xml" ContentType="application/vnd.openxmlformats-officedocument.presentationml.slide+xml"/>
  <Override PartName="/ppt/slides/slide1437.xml" ContentType="application/vnd.openxmlformats-officedocument.presentationml.slide+xml"/>
  <Override PartName="/ppt/slides/slide1131.xml" ContentType="application/vnd.openxmlformats-officedocument.presentationml.slide+xml"/>
  <Override PartName="/ppt/slides/slide91.xml" ContentType="application/vnd.openxmlformats-officedocument.presentationml.slide+xml"/>
  <Override PartName="/ppt/slides/slide22.xml" ContentType="application/vnd.openxmlformats-officedocument.presentationml.slide+xml"/>
  <Override PartName="/ppt/slides/slide546.xml" ContentType="application/vnd.openxmlformats-officedocument.presentationml.slide+xml"/>
  <Override PartName="/ppt/slides/slide732.xml" ContentType="application/vnd.openxmlformats-officedocument.presentationml.slide+xml"/>
  <Override PartName="/ppt/slides/slide1046.xml" ContentType="application/vnd.openxmlformats-officedocument.presentationml.slide+xml"/>
  <Override PartName="/ppt/slides/slide1538.xml" ContentType="application/vnd.openxmlformats-officedocument.presentationml.slide+xml"/>
  <Override PartName="/ppt/notesSlides/notesSlide82.xml" ContentType="application/vnd.openxmlformats-officedocument.presentationml.notesSlide+xml"/>
  <Override PartName="/ppt/slides/slide240.xml" ContentType="application/vnd.openxmlformats-officedocument.presentationml.slide+xml"/>
  <Override PartName="/ppt/slides/slide1232.xml" ContentType="application/vnd.openxmlformats-officedocument.presentationml.slide+xml"/>
  <Override PartName="/ppt/notesSlides/notesSlide13.xml" ContentType="application/vnd.openxmlformats-officedocument.presentationml.notesSlide+xml"/>
  <Override PartName="/ppt/slides/slide647.xml" ContentType="application/vnd.openxmlformats-officedocument.presentationml.slide+xml"/>
  <Override PartName="/ppt/slides/slide155.xml" ContentType="application/vnd.openxmlformats-officedocument.presentationml.slide+xml"/>
  <Override PartName="/ppt/slides/slide833.xml" ContentType="application/vnd.openxmlformats-officedocument.presentationml.slide+xml"/>
  <Override PartName="/ppt/slides/slide1147.xml" ContentType="application/vnd.openxmlformats-officedocument.presentationml.slide+xml"/>
  <Override PartName="/ppt/slides/slide341.xml" ContentType="application/vnd.openxmlformats-officedocument.presentationml.slide+xml"/>
  <Override PartName="/ppt/slides/slide1333.xml" ContentType="application/vnd.openxmlformats-officedocument.presentationml.slide+xml"/>
  <Override PartName="/ppt/slides/slide38.xml" ContentType="application/vnd.openxmlformats-officedocument.presentationml.slide+xml"/>
  <Override PartName="/ppt/slides/slide748.xml" ContentType="application/vnd.openxmlformats-officedocument.presentationml.slide+xml"/>
  <Override PartName="/ppt/slides/slide256.xml" ContentType="application/vnd.openxmlformats-officedocument.presentationml.slide+xml"/>
  <Override PartName="/ppt/slides/slide442.xml" ContentType="application/vnd.openxmlformats-officedocument.presentationml.slide+xml"/>
  <Override PartName="/ppt/slides/slide934.xml" ContentType="application/vnd.openxmlformats-officedocument.presentationml.slide+xml"/>
  <Override PartName="/ppt/slides/slide1248.xml" ContentType="application/vnd.openxmlformats-officedocument.presentationml.slide+xml"/>
  <Override PartName="/ppt/slides/slide1434.xml" ContentType="application/vnd.openxmlformats-officedocument.presentationml.slide+xml"/>
  <Override PartName="/ppt/notesSlides/notesSlide29.xml" ContentType="application/vnd.openxmlformats-officedocument.presentationml.notesSlide+xml"/>
  <Override PartName="/ppt/slides/slide357.xml" ContentType="application/vnd.openxmlformats-officedocument.presentationml.slide+xml"/>
  <Override PartName="/ppt/slides/slide849.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slides/slide543.xml" ContentType="application/vnd.openxmlformats-officedocument.presentationml.slide+xml"/>
  <Override PartName="/ppt/slides/slide688.xml" ContentType="application/vnd.openxmlformats-officedocument.presentationml.slide+xml"/>
  <Override PartName="/ppt/slides/slide874.xml" ContentType="application/vnd.openxmlformats-officedocument.presentationml.slide+xml"/>
  <Override PartName="/ppt/slides/slide1204.xml" ContentType="application/vnd.openxmlformats-officedocument.presentationml.slide+xml"/>
  <Override PartName="/ppt/slides/slide1349.xml" ContentType="application/vnd.openxmlformats-officedocument.presentationml.slide+xml"/>
  <Override PartName="/ppt/slides/slide1535.xml" ContentType="application/vnd.openxmlformats-officedocument.presentationml.slide+xml"/>
  <Override PartName="/ppt/slides/slide382.xml" ContentType="application/vnd.openxmlformats-officedocument.presentationml.slide+xml"/>
  <Override PartName="/ppt/slides/slide619.xml" ContentType="application/vnd.openxmlformats-officedocument.presentationml.slide+xml"/>
  <Override PartName="/ppt/slides/slide1043.xml" ContentType="application/vnd.openxmlformats-officedocument.presentationml.slide+xml"/>
  <Override PartName="/ppt/slides/slide1188.xml" ContentType="application/vnd.openxmlformats-officedocument.presentationml.slide+xml"/>
  <Override PartName="/ppt/slides/slide1374.xml" ContentType="application/vnd.openxmlformats-officedocument.presentationml.slide+xml"/>
  <Override PartName="/ppt/slides/slide79.xml" ContentType="application/vnd.openxmlformats-officedocument.presentationml.slide+xml"/>
  <Override PartName="/ppt/slides/slide127.xml" ContentType="application/vnd.openxmlformats-officedocument.presentationml.slide+xml"/>
  <Override PartName="/ppt/slides/slide458.xml" ContentType="application/vnd.openxmlformats-officedocument.presentationml.slide+xml"/>
  <Override PartName="/ppt/slides/slide789.xml" ContentType="application/vnd.openxmlformats-officedocument.presentationml.slide+xml"/>
  <Override PartName="/ppt/slides/slide805.xml" ContentType="application/vnd.openxmlformats-officedocument.presentationml.slide+xml"/>
  <Override PartName="/ppt/slides/slide1119.xml" ContentType="application/vnd.openxmlformats-officedocument.presentationml.slide+xml"/>
  <Override PartName="/ppt/notesSlides/notesSlide10.xml" ContentType="application/vnd.openxmlformats-officedocument.presentationml.notesSlide+xml"/>
  <Override PartName="/ppt/slides/slide297.xml" ContentType="application/vnd.openxmlformats-officedocument.presentationml.slide+xml"/>
  <Override PartName="/ppt/slides/slide313.xml" ContentType="application/vnd.openxmlformats-officedocument.presentationml.slide+xml"/>
  <Override PartName="/ppt/slides/slide644.xml" ContentType="application/vnd.openxmlformats-officedocument.presentationml.slide+xml"/>
  <Override PartName="/ppt/slides/slide830.xml" ContentType="application/vnd.openxmlformats-officedocument.presentationml.slide+xml"/>
  <Override PartName="/ppt/slides/slide975.xml" ContentType="application/vnd.openxmlformats-officedocument.presentationml.slide+xml"/>
  <Override PartName="/ppt/slides/slide1289.xml" ContentType="application/vnd.openxmlformats-officedocument.presentationml.slide+xml"/>
  <Override PartName="/ppt/slides/slide1305.xml" ContentType="application/vnd.openxmlformats-officedocument.presentationml.slide+xml"/>
  <Override PartName="/ppt/slides/slide152.xml" ContentType="application/vnd.openxmlformats-officedocument.presentationml.slide+xml"/>
  <Override PartName="/ppt/slides/slide483.xml" ContentType="application/vnd.openxmlformats-officedocument.presentationml.slide+xml"/>
  <Override PartName="/ppt/slides/slide906.xml" ContentType="application/vnd.openxmlformats-officedocument.presentationml.slide+xml"/>
  <Override PartName="/ppt/slides/slide1144.xml" ContentType="application/vnd.openxmlformats-officedocument.presentationml.slide+xml"/>
  <Override PartName="/ppt/slides/slide1330.xml" ContentType="application/vnd.openxmlformats-officedocument.presentationml.slide+xml"/>
  <Override PartName="/ppt/slides/slide1475.xml" ContentType="application/vnd.openxmlformats-officedocument.presentationml.slide+xml"/>
  <Override PartName="/ppt/notesSlides/notesSlide1.xml" ContentType="application/vnd.openxmlformats-officedocument.presentationml.notesSlide+xml"/>
  <Override PartName="/ppt/slides/slide228.xml" ContentType="application/vnd.openxmlformats-officedocument.presentationml.slide+xml"/>
  <Override PartName="/ppt/slides/slide414.xml" ContentType="application/vnd.openxmlformats-officedocument.presentationml.slide+xml"/>
  <Override PartName="/ppt/slides/slide559.xml" ContentType="application/vnd.openxmlformats-officedocument.presentationml.slide+xml"/>
  <Override PartName="/ppt/slides/slide745.xml" ContentType="application/vnd.openxmlformats-officedocument.presentationml.slide+xml"/>
  <Override PartName="/ppt/slides/slide1406.xml" ContentType="application/vnd.openxmlformats-officedocument.presentationml.slide+xml"/>
  <Override PartName="/ppt/slides/slide35.xml" ContentType="application/vnd.openxmlformats-officedocument.presentationml.slide+xml"/>
  <Override PartName="/ppt/slides/slide253.xml" ContentType="application/vnd.openxmlformats-officedocument.presentationml.slide+xml"/>
  <Override PartName="/ppt/slides/slide398.xml" ContentType="application/vnd.openxmlformats-officedocument.presentationml.slide+xml"/>
  <Override PartName="/ppt/slides/slide584.xml" ContentType="application/vnd.openxmlformats-officedocument.presentationml.slide+xml"/>
  <Override PartName="/ppt/slides/slide600.xml" ContentType="application/vnd.openxmlformats-officedocument.presentationml.slide+xml"/>
  <Override PartName="/ppt/slides/slide931.xml" ContentType="application/vnd.openxmlformats-officedocument.presentationml.slide+xml"/>
  <Override PartName="/ppt/slides/slide1059.xml" ContentType="application/vnd.openxmlformats-officedocument.presentationml.slide+xml"/>
  <Override PartName="/ppt/slides/slide1245.xml" ContentType="application/vnd.openxmlformats-officedocument.presentationml.slide+xml"/>
  <Override PartName="/ppt/slides/slide60.xml" ContentType="application/vnd.openxmlformats-officedocument.presentationml.slide+xml"/>
  <Override PartName="/ppt/slides/slide329.xml" ContentType="application/vnd.openxmlformats-officedocument.presentationml.slide+xml"/>
  <Override PartName="/ppt/slides/slide770.xml" ContentType="application/vnd.openxmlformats-officedocument.presentationml.slide+xml"/>
  <Override PartName="/ppt/slides/slide1084.xml" ContentType="application/vnd.openxmlformats-officedocument.presentationml.slide+xml"/>
  <Override PartName="/ppt/slides/slide1100.xml" ContentType="application/vnd.openxmlformats-officedocument.presentationml.slide+xml"/>
  <Override PartName="/ppt/slides/slide1431.xml" ContentType="application/vnd.openxmlformats-officedocument.presentationml.slide+xml"/>
  <Override PartName="/ppt/notesSlides/notesSlide26.xml" ContentType="application/vnd.openxmlformats-officedocument.presentationml.notesSlide+xml"/>
  <Override PartName="/ppt/slides/slide168.xml" ContentType="application/vnd.openxmlformats-officedocument.presentationml.slide+xml"/>
  <Override PartName="/ppt/slides/slide515.xml" ContentType="application/vnd.openxmlformats-officedocument.presentationml.slide+xml"/>
  <Override PartName="/ppt/slides/slide701.xml" ContentType="application/vnd.openxmlformats-officedocument.presentationml.slide+xml"/>
  <Override PartName="/ppt/slides/slide846.xml" ContentType="application/vnd.openxmlformats-officedocument.presentationml.slide+xml"/>
  <Override PartName="/ppt/slides/slide1270.xml" ContentType="application/vnd.openxmlformats-officedocument.presentationml.slide+xml"/>
  <Override PartName="/ppt/slides/slide1507.xml" ContentType="application/vnd.openxmlformats-officedocument.presentationml.slide+xml"/>
  <Override PartName="/ppt/notesSlides/notesSlide51.xml" ContentType="application/vnd.openxmlformats-officedocument.presentationml.notesSlide+xml"/>
  <Override PartName="/ppt/slides/slide354.xml" ContentType="application/vnd.openxmlformats-officedocument.presentationml.slide+xml"/>
  <Override PartName="/ppt/slides/slide499.xml" ContentType="application/vnd.openxmlformats-officedocument.presentationml.slide+xml"/>
  <Override PartName="/ppt/slides/slide540.xml" ContentType="application/vnd.openxmlformats-officedocument.presentationml.slide+xml"/>
  <Override PartName="/ppt/slides/slide685.xml" ContentType="application/vnd.openxmlformats-officedocument.presentationml.slide+xml"/>
  <Override PartName="/ppt/slides/slide1015.xml" ContentType="application/vnd.openxmlformats-officedocument.presentationml.slide+xml"/>
  <Override PartName="/ppt/slides/slide1201.xml" ContentType="application/vnd.openxmlformats-officedocument.presentationml.slide+xml"/>
  <Override PartName="/ppt/slides/slide1346.xml" ContentType="application/vnd.openxmlformats-officedocument.presentationml.slide+xml"/>
  <Override PartName="/ppt/slides/slide193.xml" ContentType="application/vnd.openxmlformats-officedocument.presentationml.slide+xml"/>
  <Override PartName="/ppt/slides/slide871.xml" ContentType="application/vnd.openxmlformats-officedocument.presentationml.slide+xml"/>
  <Override PartName="/ppt/slides/slide1040.xml" ContentType="application/vnd.openxmlformats-officedocument.presentationml.slide+xml"/>
  <Override PartName="/ppt/slides/slide1185.xml" ContentType="application/vnd.openxmlformats-officedocument.presentationml.slide+xml"/>
  <Override PartName="/ppt/slides/slide1532.xml" ContentType="application/vnd.openxmlformats-officedocument.presentationml.slide+xml"/>
  <Override PartName="/ppt/slides/slide124.xml" ContentType="application/vnd.openxmlformats-officedocument.presentationml.slide+xml"/>
  <Override PartName="/ppt/slides/slide269.xml" ContentType="application/vnd.openxmlformats-officedocument.presentationml.slide+xml"/>
  <Override PartName="/ppt/slides/slide616.xml" ContentType="application/vnd.openxmlformats-officedocument.presentationml.slide+xml"/>
  <Override PartName="/ppt/slides/slide802.xml" ContentType="application/vnd.openxmlformats-officedocument.presentationml.slide+xml"/>
  <Override PartName="/ppt/slides/slide947.xml" ContentType="application/vnd.openxmlformats-officedocument.presentationml.slide+xml"/>
  <Override PartName="/ppt/slides/slide1371.xml" ContentType="application/vnd.openxmlformats-officedocument.presentationml.slide+xml"/>
  <Override PartName="/ppt/slides/slide76.xml" ContentType="application/vnd.openxmlformats-officedocument.presentationml.slide+xml"/>
  <Override PartName="/ppt/slides/slide310.xml" ContentType="application/vnd.openxmlformats-officedocument.presentationml.slide+xml"/>
  <Override PartName="/ppt/slides/slide455.xml" ContentType="application/vnd.openxmlformats-officedocument.presentationml.slide+xml"/>
  <Override PartName="/ppt/slides/slide641.xml" ContentType="application/vnd.openxmlformats-officedocument.presentationml.slide+xml"/>
  <Override PartName="/ppt/slides/slide786.xml" ContentType="application/vnd.openxmlformats-officedocument.presentationml.slide+xml"/>
  <Override PartName="/ppt/slides/slide972.xml" ContentType="application/vnd.openxmlformats-officedocument.presentationml.slide+xml"/>
  <Override PartName="/ppt/slides/slide1116.xml" ContentType="application/vnd.openxmlformats-officedocument.presentationml.slide+xml"/>
  <Override PartName="/ppt/slides/slide1302.xml" ContentType="application/vnd.openxmlformats-officedocument.presentationml.slide+xml"/>
  <Override PartName="/ppt/slides/slide1447.xml" ContentType="application/vnd.openxmlformats-officedocument.presentationml.slide+xml"/>
  <Override PartName="/ppt/slides/slide294.xml" ContentType="application/vnd.openxmlformats-officedocument.presentationml.slide+xml"/>
  <Override PartName="/ppt/slides/slide480.xml" ContentType="application/vnd.openxmlformats-officedocument.presentationml.slide+xml"/>
  <Override PartName="/ppt/slides/slide717.xml" ContentType="application/vnd.openxmlformats-officedocument.presentationml.slide+xml"/>
  <Override PartName="/ppt/slides/slide1141.xml" ContentType="application/vnd.openxmlformats-officedocument.presentationml.slide+xml"/>
  <Override PartName="/ppt/slides/slide1286.xml" ContentType="application/vnd.openxmlformats-officedocument.presentationml.slide+xml"/>
  <Override PartName="/ppt/slides/slide1472.xml" ContentType="application/vnd.openxmlformats-officedocument.presentationml.slide+xml"/>
  <Override PartName="/ppt/notesSlides/notesSlide67.xml" ContentType="application/vnd.openxmlformats-officedocument.presentationml.notesSlide+xml"/>
  <Override PartName="/ppt/slides/slide225.xml" ContentType="application/vnd.openxmlformats-officedocument.presentationml.slide+xml"/>
  <Override PartName="/ppt/slides/slide556.xml" ContentType="application/vnd.openxmlformats-officedocument.presentationml.slide+xml"/>
  <Override PartName="/ppt/slides/slide903.xml" ContentType="application/vnd.openxmlformats-officedocument.presentationml.slide+xml"/>
  <Override PartName="/ppt/slides/slide1217.xml" ContentType="application/vnd.openxmlformats-officedocument.presentationml.slide+xml"/>
  <Override PartName="/ppt/slides/slide32.xml" ContentType="application/vnd.openxmlformats-officedocument.presentationml.slide+xml"/>
  <Override PartName="/ppt/slides/slide395.xml" ContentType="application/vnd.openxmlformats-officedocument.presentationml.slide+xml"/>
  <Override PartName="/ppt/slides/slide411.xml" ContentType="application/vnd.openxmlformats-officedocument.presentationml.slide+xml"/>
  <Override PartName="/ppt/slides/slide742.xml" ContentType="application/vnd.openxmlformats-officedocument.presentationml.slide+xml"/>
  <Override PartName="/ppt/slides/slide887.xml" ContentType="application/vnd.openxmlformats-officedocument.presentationml.slide+xml"/>
  <Override PartName="/ppt/slides/slide1056.xml" ContentType="application/vnd.openxmlformats-officedocument.presentationml.slide+xml"/>
  <Override PartName="/ppt/slides/slide1387.xml" ContentType="application/vnd.openxmlformats-officedocument.presentationml.slide+xml"/>
  <Override PartName="/ppt/slides/slide1403.xml" ContentType="application/vnd.openxmlformats-officedocument.presentationml.slide+xml"/>
  <Override PartName="/ppt/slides/slide250.xml" ContentType="application/vnd.openxmlformats-officedocument.presentationml.slide+xml"/>
  <Override PartName="/ppt/slides/slide581.xml" ContentType="application/vnd.openxmlformats-officedocument.presentationml.slide+xml"/>
  <Override PartName="/ppt/slides/slide818.xml" ContentType="application/vnd.openxmlformats-officedocument.presentationml.slide+xml"/>
  <Override PartName="/ppt/slides/slide1242.xml" ContentType="application/vnd.openxmlformats-officedocument.presentationml.slide+xml"/>
  <Override PartName="/ppt/notesSlides/notesSlide23.xml" ContentType="application/vnd.openxmlformats-officedocument.presentationml.notesSlide+xml"/>
  <Override PartName="/ppt/slides/slide326.xml" ContentType="application/vnd.openxmlformats-officedocument.presentationml.slide+xml"/>
  <Override PartName="/ppt/slides/slide512.xml" ContentType="application/vnd.openxmlformats-officedocument.presentationml.slide+xml"/>
  <Override PartName="/ppt/slides/slide657.xml" ContentType="application/vnd.openxmlformats-officedocument.presentationml.slide+xml"/>
  <Override PartName="/ppt/slides/slide988.xml" ContentType="application/vnd.openxmlformats-officedocument.presentationml.slide+xml"/>
  <Override PartName="/ppt/slides/slide1081.xml" ContentType="application/vnd.openxmlformats-officedocument.presentationml.slide+xml"/>
  <Override PartName="/ppt/slides/slide1318.xml" ContentType="application/vnd.openxmlformats-officedocument.presentationml.slide+xml"/>
  <Override PartName="/ppt/slides/slide1504.xml" ContentType="application/vnd.openxmlformats-officedocument.presentationml.slide+xml"/>
  <Override PartName="/ppt/slides/slide165.xml" ContentType="application/vnd.openxmlformats-officedocument.presentationml.slide+xml"/>
  <Override PartName="/ppt/slides/slide351.xml" ContentType="application/vnd.openxmlformats-officedocument.presentationml.slide+xml"/>
  <Override PartName="/ppt/slides/slide496.xml" ContentType="application/vnd.openxmlformats-officedocument.presentationml.slide+xml"/>
  <Override PartName="/ppt/slides/slide843.xml" ContentType="application/vnd.openxmlformats-officedocument.presentationml.slide+xml"/>
  <Override PartName="/ppt/slides/slide1012.xml" ContentType="application/vnd.openxmlformats-officedocument.presentationml.slide+xml"/>
  <Override PartName="/ppt/slides/slide1157.xml" ContentType="application/vnd.openxmlformats-officedocument.presentationml.slide+xml"/>
  <Override PartName="/ppt/slides/slide1343.xml" ContentType="application/vnd.openxmlformats-officedocument.presentationml.slide+xml"/>
  <Override PartName="/ppt/slides/slide1488.xml" ContentType="application/vnd.openxmlformats-officedocument.presentationml.slide+xml"/>
  <Override PartName="/ppt/slides/slide190.xml" ContentType="application/vnd.openxmlformats-officedocument.presentationml.slide+xml"/>
  <Override PartName="/ppt/slides/slide682.xml" ContentType="application/vnd.openxmlformats-officedocument.presentationml.slide+xml"/>
  <Override PartName="/ppt/slides/slide919.xml" ContentType="application/vnd.openxmlformats-officedocument.presentationml.slide+xml"/>
  <Override PartName="/ppt/slides/slide1182.xml" ContentType="application/vnd.openxmlformats-officedocument.presentationml.slide+xml"/>
  <Override PartName="/ppt/slides/slide48.xml" ContentType="application/vnd.openxmlformats-officedocument.presentationml.slide+xml"/>
  <Override PartName="/ppt/slides/slide427.xml" ContentType="application/vnd.openxmlformats-officedocument.presentationml.slide+xml"/>
  <Override PartName="/ppt/slides/slide613.xml" ContentType="application/vnd.openxmlformats-officedocument.presentationml.slide+xml"/>
  <Override PartName="/ppt/slides/slide758.xml" ContentType="application/vnd.openxmlformats-officedocument.presentationml.slide+xml"/>
  <Override PartName="/ppt/slides/slide944.xml" ContentType="application/vnd.openxmlformats-officedocument.presentationml.slide+xml"/>
  <Override PartName="/ppt/slides/slide1419.xml" ContentType="application/vnd.openxmlformats-officedocument.presentationml.slide+xml"/>
  <Override PartName="/ppt/slides/slide73.xml" ContentType="application/vnd.openxmlformats-officedocument.presentationml.slide+xml"/>
  <Override PartName="/ppt/slides/slide121.xml" ContentType="application/vnd.openxmlformats-officedocument.presentationml.slide+xml"/>
  <Override PartName="/ppt/slides/slide266.xml" ContentType="application/vnd.openxmlformats-officedocument.presentationml.slide+xml"/>
  <Override PartName="/ppt/slides/slide452.xml" ContentType="application/vnd.openxmlformats-officedocument.presentationml.slide+xml"/>
  <Override PartName="/ppt/slides/slide597.xml" ContentType="application/vnd.openxmlformats-officedocument.presentationml.slide+xml"/>
  <Override PartName="/ppt/slides/slide783.xml" ContentType="application/vnd.openxmlformats-officedocument.presentationml.slide+xml"/>
  <Override PartName="/ppt/slides/slide1113.xml" ContentType="application/vnd.openxmlformats-officedocument.presentationml.slide+xml"/>
  <Override PartName="/ppt/slides/slide1258.xml" ContentType="application/vnd.openxmlformats-officedocument.presentationml.slide+xml"/>
  <Override PartName="/ppt/slides/slide1444.xml" ContentType="application/vnd.openxmlformats-officedocument.presentationml.slide+xml"/>
  <Override PartName="/ppt/notesSlides/notesSlide39.xml" ContentType="application/vnd.openxmlformats-officedocument.presentationml.notesSlide+xml"/>
  <Override PartName="/ppt/slides/slide291.xml" ContentType="application/vnd.openxmlformats-officedocument.presentationml.slide+xml"/>
  <Override PartName="/ppt/slides/slide528.xml" ContentType="application/vnd.openxmlformats-officedocument.presentationml.slide+xml"/>
  <Override PartName="/ppt/slides/slide859.xml" ContentType="application/vnd.openxmlformats-officedocument.presentationml.slide+xml"/>
  <Override PartName="/ppt/slides/slide1097.xml" ContentType="application/vnd.openxmlformats-officedocument.presentationml.slide+xml"/>
  <Override PartName="/ppt/slides/slide1283.xml" ContentType="application/vnd.openxmlformats-officedocument.presentationml.slide+xml"/>
  <Override PartName="/ppt/notesSlides/notesSlide64.xml" ContentType="application/vnd.openxmlformats-officedocument.presentationml.notesSlide+xml"/>
  <Override PartName="/ppt/slides/slide367.xml" ContentType="application/vnd.openxmlformats-officedocument.presentationml.slide+xml"/>
  <Override PartName="/ppt/slides/slide698.xml" ContentType="application/vnd.openxmlformats-officedocument.presentationml.slide+xml"/>
  <Override PartName="/ppt/slides/slide714.xml" ContentType="application/vnd.openxmlformats-officedocument.presentationml.slide+xml"/>
  <Override PartName="/ppt/slides/slide900.xml" ContentType="application/vnd.openxmlformats-officedocument.presentationml.slide+xml"/>
  <Override PartName="/ppt/slides/slide1028.xml" ContentType="application/vnd.openxmlformats-officedocument.presentationml.slide+xml"/>
  <Override PartName="/ppt/slides/slide1359.xml" ContentType="application/vnd.openxmlformats-officedocument.presentationml.slide+xml"/>
  <Override PartName="/ppt/slides/slide222.xml" ContentType="application/vnd.openxmlformats-officedocument.presentationml.slide+xml"/>
  <Override PartName="/ppt/slides/slide553.xml" ContentType="application/vnd.openxmlformats-officedocument.presentationml.slide+xml"/>
  <Override PartName="/ppt/slides/slide884.xml" ContentType="application/vnd.openxmlformats-officedocument.presentationml.slide+xml"/>
  <Override PartName="/ppt/slides/slide1198.xml" ContentType="application/vnd.openxmlformats-officedocument.presentationml.slide+xml"/>
  <Override PartName="/ppt/slides/slide1214.xml" ContentType="application/vnd.openxmlformats-officedocument.presentationml.slide+xml"/>
  <Override PartName="/ppt/slides/slide1400.xml" ContentType="application/vnd.openxmlformats-officedocument.presentationml.slide+xml"/>
  <Override PartName="/ppt/slides/slide392.xml" ContentType="application/vnd.openxmlformats-officedocument.presentationml.slide+xml"/>
  <Override PartName="/ppt/slides/slide629.xml" ContentType="application/vnd.openxmlformats-officedocument.presentationml.slide+xml"/>
  <Override PartName="/ppt/slides/slide815.xml" ContentType="application/vnd.openxmlformats-officedocument.presentationml.slide+xml"/>
  <Override PartName="/ppt/slides/slide1053.xml" ContentType="application/vnd.openxmlformats-officedocument.presentationml.slide+xml"/>
  <Override PartName="/ppt/slides/slide1384.xml" ContentType="application/vnd.openxmlformats-officedocument.presentationml.slide+xml"/>
  <Override PartName="/ppt/notesSlides/notesSlide20.xml" ContentType="application/vnd.openxmlformats-officedocument.presentationml.notesSlide+xml"/>
  <Override PartName="/ppt/slides/slide89.xml" ContentType="application/vnd.openxmlformats-officedocument.presentationml.slide+xml"/>
  <Override PartName="/ppt/slides/slide137.xml" ContentType="application/vnd.openxmlformats-officedocument.presentationml.slide+xml"/>
  <Override PartName="/ppt/slides/slide323.xml" ContentType="application/vnd.openxmlformats-officedocument.presentationml.slide+xml"/>
  <Override PartName="/ppt/slides/slide468.xml" ContentType="application/vnd.openxmlformats-officedocument.presentationml.slide+xml"/>
  <Override PartName="/ppt/slides/slide654.xml" ContentType="application/vnd.openxmlformats-officedocument.presentationml.slide+xml"/>
  <Override PartName="/ppt/slides/slide799.xml" ContentType="application/vnd.openxmlformats-officedocument.presentationml.slide+xml"/>
  <Override PartName="/ppt/slides/slide1129.xml" ContentType="application/vnd.openxmlformats-officedocument.presentationml.slide+xml"/>
  <Override PartName="/ppt/slides/slide1315.xml" ContentType="application/vnd.openxmlformats-officedocument.presentationml.slide+xml"/>
  <Override PartName="/ppt/slides/slide162.xml" ContentType="application/vnd.openxmlformats-officedocument.presentationml.slide+xml"/>
  <Override PartName="/ppt/slides/slide493.xml" ContentType="application/vnd.openxmlformats-officedocument.presentationml.slide+xml"/>
  <Override PartName="/ppt/slides/slide840.xml" ContentType="application/vnd.openxmlformats-officedocument.presentationml.slide+xml"/>
  <Override PartName="/ppt/slides/slide985.xml" ContentType="application/vnd.openxmlformats-officedocument.presentationml.slide+xml"/>
  <Override PartName="/ppt/slides/slide1154.xml" ContentType="application/vnd.openxmlformats-officedocument.presentationml.slide+xml"/>
  <Override PartName="/ppt/slides/slide1299.xml" ContentType="application/vnd.openxmlformats-officedocument.presentationml.slide+xml"/>
  <Override PartName="/ppt/slides/slide1501.xml" ContentType="application/vnd.openxmlformats-officedocument.presentationml.slide+xml"/>
  <Override PartName="/ppt/slides/slide238.xml" ContentType="application/vnd.openxmlformats-officedocument.presentationml.slide+xml"/>
  <Override PartName="/ppt/slides/slide916.xml" ContentType="application/vnd.openxmlformats-officedocument.presentationml.slide+xml"/>
  <Override PartName="/ppt/slides/slide1340.xml" ContentType="application/vnd.openxmlformats-officedocument.presentationml.slide+xml"/>
  <Override PartName="/ppt/slides/slide1485.xml" ContentType="application/vnd.openxmlformats-officedocument.presentationml.slide+xml"/>
  <Override PartName="/ppt/slides/slide45.xml" ContentType="application/vnd.openxmlformats-officedocument.presentationml.slide+xml"/>
  <Override PartName="/ppt/slides/slide424.xml" ContentType="application/vnd.openxmlformats-officedocument.presentationml.slide+xml"/>
  <Override PartName="/ppt/slides/slide569.xml" ContentType="application/vnd.openxmlformats-officedocument.presentationml.slide+xml"/>
  <Override PartName="/ppt/slides/slide755.xml" ContentType="application/vnd.openxmlformats-officedocument.presentationml.slide+xml"/>
  <Override PartName="/ppt/slides/slide1069.xml" ContentType="application/vnd.openxmlformats-officedocument.presentationml.slide+xml"/>
  <Override PartName="/ppt/slides/slide1416.xml" ContentType="application/vnd.openxmlformats-officedocument.presentationml.slide+xml"/>
  <Override PartName="/ppt/slides/slide263.xml" ContentType="application/vnd.openxmlformats-officedocument.presentationml.slide+xml"/>
  <Override PartName="/ppt/slides/slide594.xml" ContentType="application/vnd.openxmlformats-officedocument.presentationml.slide+xml"/>
  <Override PartName="/ppt/slides/slide610.xml" ContentType="application/vnd.openxmlformats-officedocument.presentationml.slide+xml"/>
  <Override PartName="/ppt/slides/slide941.xml" ContentType="application/vnd.openxmlformats-officedocument.presentationml.slide+xml"/>
  <Override PartName="/ppt/slides/slide1110.xml" ContentType="application/vnd.openxmlformats-officedocument.presentationml.slide+xml"/>
  <Override PartName="/ppt/slides/slide1255.xml" ContentType="application/vnd.openxmlformats-officedocument.presentationml.slide+xml"/>
  <Override PartName="/ppt/notesSlides/notesSlide36.xml" ContentType="application/vnd.openxmlformats-officedocument.presentationml.notesSlide+xml"/>
  <Override PartName="/ppt/slides/slide70.xml" ContentType="application/vnd.openxmlformats-officedocument.presentationml.slide+xml"/>
  <Override PartName="/ppt/slides/slide339.xml" ContentType="application/vnd.openxmlformats-officedocument.presentationml.slide+xml"/>
  <Override PartName="/ppt/slides/slide780.xml" ContentType="application/vnd.openxmlformats-officedocument.presentationml.slide+xml"/>
  <Override PartName="/ppt/slides/slide1094.xml" ContentType="application/vnd.openxmlformats-officedocument.presentationml.slide+xml"/>
  <Override PartName="/ppt/slides/slide1441.xml" ContentType="application/vnd.openxmlformats-officedocument.presentationml.slide+xml"/>
  <Override PartName="/ppt/slides/slide178.xml" ContentType="application/vnd.openxmlformats-officedocument.presentationml.slide+xml"/>
  <Override PartName="/ppt/slides/slide525.xml" ContentType="application/vnd.openxmlformats-officedocument.presentationml.slide+xml"/>
  <Override PartName="/ppt/slides/slide711.xml" ContentType="application/vnd.openxmlformats-officedocument.presentationml.slide+xml"/>
  <Override PartName="/ppt/slides/slide856.xml" ContentType="application/vnd.openxmlformats-officedocument.presentationml.slide+xml"/>
  <Override PartName="/ppt/slides/slide1280.xml" ContentType="application/vnd.openxmlformats-officedocument.presentationml.slide+xml"/>
  <Override PartName="/ppt/slides/slide1517.xml" ContentType="application/vnd.openxmlformats-officedocument.presentationml.slide+xml"/>
  <Override PartName="/ppt/notesSlides/notesSlide61.xml" ContentType="application/vnd.openxmlformats-officedocument.presentationml.notesSlide+xml"/>
  <Override PartName="/ppt/slides/slide364.xml" ContentType="application/vnd.openxmlformats-officedocument.presentationml.slide+xml"/>
  <Override PartName="/ppt/slides/slide550.xml" ContentType="application/vnd.openxmlformats-officedocument.presentationml.slide+xml"/>
  <Override PartName="/ppt/slides/slide695.xml" ContentType="application/vnd.openxmlformats-officedocument.presentationml.slide+xml"/>
  <Override PartName="/ppt/slides/slide881.xml" ContentType="application/vnd.openxmlformats-officedocument.presentationml.slide+xml"/>
  <Override PartName="/ppt/slides/slide1025.xml" ContentType="application/vnd.openxmlformats-officedocument.presentationml.slide+xml"/>
  <Override PartName="/ppt/slides/slide1211.xml" ContentType="application/vnd.openxmlformats-officedocument.presentationml.slide+xml"/>
  <Override PartName="/ppt/slides/slide1356.xml" ContentType="application/vnd.openxmlformats-officedocument.presentationml.slide+xml"/>
  <Override PartName="/ppt/slides/slide109.xml" ContentType="application/vnd.openxmlformats-officedocument.presentationml.slide+xml"/>
  <Override PartName="/ppt/slides/slide626.xml" ContentType="application/vnd.openxmlformats-officedocument.presentationml.slide+xml"/>
  <Override PartName="/ppt/slides/slide1050.xml" ContentType="application/vnd.openxmlformats-officedocument.presentationml.slide+xml"/>
  <Override PartName="/ppt/slides/slide1195.xml" ContentType="application/vnd.openxmlformats-officedocument.presentationml.slide+xml"/>
  <Override PartName="/ppt/slides/slide1381.xml" ContentType="application/vnd.openxmlformats-officedocument.presentationml.slide+xml"/>
  <Override PartName="/ppt/slides/slide134.xml" ContentType="application/vnd.openxmlformats-officedocument.presentationml.slide+xml"/>
  <Override PartName="/ppt/slides/slide279.xml" ContentType="application/vnd.openxmlformats-officedocument.presentationml.slide+xml"/>
  <Override PartName="/ppt/slides/slide465.xml" ContentType="application/vnd.openxmlformats-officedocument.presentationml.slide+xml"/>
  <Override PartName="/ppt/slides/slide812.xml" ContentType="application/vnd.openxmlformats-officedocument.presentationml.slide+xml"/>
  <Override PartName="/ppt/slides/slide957.xml" ContentType="application/vnd.openxmlformats-officedocument.presentationml.slide+xml"/>
  <Override PartName="/ppt/slides/slide1126.xml" ContentType="application/vnd.openxmlformats-officedocument.presentationml.slide+xml"/>
  <Override PartName="/ppt/slides/slide1457.xml" ContentType="application/vnd.openxmlformats-officedocument.presentationml.slide+xml"/>
  <Override PartName="/ppt/slides/slide86.xml" ContentType="application/vnd.openxmlformats-officedocument.presentationml.slide+xml"/>
  <Override PartName="/ppt/slides/slide320.xml" ContentType="application/vnd.openxmlformats-officedocument.presentationml.slide+xml"/>
  <Override PartName="/ppt/slides/slide651.xml" ContentType="application/vnd.openxmlformats-officedocument.presentationml.slide+xml"/>
  <Override PartName="/ppt/slides/slide796.xml" ContentType="application/vnd.openxmlformats-officedocument.presentationml.slide+xml"/>
  <Override PartName="/ppt/slides/slide982.xml" ContentType="application/vnd.openxmlformats-officedocument.presentationml.slide+xml"/>
  <Override PartName="/ppt/slides/slide1296.xml" ContentType="application/vnd.openxmlformats-officedocument.presentationml.slide+xml"/>
  <Override PartName="/ppt/slides/slide1312.xml" ContentType="application/vnd.openxmlformats-officedocument.presentationml.slide+xml"/>
  <Override PartName="/ppt/slides/slide17.xml" ContentType="application/vnd.openxmlformats-officedocument.presentationml.slide+xml"/>
  <Override PartName="/ppt/slides/slide490.xml" ContentType="application/vnd.openxmlformats-officedocument.presentationml.slide+xml"/>
  <Override PartName="/ppt/slides/slide727.xml" ContentType="application/vnd.openxmlformats-officedocument.presentationml.slide+xml"/>
  <Override PartName="/ppt/slides/slide1151.xml" ContentType="application/vnd.openxmlformats-officedocument.presentationml.slide+xml"/>
  <Override PartName="/ppt/slides/slide1482.xml" ContentType="application/vnd.openxmlformats-officedocument.presentationml.slide+xml"/>
  <Override PartName="/ppt/notesSlides/notesSlide77.xml" ContentType="application/vnd.openxmlformats-officedocument.presentationml.notesSlide+xml"/>
  <Override PartName="/ppt/slides/slide235.xml" ContentType="application/vnd.openxmlformats-officedocument.presentationml.slide+xml"/>
  <Override PartName="/ppt/slides/slide421.xml" ContentType="application/vnd.openxmlformats-officedocument.presentationml.slide+xml"/>
  <Override PartName="/ppt/slides/slide566.xml" ContentType="application/vnd.openxmlformats-officedocument.presentationml.slide+xml"/>
  <Override PartName="/ppt/slides/slide897.xml" ContentType="application/vnd.openxmlformats-officedocument.presentationml.slide+xml"/>
  <Override PartName="/ppt/slides/slide913.xml" ContentType="application/vnd.openxmlformats-officedocument.presentationml.slide+xml"/>
  <Override PartName="/ppt/slides/slide1227.xml" ContentType="application/vnd.openxmlformats-officedocument.presentationml.slide+xml"/>
  <Override PartName="/ppt/slides/slide1413.xml" ContentType="application/vnd.openxmlformats-officedocument.presentationml.slide+xml"/>
  <Override PartName="/ppt/slides/slide42.xml" ContentType="application/vnd.openxmlformats-officedocument.presentationml.slide+xml"/>
  <Override PartName="/ppt/slides/slide260.xml" ContentType="application/vnd.openxmlformats-officedocument.presentationml.slide+xml"/>
  <Override PartName="/ppt/slides/slide752.xml" ContentType="application/vnd.openxmlformats-officedocument.presentationml.slide+xml"/>
  <Override PartName="/ppt/slides/slide1066.xml" ContentType="application/vnd.openxmlformats-officedocument.presentationml.slide+xml"/>
  <Override PartName="/ppt/slides/slide1252.xml" ContentType="application/vnd.openxmlformats-officedocument.presentationml.slide+xml"/>
  <Override PartName="/ppt/slides/slide1397.xml" ContentType="application/vnd.openxmlformats-officedocument.presentationml.slide+xml"/>
  <Override PartName="/ppt/slides/slide591.xml" ContentType="application/vnd.openxmlformats-officedocument.presentationml.slide+xml"/>
  <Override PartName="/ppt/slides/slide828.xml" ContentType="application/vnd.openxmlformats-officedocument.presentationml.slide+xml"/>
  <Override PartName="/ppt/slides/slide1091.xml" ContentType="application/vnd.openxmlformats-officedocument.presentationml.slide+xml"/>
  <Override PartName="/ppt/notesSlides/notesSlide33.xml" ContentType="application/vnd.openxmlformats-officedocument.presentationml.notesSlide+xml"/>
  <Override PartName="/ppt/slides/slide336.xml" ContentType="application/vnd.openxmlformats-officedocument.presentationml.slide+xml"/>
  <Override PartName="/ppt/slides/slide522.xml" ContentType="application/vnd.openxmlformats-officedocument.presentationml.slide+xml"/>
  <Override PartName="/ppt/slides/slide667.xml" ContentType="application/vnd.openxmlformats-officedocument.presentationml.slide+xml"/>
  <Override PartName="/ppt/slides/slide853.xml" ContentType="application/vnd.openxmlformats-officedocument.presentationml.slide+xml"/>
  <Override PartName="/ppt/slides/slide998.xml" ContentType="application/vnd.openxmlformats-officedocument.presentationml.slide+xml"/>
  <Override PartName="/ppt/slides/slide1328.xml" ContentType="application/vnd.openxmlformats-officedocument.presentationml.slide+xml"/>
  <Override PartName="/ppt/slides/slide1514.xml" ContentType="application/vnd.openxmlformats-officedocument.presentationml.slide+xml"/>
  <Override PartName="/ppt/slides/slide175.xml" ContentType="application/vnd.openxmlformats-officedocument.presentationml.slide+xml"/>
  <Override PartName="/ppt/slides/slide361.xml" ContentType="application/vnd.openxmlformats-officedocument.presentationml.slide+xml"/>
  <Override PartName="/ppt/slides/slide692.xml" ContentType="application/vnd.openxmlformats-officedocument.presentationml.slide+xml"/>
  <Override PartName="/ppt/slides/slide929.xml" ContentType="application/vnd.openxmlformats-officedocument.presentationml.slide+xml"/>
  <Override PartName="/ppt/slides/slide1022.xml" ContentType="application/vnd.openxmlformats-officedocument.presentationml.slide+xml"/>
  <Override PartName="/ppt/slides/slide1167.xml" ContentType="application/vnd.openxmlformats-officedocument.presentationml.slide+xml"/>
  <Override PartName="/ppt/slides/slide1353.xml" ContentType="application/vnd.openxmlformats-officedocument.presentationml.slide+xml"/>
  <Override PartName="/ppt/slides/slide1498.xml" ContentType="application/vnd.openxmlformats-officedocument.presentationml.slide+xml"/>
  <Override PartName="/ppt/slides/slide8.xml" ContentType="application/vnd.openxmlformats-officedocument.presentationml.slide+xml"/>
  <Override PartName="/ppt/slides/slide106.xml" ContentType="application/vnd.openxmlformats-officedocument.presentationml.slide+xml"/>
  <Override PartName="/ppt/slides/slide437.xml" ContentType="application/vnd.openxmlformats-officedocument.presentationml.slide+xml"/>
  <Override PartName="/ppt/slides/slide768.xml" ContentType="application/vnd.openxmlformats-officedocument.presentationml.slide+xml"/>
  <Override PartName="/ppt/slides/slide1192.xml" ContentType="application/vnd.openxmlformats-officedocument.presentationml.slide+xml"/>
  <Override PartName="/ppt/slides/slide1429.xml" ContentType="application/vnd.openxmlformats-officedocument.presentationml.slide+xml"/>
  <Override PartName="/ppt/slides/slide58.xml" ContentType="application/vnd.openxmlformats-officedocument.presentationml.slide+xml"/>
  <Override PartName="/ppt/slides/slide276.xml" ContentType="application/vnd.openxmlformats-officedocument.presentationml.slide+xml"/>
  <Override PartName="/ppt/slides/slide623.xml" ContentType="application/vnd.openxmlformats-officedocument.presentationml.slide+xml"/>
  <Override PartName="/ppt/slides/slide954.xml" ContentType="application/vnd.openxmlformats-officedocument.presentationml.slide+xml"/>
  <Override PartName="/ppt/slides/slide1268.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slides/slide462.xml" ContentType="application/vnd.openxmlformats-officedocument.presentationml.slide+xml"/>
  <Override PartName="/ppt/slides/slide793.xml" ContentType="application/vnd.openxmlformats-officedocument.presentationml.slide+xml"/>
  <Override PartName="/ppt/slides/slide1123.xml" ContentType="application/vnd.openxmlformats-officedocument.presentationml.slide+xml"/>
  <Override PartName="/ppt/slides/slide1454.xml" ContentType="application/vnd.openxmlformats-officedocument.presentationml.slide+xml"/>
  <Override PartName="/ppt/notesSlides/notesSlide49.xml" ContentType="application/vnd.openxmlformats-officedocument.presentationml.notesSlide+xml"/>
  <Override PartName="/ppt/slides/slide207.xml" ContentType="application/vnd.openxmlformats-officedocument.presentationml.slide+xml"/>
  <Override PartName="/ppt/slides/slide538.xml" ContentType="application/vnd.openxmlformats-officedocument.presentationml.slide+xml"/>
  <Override PartName="/ppt/slides/slide724.xml" ContentType="application/vnd.openxmlformats-officedocument.presentationml.slide+xml"/>
  <Override PartName="/ppt/slides/slide869.xml" ContentType="application/vnd.openxmlformats-officedocument.presentationml.slide+xml"/>
  <Override PartName="/ppt/slides/slide1293.xml" ContentType="application/vnd.openxmlformats-officedocument.presentationml.slide+xml"/>
  <Override PartName="/ppt/notesSlides/notesSlide74.xml" ContentType="application/vnd.openxmlformats-officedocument.presentationml.notesSlide+xml"/>
  <Override PartName="/ppt/slides/slide14.xml" ContentType="application/vnd.openxmlformats-officedocument.presentationml.slide+xml"/>
  <Override PartName="/ppt/slides/slide232.xml" ContentType="application/vnd.openxmlformats-officedocument.presentationml.slide+xml"/>
  <Override PartName="/ppt/slides/slide377.xml" ContentType="application/vnd.openxmlformats-officedocument.presentationml.slide+xml"/>
  <Override PartName="/ppt/slides/slide563.xml" ContentType="application/vnd.openxmlformats-officedocument.presentationml.slide+xml"/>
  <Override PartName="/ppt/slides/slide910.xml" ContentType="application/vnd.openxmlformats-officedocument.presentationml.slide+xml"/>
  <Override PartName="/ppt/slides/slide1038.xml" ContentType="application/vnd.openxmlformats-officedocument.presentationml.slide+xml"/>
  <Override PartName="/ppt/slides/slide1224.xml" ContentType="application/vnd.openxmlformats-officedocument.presentationml.slide+xml"/>
  <Override PartName="/ppt/slides/slide1369.xml" ContentType="application/vnd.openxmlformats-officedocument.presentationml.slide+xml"/>
  <Override PartName="/ppt/notesMasters/notesMaster1.xml" ContentType="application/vnd.openxmlformats-officedocument.presentationml.notesMaster+xml"/>
  <Override PartName="/ppt/slides/slide308.xml" ContentType="application/vnd.openxmlformats-officedocument.presentationml.slide+xml"/>
  <Override PartName="/ppt/slides/slide894.xml" ContentType="application/vnd.openxmlformats-officedocument.presentationml.slide+xml"/>
  <Override PartName="/ppt/slides/slide1063.xml" ContentType="application/vnd.openxmlformats-officedocument.presentationml.slide+xml"/>
  <Override PartName="/ppt/slides/slide1410.xml" ContentType="application/vnd.openxmlformats-officedocument.presentationml.slide+xml"/>
  <Override PartName="/ppt/slides/slide147.xml" ContentType="application/vnd.openxmlformats-officedocument.presentationml.slide+xml"/>
  <Override PartName="/ppt/slides/slide639.xml" ContentType="application/vnd.openxmlformats-officedocument.presentationml.slide+xml"/>
  <Override PartName="/ppt/slides/slide825.xml" ContentType="application/vnd.openxmlformats-officedocument.presentationml.slide+xml"/>
  <Override PartName="/ppt/slides/slide1394.xml" ContentType="application/vnd.openxmlformats-officedocument.presentationml.slide+xml"/>
  <Override PartName="/ppt/notesSlides/notesSlide30.xml" ContentType="application/vnd.openxmlformats-officedocument.presentationml.notesSlide+xml"/>
  <Override PartName="/ppt/slides/slide99.xml" ContentType="application/vnd.openxmlformats-officedocument.presentationml.slide+xml"/>
  <Override PartName="/ppt/slides/slide333.xml" ContentType="application/vnd.openxmlformats-officedocument.presentationml.slide+xml"/>
  <Override PartName="/ppt/slides/slide478.xml" ContentType="application/vnd.openxmlformats-officedocument.presentationml.slide+xml"/>
  <Override PartName="/ppt/slides/slide664.xml" ContentType="application/vnd.openxmlformats-officedocument.presentationml.slide+xml"/>
  <Override PartName="/ppt/slides/slide995.xml" ContentType="application/vnd.openxmlformats-officedocument.presentationml.slide+xml"/>
  <Override PartName="/ppt/slides/slide1139.xml" ContentType="application/vnd.openxmlformats-officedocument.presentationml.slide+xml"/>
  <Override PartName="/ppt/slides/slide1325.xml" ContentType="application/vnd.openxmlformats-officedocument.presentationml.slide+xml"/>
  <Override PartName="/ppt/slides/slide172.xml" ContentType="application/vnd.openxmlformats-officedocument.presentationml.slide+xml"/>
  <Override PartName="/ppt/slides/slide409.xml" ContentType="application/vnd.openxmlformats-officedocument.presentationml.slide+xml"/>
  <Override PartName="/ppt/slides/slide850.xml" ContentType="application/vnd.openxmlformats-officedocument.presentationml.slide+xml"/>
  <Override PartName="/ppt/slides/slide1164.xml" ContentType="application/vnd.openxmlformats-officedocument.presentationml.slide+xml"/>
  <Override PartName="/ppt/slides/slide1495.xml" ContentType="application/vnd.openxmlformats-officedocument.presentationml.slide+xml"/>
  <Override PartName="/ppt/slides/slide1511.xml" ContentType="application/vnd.openxmlformats-officedocument.presentationml.slide+xml"/>
  <Override PartName="/ppt/slides/slide5.xml" ContentType="application/vnd.openxmlformats-officedocument.presentationml.slide+xml"/>
  <Override PartName="/ppt/slides/slide103.xml" ContentType="application/vnd.openxmlformats-officedocument.presentationml.slide+xml"/>
  <Override PartName="/ppt/slides/slide248.xml" ContentType="application/vnd.openxmlformats-officedocument.presentationml.slide+xml"/>
  <Override PartName="/ppt/slides/slide579.xml" ContentType="application/vnd.openxmlformats-officedocument.presentationml.slide+xml"/>
  <Override PartName="/ppt/slides/slide926.xml" ContentType="application/vnd.openxmlformats-officedocument.presentationml.slide+xml"/>
  <Override PartName="/ppt/slides/slide1350.xml" ContentType="application/vnd.openxmlformats-officedocument.presentationml.slide+xml"/>
  <Override PartName="/ppt/slideLayouts/slideLayout7.xml" ContentType="application/vnd.openxmlformats-officedocument.presentationml.slideLayout+xml"/>
  <Override PartName="/ppt/slides/slide55.xml" ContentType="application/vnd.openxmlformats-officedocument.presentationml.slide+xml"/>
  <Override PartName="/ppt/slides/slide434.xml" ContentType="application/vnd.openxmlformats-officedocument.presentationml.slide+xml"/>
  <Override PartName="/ppt/slides/slide620.xml" ContentType="application/vnd.openxmlformats-officedocument.presentationml.slide+xml"/>
  <Override PartName="/ppt/slides/slide765.xml" ContentType="application/vnd.openxmlformats-officedocument.presentationml.slide+xml"/>
  <Override PartName="/ppt/slides/slide951.xml" ContentType="application/vnd.openxmlformats-officedocument.presentationml.slide+xml"/>
  <Override PartName="/ppt/slides/slide1079.xml" ContentType="application/vnd.openxmlformats-officedocument.presentationml.slide+xml"/>
  <Override PartName="/ppt/slides/slide1426.xml" ContentType="application/vnd.openxmlformats-officedocument.presentationml.slide+xml"/>
  <Override PartName="/ppt/slides/slide80.xml" ContentType="application/vnd.openxmlformats-officedocument.presentationml.slide+xml"/>
  <Override PartName="/ppt/slides/slide273.xml" ContentType="application/vnd.openxmlformats-officedocument.presentationml.slide+xml"/>
  <Override PartName="/ppt/slides/slide790.xml" ContentType="application/vnd.openxmlformats-officedocument.presentationml.slide+xml"/>
  <Override PartName="/ppt/slides/slide1120.xml" ContentType="application/vnd.openxmlformats-officedocument.presentationml.slide+xml"/>
  <Override PartName="/ppt/slides/slide1265.xml" ContentType="application/vnd.openxmlformats-officedocument.presentationml.slide+xml"/>
  <Override PartName="/ppt/slides/slide1451.xml" ContentType="application/vnd.openxmlformats-officedocument.presentationml.slide+xml"/>
  <Override PartName="/ppt/notesSlides/notesSlide46.xml" ContentType="application/vnd.openxmlformats-officedocument.presentationml.notesSlide+xml"/>
  <Override PartName="/ppt/presentation.xml" ContentType="application/vnd.ms-powerpoint.presentation.macroEnabled.main+xml"/>
  <Override PartName="/ppt/slides/slide204.xml" ContentType="application/vnd.openxmlformats-officedocument.presentationml.slide+xml"/>
  <Override PartName="/ppt/slides/slide349.xml" ContentType="application/vnd.openxmlformats-officedocument.presentationml.slide+xml"/>
  <Override PartName="/ppt/slides/slide535.xml" ContentType="application/vnd.openxmlformats-officedocument.presentationml.slide+xml"/>
  <Override PartName="/ppt/slides/slide1290.xml" ContentType="application/vnd.openxmlformats-officedocument.presentationml.slide+xml"/>
  <Override PartName="/ppt/slides/slide1527.xml" ContentType="application/vnd.openxmlformats-officedocument.presentationml.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slides/slide374.xml" ContentType="application/vnd.openxmlformats-officedocument.presentationml.slide+xml"/>
  <Override PartName="/ppt/slides/slide721.xml" ContentType="application/vnd.openxmlformats-officedocument.presentationml.slide+xml"/>
  <Override PartName="/ppt/slides/slide866.xml" ContentType="application/vnd.openxmlformats-officedocument.presentationml.slide+xml"/>
  <Override PartName="/ppt/slides/slide1035.xml" ContentType="application/vnd.openxmlformats-officedocument.presentationml.slide+xml"/>
  <Override PartName="/ppt/slides/slide1366.xml" ContentType="application/vnd.openxmlformats-officedocument.presentationml.slide+xml"/>
  <Override PartName="/ppt/slides/slide119.xml" ContentType="application/vnd.openxmlformats-officedocument.presentationml.slide+xml"/>
  <Override PartName="/ppt/slides/slide560.xml" ContentType="application/vnd.openxmlformats-officedocument.presentationml.slide+xml"/>
  <Override PartName="/ppt/slides/slide891.xml" ContentType="application/vnd.openxmlformats-officedocument.presentationml.slide+xml"/>
  <Override PartName="/ppt/slides/slide1221.xml" ContentType="application/vnd.openxmlformats-officedocument.presentationml.slide+xml"/>
  <Override PartName="/ppt/slideLayouts/slideLayout10.xml" ContentType="application/vnd.openxmlformats-officedocument.presentationml.slideLayout+xml"/>
  <Override PartName="/ppt/slides/slide305.xml" ContentType="application/vnd.openxmlformats-officedocument.presentationml.slide+xml"/>
  <Override PartName="/ppt/slides/slide636.xml" ContentType="application/vnd.openxmlformats-officedocument.presentationml.slide+xml"/>
  <Override PartName="/ppt/slides/slide967.xml" ContentType="application/vnd.openxmlformats-officedocument.presentationml.slide+xml"/>
  <Override PartName="/ppt/slides/slide1060.xml" ContentType="application/vnd.openxmlformats-officedocument.presentationml.slide+xml"/>
  <Override PartName="/ppt/slides/slide1391.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289.xml" ContentType="application/vnd.openxmlformats-officedocument.presentationml.slide+xml"/>
  <Override PartName="/ppt/slides/slide330.xml" ContentType="application/vnd.openxmlformats-officedocument.presentationml.slide+xml"/>
  <Override PartName="/ppt/slides/slide475.xml" ContentType="application/vnd.openxmlformats-officedocument.presentationml.slide+xml"/>
  <Override PartName="/ppt/slides/slide822.xml" ContentType="application/vnd.openxmlformats-officedocument.presentationml.slide+xml"/>
  <Override PartName="/ppt/slides/slide1136.xml" ContentType="application/vnd.openxmlformats-officedocument.presentationml.slide+xml"/>
  <Override PartName="/ppt/slides/slide1467.xml" ContentType="application/vnd.openxmlformats-officedocument.presentationml.slide+xml"/>
  <Override PartName="/ppt/slides/slide661.xml" ContentType="application/vnd.openxmlformats-officedocument.presentationml.slide+xml"/>
  <Override PartName="/ppt/slides/slide992.xml" ContentType="application/vnd.openxmlformats-officedocument.presentationml.slide+xml"/>
  <Override PartName="/ppt/slides/slide1161.xml" ContentType="application/vnd.openxmlformats-officedocument.presentationml.slide+xml"/>
  <Override PartName="/ppt/slides/slide1322.xml" ContentType="application/vnd.openxmlformats-officedocument.presentationml.slide+xml"/>
  <Override PartName="/ppt/notesSlides/notesSlide87.xml" ContentType="application/vnd.openxmlformats-officedocument.presentationml.notesSlide+xml"/>
  <Override PartName="/ppt/slides/slide27.xml" ContentType="application/vnd.openxmlformats-officedocument.presentationml.slide+xml"/>
  <Override PartName="/ppt/slides/slide406.xml" ContentType="application/vnd.openxmlformats-officedocument.presentationml.slide+xml"/>
  <Override PartName="/ppt/slides/slide737.xml" ContentType="application/vnd.openxmlformats-officedocument.presentationml.slide+xml"/>
  <Override PartName="/ppt/slides/slide923.xml" ContentType="application/vnd.openxmlformats-officedocument.presentationml.slide+xml"/>
  <Override PartName="/ppt/slides/slide14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Override PartName="/ppt/slides/slide245.xml" ContentType="application/vnd.openxmlformats-officedocument.presentationml.slide+xml"/>
  <Override PartName="/ppt/slides/slide431.xml" ContentType="application/vnd.openxmlformats-officedocument.presentationml.slide+xml"/>
  <Override PartName="/ppt/slides/slide576.xml" ContentType="application/vnd.openxmlformats-officedocument.presentationml.slide+xml"/>
  <Override PartName="/ppt/slides/slide762.xml" ContentType="application/vnd.openxmlformats-officedocument.presentationml.slide+xml"/>
  <Override PartName="/ppt/slides/slide1237.xml" ContentType="application/vnd.openxmlformats-officedocument.presentationml.slide+xml"/>
  <Override PartName="/ppt/slides/slide1423.xml" ContentType="application/vnd.openxmlformats-officedocument.presentationml.slide+xml"/>
  <Override PartName="/ppt/notesSlides/notesSlide18.xml" ContentType="application/vnd.openxmlformats-officedocument.presentationml.notesSlide+xml"/>
  <Override PartName="/ppt/slides/slide270.xml" ContentType="application/vnd.openxmlformats-officedocument.presentationml.slide+xml"/>
  <Override PartName="/ppt/slides/slide507.xml" ContentType="application/vnd.openxmlformats-officedocument.presentationml.slide+xml"/>
  <Override PartName="/ppt/slides/slide838.xml" ContentType="application/vnd.openxmlformats-officedocument.presentationml.slide+xml"/>
  <Override PartName="/ppt/slides/slide1076.xml" ContentType="application/vnd.openxmlformats-officedocument.presentationml.slide+xml"/>
  <Override PartName="/ppt/slides/slide1262.xml" ContentType="application/vnd.openxmlformats-officedocument.presentationml.slide+xml"/>
  <Override PartName="/ppt/notesSlides/notesSlide43.xml" ContentType="application/vnd.openxmlformats-officedocument.presentationml.notesSlide+xml"/>
  <Override PartName="/ppt/slides/slide346.xml" ContentType="application/vnd.openxmlformats-officedocument.presentationml.slide+xml"/>
  <Override PartName="/ppt/slides/slide677.xml" ContentType="application/vnd.openxmlformats-officedocument.presentationml.slide+xml"/>
  <Override PartName="/ppt/slides/slide1007.xml" ContentType="application/vnd.openxmlformats-officedocument.presentationml.slide+xml"/>
  <Override PartName="/ppt/slides/slide1338.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slides/slide532.xml" ContentType="application/vnd.openxmlformats-officedocument.presentationml.slide+xml"/>
  <Override PartName="/ppt/slides/slide863.xml" ContentType="application/vnd.openxmlformats-officedocument.presentationml.slide+xml"/>
  <Override PartName="/ppt/slides/slide1177.xml" ContentType="application/vnd.openxmlformats-officedocument.presentationml.slide+xml"/>
  <Override PartName="/ppt/slides/slide1524.xml" ContentType="application/vnd.openxmlformats-officedocument.presentationml.slide+xml"/>
  <Override PartName="/ppt/notesSlides/notesSlide9.xml" ContentType="application/vnd.openxmlformats-officedocument.presentationml.notesSlide+xml"/>
  <Override PartName="/ppt/slides/slide371.xml" ContentType="application/vnd.openxmlformats-officedocument.presentationml.slide+xml"/>
  <Override PartName="/ppt/slides/slide608.xml" ContentType="application/vnd.openxmlformats-officedocument.presentationml.slide+xml"/>
  <Override PartName="/ppt/slides/slide939.xml" ContentType="application/vnd.openxmlformats-officedocument.presentationml.slide+xml"/>
  <Override PartName="/ppt/slides/slide1032.xml" ContentType="application/vnd.openxmlformats-officedocument.presentationml.slide+xml"/>
  <Override PartName="/ppt/slides/slide1363.xml" ContentType="application/vnd.openxmlformats-officedocument.presentationml.slide+xml"/>
  <Override PartName="/ppt/slides/slide68.xml" ContentType="application/vnd.openxmlformats-officedocument.presentationml.slide+xml"/>
  <Override PartName="/ppt/slides/slide116.xml" ContentType="application/vnd.openxmlformats-officedocument.presentationml.slide+xml"/>
  <Override PartName="/ppt/slides/slide302.xml" ContentType="application/vnd.openxmlformats-officedocument.presentationml.slide+xml"/>
  <Override PartName="/ppt/slides/slide447.xml" ContentType="application/vnd.openxmlformats-officedocument.presentationml.slide+xml"/>
  <Override PartName="/ppt/slides/slide778.xml" ContentType="application/vnd.openxmlformats-officedocument.presentationml.slide+xml"/>
  <Override PartName="/ppt/slides/slide1108.xml" ContentType="application/vnd.openxmlformats-officedocument.presentationml.slide+xml"/>
  <Override PartName="/ppt/slides/slide1439.xml" ContentType="application/vnd.openxmlformats-officedocument.presentationml.slide+xml"/>
  <Override PartName="/ppt/slides/slide141.xml" ContentType="application/vnd.openxmlformats-officedocument.presentationml.slide+xml"/>
  <Override PartName="/ppt/slides/slide286.xml" ContentType="application/vnd.openxmlformats-officedocument.presentationml.slide+xml"/>
  <Override PartName="/ppt/slides/slide472.xml" ContentType="application/vnd.openxmlformats-officedocument.presentationml.slide+xml"/>
  <Override PartName="/ppt/slides/slide633.xml" ContentType="application/vnd.openxmlformats-officedocument.presentationml.slide+xml"/>
  <Override PartName="/ppt/slides/slide964.xml" ContentType="application/vnd.openxmlformats-officedocument.presentationml.slide+xml"/>
  <Override PartName="/ppt/slides/slide1133.xml" ContentType="application/vnd.openxmlformats-officedocument.presentationml.slide+xml"/>
  <Override PartName="/ppt/slides/slide1278.xml" ContentType="application/vnd.openxmlformats-officedocument.presentationml.slide+xml"/>
  <Override PartName="/ppt/notesSlides/notesSlide59.xml" ContentType="application/vnd.openxmlformats-officedocument.presentationml.notesSlide+xml"/>
  <Override PartName="/ppt/slides/slide93.xml" ContentType="application/vnd.openxmlformats-officedocument.presentationml.slide+xml"/>
  <Override PartName="/ppt/slides/slide217.xml" ContentType="application/vnd.openxmlformats-officedocument.presentationml.slide+xml"/>
  <Override PartName="/ppt/slides/slide709.xml" ContentType="application/vnd.openxmlformats-officedocument.presentationml.slide+xml"/>
  <Override PartName="/ppt/slides/slide1464.xml" ContentType="application/vnd.openxmlformats-officedocument.presentationml.slide+xml"/>
  <Override PartName="/ppt/slides/slide24.xml" ContentType="application/vnd.openxmlformats-officedocument.presentationml.slide+xml"/>
  <Override PartName="/ppt/slides/slide403.xml" ContentType="application/vnd.openxmlformats-officedocument.presentationml.slide+xml"/>
  <Override PartName="/ppt/slides/slide548.xml" ContentType="application/vnd.openxmlformats-officedocument.presentationml.slide+xml"/>
  <Override PartName="/ppt/slides/slide734.xml" ContentType="application/vnd.openxmlformats-officedocument.presentationml.slide+xml"/>
  <Override PartName="/ppt/slides/slide879.xml" ContentType="application/vnd.openxmlformats-officedocument.presentationml.slide+xml"/>
  <Override PartName="/ppt/slides/slide1209.xml" ContentType="application/vnd.openxmlformats-officedocument.presentationml.slide+xml"/>
  <Override PartName="/ppt/notesSlides/notesSlide84.xml" ContentType="application/vnd.openxmlformats-officedocument.presentationml.notesSlide+xml"/>
  <Override PartName="/ppt/slides/slide242.xml" ContentType="application/vnd.openxmlformats-officedocument.presentationml.slide+xml"/>
  <Override PartName="/ppt/slides/slide387.xml" ContentType="application/vnd.openxmlformats-officedocument.presentationml.slide+xml"/>
  <Override PartName="/ppt/slides/slide573.xml" ContentType="application/vnd.openxmlformats-officedocument.presentationml.slide+xml"/>
  <Override PartName="/ppt/slides/slide920.xml" ContentType="application/vnd.openxmlformats-officedocument.presentationml.slide+xml"/>
  <Override PartName="/ppt/slides/slide1048.xml" ContentType="application/vnd.openxmlformats-officedocument.presentationml.slide+xml"/>
  <Override PartName="/ppt/slides/slide1234.xml" ContentType="application/vnd.openxmlformats-officedocument.presentationml.slide+xml"/>
  <Override PartName="/ppt/slides/slide1379.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slides/slide318.xml" ContentType="application/vnd.openxmlformats-officedocument.presentationml.slide+xml"/>
  <Override PartName="/ppt/slides/slide649.xml" ContentType="application/vnd.openxmlformats-officedocument.presentationml.slide+xml"/>
  <Override PartName="/ppt/slides/slide1073.xml" ContentType="application/vnd.openxmlformats-officedocument.presentationml.slide+xml"/>
  <Override PartName="/ppt/slides/slide1420.xml" ContentType="application/vnd.openxmlformats-officedocument.presentationml.slide+xml"/>
  <Override PartName="/ppt/slides/slide157.xml" ContentType="application/vnd.openxmlformats-officedocument.presentationml.slide+xml"/>
  <Override PartName="/ppt/slides/slide488.xml" ContentType="application/vnd.openxmlformats-officedocument.presentationml.slide+xml"/>
  <Override PartName="/ppt/slides/slide504.xml" ContentType="application/vnd.openxmlformats-officedocument.presentationml.slide+xml"/>
  <Override PartName="/ppt/slides/slide835.xml" ContentType="application/vnd.openxmlformats-officedocument.presentationml.slide+xml"/>
  <Override PartName="/ppt/slides/slide1149.xml" ContentType="application/vnd.openxmlformats-officedocument.presentationml.slide+xml"/>
  <Override PartName="/ppt/notesSlides/notesSlide40.xml" ContentType="application/vnd.openxmlformats-officedocument.presentationml.notesSlide+xml"/>
  <Override PartName="/ppt/slides/slide343.xml" ContentType="application/vnd.openxmlformats-officedocument.presentationml.slide+xml"/>
  <Override PartName="/ppt/slides/slide674.xml" ContentType="application/vnd.openxmlformats-officedocument.presentationml.slide+xml"/>
  <Override PartName="/ppt/slides/slide860.xml" ContentType="application/vnd.openxmlformats-officedocument.presentationml.slide+xml"/>
  <Override PartName="/ppt/slides/slide1004.xml" ContentType="application/vnd.openxmlformats-officedocument.presentationml.slide+xml"/>
  <Override PartName="/ppt/slides/slide1335.xml" ContentType="application/vnd.openxmlformats-officedocument.presentationml.slide+xml"/>
  <Override PartName="/ppt/slides/slide1521.xml" ContentType="application/vnd.openxmlformats-officedocument.presentationml.slide+xml"/>
  <Override PartName="/ppt/notesSlides/notesSlide6.xml" ContentType="application/vnd.openxmlformats-officedocument.presentationml.notesSlide+xml"/>
  <Override PartName="/ppt/slides/slide182.xml" ContentType="application/vnd.openxmlformats-officedocument.presentationml.slide+xml"/>
  <Override PartName="/ppt/slides/slide419.xml" ContentType="application/vnd.openxmlformats-officedocument.presentationml.slide+xml"/>
  <Override PartName="/ppt/slides/slide605.xml" ContentType="application/vnd.openxmlformats-officedocument.presentationml.slide+xml"/>
  <Override PartName="/ppt/slides/slide1174.xml" ContentType="application/vnd.openxmlformats-officedocument.presentationml.slide+xml"/>
  <Override PartName="/ppt/slides/slide1360.xml" ContentType="application/vnd.openxmlformats-officedocument.presentationml.slide+xml"/>
  <Override PartName="/ppt/slides/slide113.xml" ContentType="application/vnd.openxmlformats-officedocument.presentationml.slide+xml"/>
  <Override PartName="/ppt/slides/slide258.xml" ContentType="application/vnd.openxmlformats-officedocument.presentationml.slide+xml"/>
  <Override PartName="/ppt/slides/slide444.xml" ContentType="application/vnd.openxmlformats-officedocument.presentationml.slide+xml"/>
  <Override PartName="/ppt/slides/slide589.xml" ContentType="application/vnd.openxmlformats-officedocument.presentationml.slide+xml"/>
  <Override PartName="/ppt/slides/slide936.xml" ContentType="application/vnd.openxmlformats-officedocument.presentationml.slide+xml"/>
  <Override PartName="/ppt/slides/slide1105.xml" ContentType="application/vnd.openxmlformats-officedocument.presentationml.slide+xml"/>
  <Override PartName="/ppt/slides/slide1436.xml" ContentType="application/vnd.openxmlformats-officedocument.presentationml.slide+xml"/>
  <Override PartName="/ppt/slides/slide65.xml" ContentType="application/vnd.openxmlformats-officedocument.presentationml.slide+xml"/>
  <Override PartName="/ppt/slides/slide283.xml" ContentType="application/vnd.openxmlformats-officedocument.presentationml.slide+xml"/>
  <Override PartName="/ppt/slides/slide630.xml" ContentType="application/vnd.openxmlformats-officedocument.presentationml.slide+xml"/>
  <Override PartName="/ppt/slides/slide775.xml" ContentType="application/vnd.openxmlformats-officedocument.presentationml.slide+xml"/>
  <Override PartName="/ppt/slides/slide961.xml" ContentType="application/vnd.openxmlformats-officedocument.presentationml.slide+xml"/>
  <Override PartName="/ppt/slides/slide1089.xml" ContentType="application/vnd.openxmlformats-officedocument.presentationml.slide+xml"/>
  <Override PartName="/ppt/slides/slide1275.xml" ContentType="application/vnd.openxmlformats-officedocument.presentationml.slide+xml"/>
  <Override PartName="/ppt/slides/slide90.xml" ContentType="application/vnd.openxmlformats-officedocument.presentationml.slide+xml"/>
  <Override PartName="/ppt/slides/slide706.xml" ContentType="application/vnd.openxmlformats-officedocument.presentationml.slide+xml"/>
  <Override PartName="/ppt/slides/slide1130.xml" ContentType="application/vnd.openxmlformats-officedocument.presentationml.slide+xml"/>
  <Override PartName="/ppt/slides/slide1461.xml" ContentType="application/vnd.openxmlformats-officedocument.presentationml.slide+xml"/>
  <Override PartName="/ppt/notesSlides/notesSlide56.xml" ContentType="application/vnd.openxmlformats-officedocument.presentationml.notesSlide+xml"/>
  <Override PartName="/ppt/slides/slide214.xml" ContentType="application/vnd.openxmlformats-officedocument.presentationml.slide+xml"/>
  <Override PartName="/ppt/slides/slide359.xml" ContentType="application/vnd.openxmlformats-officedocument.presentationml.slide+xml"/>
  <Override PartName="/ppt/slides/slide400.xml" ContentType="application/vnd.openxmlformats-officedocument.presentationml.slide+xml"/>
  <Override PartName="/ppt/slides/slide545.xml" ContentType="application/vnd.openxmlformats-officedocument.presentationml.slide+xml"/>
  <Override PartName="/ppt/slides/slide876.xml" ContentType="application/vnd.openxmlformats-officedocument.presentationml.slide+xml"/>
  <Override PartName="/ppt/slides/slide1206.xml" ContentType="application/vnd.openxmlformats-officedocument.presentationml.slide+xml"/>
  <Override PartName="/ppt/slides/slide1537.xml" ContentType="application/vnd.openxmlformats-officedocument.presentationml.slide+xml"/>
  <Override PartName="/ppt/notesSlides/notesSlide81.xml" ContentType="application/vnd.openxmlformats-officedocument.presentationml.notesSlide+xml"/>
  <Override PartName="/ppt/slides/slide21.xml" ContentType="application/vnd.openxmlformats-officedocument.presentationml.slide+xml"/>
  <Override PartName="/ppt/slides/slide198.xml" ContentType="application/vnd.openxmlformats-officedocument.presentationml.slide+xml"/>
  <Override PartName="/ppt/slides/slide384.xml" ContentType="application/vnd.openxmlformats-officedocument.presentationml.slide+xml"/>
  <Override PartName="/ppt/slides/slide731.xml" ContentType="application/vnd.openxmlformats-officedocument.presentationml.slide+xml"/>
  <Override PartName="/ppt/slides/slide1045.xml" ContentType="application/vnd.openxmlformats-officedocument.presentationml.slide+xml"/>
  <Override PartName="/ppt/slides/slide1376.xml" ContentType="application/vnd.openxmlformats-officedocument.presentationml.slide+xml"/>
  <Override PartName="/ppt/slides/slide129.xml" ContentType="application/vnd.openxmlformats-officedocument.presentationml.slide+xml"/>
  <Override PartName="/ppt/slides/slide570.xml" ContentType="application/vnd.openxmlformats-officedocument.presentationml.slide+xml"/>
  <Override PartName="/ppt/slides/slide807.xml" ContentType="application/vnd.openxmlformats-officedocument.presentationml.slide+xml"/>
  <Override PartName="/ppt/slides/slide1231.xml" ContentType="application/vnd.openxmlformats-officedocument.presentationml.slide+xml"/>
  <Override PartName="/ppt/notesSlides/notesSlide12.xml" ContentType="application/vnd.openxmlformats-officedocument.presentationml.notesSlide+xml"/>
  <Override PartName="/ppt/slides/slide299.xml" ContentType="application/vnd.openxmlformats-officedocument.presentationml.slide+xml"/>
  <Override PartName="/ppt/slides/slide315.xml" ContentType="application/vnd.openxmlformats-officedocument.presentationml.slide+xml"/>
  <Override PartName="/ppt/slides/slide501.xml" ContentType="application/vnd.openxmlformats-officedocument.presentationml.slide+xml"/>
  <Override PartName="/ppt/slides/slide646.xml" ContentType="application/vnd.openxmlformats-officedocument.presentationml.slide+xml"/>
  <Override PartName="/ppt/slides/slide832.xml" ContentType="application/vnd.openxmlformats-officedocument.presentationml.slide+xml"/>
  <Override PartName="/ppt/slides/slide977.xml" ContentType="application/vnd.openxmlformats-officedocument.presentationml.slide+xml"/>
  <Override PartName="/ppt/slides/slide1070.xml" ContentType="application/vnd.openxmlformats-officedocument.presentationml.slide+xml"/>
  <Override PartName="/ppt/slides/slide1307.xml" ContentType="application/vnd.openxmlformats-officedocument.presentationml.slide+xml"/>
  <Override PartName="/ppt/slides/slide154.xml" ContentType="application/vnd.openxmlformats-officedocument.presentationml.slide+xml"/>
  <Override PartName="/ppt/slides/slide340.xml" ContentType="application/vnd.openxmlformats-officedocument.presentationml.slide+xml"/>
  <Override PartName="/ppt/slides/slide485.xml" ContentType="application/vnd.openxmlformats-officedocument.presentationml.slide+xml"/>
  <Override PartName="/ppt/slides/slide671.xml" ContentType="application/vnd.openxmlformats-officedocument.presentationml.slide+xml"/>
  <Override PartName="/ppt/slides/slide1001.xml" ContentType="application/vnd.openxmlformats-officedocument.presentationml.slide+xml"/>
  <Override PartName="/ppt/slides/slide1146.xml" ContentType="application/vnd.openxmlformats-officedocument.presentationml.slide+xml"/>
  <Override PartName="/ppt/slides/slide1332.xml" ContentType="application/vnd.openxmlformats-officedocument.presentationml.slide+xml"/>
  <Override PartName="/ppt/slides/slide1477.xml" ContentType="application/vnd.openxmlformats-officedocument.presentationml.slide+xml"/>
  <Override PartName="/ppt/viewProps.xml" ContentType="application/vnd.openxmlformats-officedocument.presentationml.viewProps+xml"/>
  <Override PartName="/ppt/slides/slide416.xml" ContentType="application/vnd.openxmlformats-officedocument.presentationml.slide+xml"/>
  <Override PartName="/ppt/slides/slide747.xml" ContentType="application/vnd.openxmlformats-officedocument.presentationml.slide+xml"/>
  <Override PartName="/ppt/slides/slide908.xml" ContentType="application/vnd.openxmlformats-officedocument.presentationml.slide+xml"/>
  <Override PartName="/ppt/slides/slide1171.xml" ContentType="application/vnd.openxmlformats-officedocument.presentationml.slide+xml"/>
  <Override PartName="/ppt/slides/slide1408.xml" ContentType="application/vnd.openxmlformats-officedocument.presentationml.slide+xml"/>
  <Override PartName="/ppt/notesSlides/notesSlide3.xml" ContentType="application/vnd.openxmlformats-officedocument.presentationml.notesSlide+xml"/>
  <Override PartName="/ppt/slides/slide37.xml" ContentType="application/vnd.openxmlformats-officedocument.presentationml.slide+xml"/>
  <Override PartName="/ppt/slides/slide255.xml" ContentType="application/vnd.openxmlformats-officedocument.presentationml.slide+xml"/>
  <Override PartName="/ppt/slides/slide586.xml" ContentType="application/vnd.openxmlformats-officedocument.presentationml.slide+xml"/>
  <Override PartName="/ppt/slides/slide602.xml" ContentType="application/vnd.openxmlformats-officedocument.presentationml.slide+xml"/>
  <Override PartName="/ppt/slides/slide933.xml" ContentType="application/vnd.openxmlformats-officedocument.presentationml.slide+xml"/>
  <Override PartName="/ppt/slides/slide1247.xml" ContentType="application/vnd.openxmlformats-officedocument.presentationml.slide+xml"/>
  <Override PartName="/ppt/presProps.xml" ContentType="application/vnd.openxmlformats-officedocument.presentationml.presProps+xml"/>
  <Override PartName="/ppt/slides/slide62.xml" ContentType="application/vnd.openxmlformats-officedocument.presentationml.slide+xml"/>
  <Override PartName="/ppt/slides/slide110.xml" ContentType="application/vnd.openxmlformats-officedocument.presentationml.slide+xml"/>
  <Override PartName="/ppt/slides/slide441.xml" ContentType="application/vnd.openxmlformats-officedocument.presentationml.slide+xml"/>
  <Override PartName="/ppt/slides/slide772.xml" ContentType="application/vnd.openxmlformats-officedocument.presentationml.slide+xml"/>
  <Override PartName="/ppt/slides/slide1086.xml" ContentType="application/vnd.openxmlformats-officedocument.presentationml.slide+xml"/>
  <Override PartName="/ppt/slides/slide1102.xml" ContentType="application/vnd.openxmlformats-officedocument.presentationml.slide+xml"/>
  <Override PartName="/ppt/slides/slide1433.xml" ContentType="application/vnd.openxmlformats-officedocument.presentationml.slide+xml"/>
  <Override PartName="/ppt/notesSlides/notesSlide28.xml" ContentType="application/vnd.openxmlformats-officedocument.presentationml.notesSlide+xml"/>
  <Override PartName="/ppt/slides/slide280.xml" ContentType="application/vnd.openxmlformats-officedocument.presentationml.slide+xml"/>
  <Override PartName="/ppt/slides/slide517.xml" ContentType="application/vnd.openxmlformats-officedocument.presentationml.slide+xml"/>
  <Override PartName="/ppt/slides/slide848.xml" ContentType="application/vnd.openxmlformats-officedocument.presentationml.slide+xml"/>
  <Override PartName="/ppt/slides/slide1272.xml" ContentType="application/vnd.openxmlformats-officedocument.presentationml.slide+xml"/>
  <Override PartName="/ppt/slides/slide1509.xml" ContentType="application/vnd.openxmlformats-officedocument.presentationml.slide+xml"/>
  <Override PartName="/ppt/notesSlides/notesSlide53.xml" ContentType="application/vnd.openxmlformats-officedocument.presentationml.notesSlide+xml"/>
  <Override PartName="/ppt/slides/slide211.xml" ContentType="application/vnd.openxmlformats-officedocument.presentationml.slide+xml"/>
  <Override PartName="/ppt/slides/slide356.xml" ContentType="application/vnd.openxmlformats-officedocument.presentationml.slide+xml"/>
  <Override PartName="/ppt/slides/slide687.xml" ContentType="application/vnd.openxmlformats-officedocument.presentationml.slide+xml"/>
  <Override PartName="/ppt/slides/slide703.xml" ContentType="application/vnd.openxmlformats-officedocument.presentationml.slide+xml"/>
  <Override PartName="/ppt/slides/slide1017.xml" ContentType="application/vnd.openxmlformats-officedocument.presentationml.slide+xml"/>
  <Override PartName="/ppt/slides/slide1203.xml" ContentType="application/vnd.openxmlformats-officedocument.presentationml.slide+xml"/>
  <Override PartName="/ppt/slides/slide1348.xml" ContentType="application/vnd.openxmlformats-officedocument.presentationml.slide+xml"/>
  <Override PartName="/ppt/slides/slide195.xml" ContentType="application/vnd.openxmlformats-officedocument.presentationml.slide+xml"/>
  <Override PartName="/ppt/slides/slide542.xml" ContentType="application/vnd.openxmlformats-officedocument.presentationml.slide+xml"/>
  <Override PartName="/ppt/slides/slide873.xml" ContentType="application/vnd.openxmlformats-officedocument.presentationml.slide+xml"/>
  <Override PartName="/ppt/slides/slide1042.xml" ContentType="application/vnd.openxmlformats-officedocument.presentationml.slide+xml"/>
  <Override PartName="/ppt/slides/slide1187.xml" ContentType="application/vnd.openxmlformats-officedocument.presentationml.slide+xml"/>
  <Override PartName="/ppt/slides/slide1534.xml" ContentType="application/vnd.openxmlformats-officedocument.presentationml.slide+xml"/>
  <Override PartName="/ppt/slides/slide126.xml" ContentType="application/vnd.openxmlformats-officedocument.presentationml.slide+xml"/>
  <Override PartName="/ppt/slides/slide381.xml" ContentType="application/vnd.openxmlformats-officedocument.presentationml.slide+xml"/>
  <Override PartName="/ppt/slides/slide618.xml" ContentType="application/vnd.openxmlformats-officedocument.presentationml.slide+xml"/>
  <Override PartName="/ppt/slides/slide804.xml" ContentType="application/vnd.openxmlformats-officedocument.presentationml.slide+xml"/>
  <Override PartName="/ppt/slides/slide949.xml" ContentType="application/vnd.openxmlformats-officedocument.presentationml.slide+xml"/>
  <Override PartName="/ppt/slides/slide1373.xml" ContentType="application/vnd.openxmlformats-officedocument.presentationml.slide+xml"/>
  <Override PartName="/ppt/slides/slide78.xml" ContentType="application/vnd.openxmlformats-officedocument.presentationml.slide+xml"/>
  <Override PartName="/ppt/slides/slide312.xml" ContentType="application/vnd.openxmlformats-officedocument.presentationml.slide+xml"/>
  <Override PartName="/ppt/slides/slide457.xml" ContentType="application/vnd.openxmlformats-officedocument.presentationml.slide+xml"/>
  <Override PartName="/ppt/slides/slide643.xml" ContentType="application/vnd.openxmlformats-officedocument.presentationml.slide+xml"/>
  <Override PartName="/ppt/slides/slide788.xml" ContentType="application/vnd.openxmlformats-officedocument.presentationml.slide+xml"/>
  <Override PartName="/ppt/slides/slide974.xml" ContentType="application/vnd.openxmlformats-officedocument.presentationml.slide+xml"/>
  <Override PartName="/ppt/slides/slide1118.xml" ContentType="application/vnd.openxmlformats-officedocument.presentationml.slide+xml"/>
  <Override PartName="/ppt/slides/slide1304.xml" ContentType="application/vnd.openxmlformats-officedocument.presentationml.slide+xml"/>
  <Override PartName="/ppt/slides/slide1449.xml" ContentType="application/vnd.openxmlformats-officedocument.presentationml.slide+xml"/>
  <Override PartName="/docProps/core.xml" ContentType="application/vnd.openxmlformats-package.core-properties+xml"/>
  <Override PartName="/ppt/slides/slide151.xml" ContentType="application/vnd.openxmlformats-officedocument.presentationml.slide+xml"/>
  <Override PartName="/ppt/slides/slide296.xml" ContentType="application/vnd.openxmlformats-officedocument.presentationml.slide+xml"/>
  <Override PartName="/ppt/slides/slide482.xml" ContentType="application/vnd.openxmlformats-officedocument.presentationml.slide+xml"/>
  <Override PartName="/ppt/slides/slide719.xml" ContentType="application/vnd.openxmlformats-officedocument.presentationml.slide+xml"/>
  <Override PartName="/ppt/slides/slide1143.xml" ContentType="application/vnd.openxmlformats-officedocument.presentationml.slide+xml"/>
  <Override PartName="/ppt/slides/slide1288.xml" ContentType="application/vnd.openxmlformats-officedocument.presentationml.slide+xml"/>
  <Override PartName="/ppt/slides/slide1474.xml" ContentType="application/vnd.openxmlformats-officedocument.presentationml.slide+xml"/>
  <Override PartName="/ppt/notesSlides/notesSlide69.xml" ContentType="application/vnd.openxmlformats-officedocument.presentationml.notesSlide+xml"/>
  <Override PartName="/ppt/slides/slide227.xml" ContentType="application/vnd.openxmlformats-officedocument.presentationml.slide+xml"/>
  <Override PartName="/ppt/slides/slide558.xml" ContentType="application/vnd.openxmlformats-officedocument.presentationml.slide+xml"/>
  <Override PartName="/ppt/slides/slide905.xml" ContentType="application/vnd.openxmlformats-officedocument.presentationml.slide+xml"/>
  <Override PartName="/ppt/slides/slide1219.xml" ContentType="application/vnd.openxmlformats-officedocument.presentationml.slide+xml"/>
  <Override PartName="/ppt/slides/slide34.xml" ContentType="application/vnd.openxmlformats-officedocument.presentationml.slide+xml"/>
  <Override PartName="/ppt/slides/slide397.xml" ContentType="application/vnd.openxmlformats-officedocument.presentationml.slide+xml"/>
  <Override PartName="/ppt/slides/slide413.xml" ContentType="application/vnd.openxmlformats-officedocument.presentationml.slide+xml"/>
  <Override PartName="/ppt/slides/slide744.xml" ContentType="application/vnd.openxmlformats-officedocument.presentationml.slide+xml"/>
  <Override PartName="/ppt/slides/slide889.xml" ContentType="application/vnd.openxmlformats-officedocument.presentationml.slide+xml"/>
  <Override PartName="/ppt/slides/slide930.xml" ContentType="application/vnd.openxmlformats-officedocument.presentationml.slide+xml"/>
  <Override PartName="/ppt/slides/slide1058.xml" ContentType="application/vnd.openxmlformats-officedocument.presentationml.slide+xml"/>
  <Override PartName="/ppt/slides/slide1389.xml" ContentType="application/vnd.openxmlformats-officedocument.presentationml.slide+xml"/>
  <Override PartName="/ppt/slides/slide1405.xml" ContentType="application/vnd.openxmlformats-officedocument.presentationml.slide+xml"/>
  <Override PartName="/ppt/slides/slide252.xml" ContentType="application/vnd.openxmlformats-officedocument.presentationml.slide+xml"/>
  <Override PartName="/ppt/slides/slide583.xml" ContentType="application/vnd.openxmlformats-officedocument.presentationml.slide+xml"/>
  <Override PartName="/ppt/slides/slide1244.xml" ContentType="application/vnd.openxmlformats-officedocument.presentationml.slide+xml"/>
  <Override PartName="/ppt/slides/slide1430.xml" ContentType="application/vnd.openxmlformats-officedocument.presentationml.slide+xml"/>
  <Override PartName="/ppt/notesSlides/notesSlide25.xml" ContentType="application/vnd.openxmlformats-officedocument.presentationml.notesSlide+xml"/>
  <Override PartName="/ppt/slides/slide328.xml" ContentType="application/vnd.openxmlformats-officedocument.presentationml.slide+xml"/>
  <Override PartName="/ppt/slides/slide514.xml" ContentType="application/vnd.openxmlformats-officedocument.presentationml.slide+xml"/>
  <Override PartName="/ppt/slides/slide659.xml" ContentType="application/vnd.openxmlformats-officedocument.presentationml.slide+xml"/>
  <Override PartName="/ppt/slides/slide1083.xml" ContentType="application/vnd.openxmlformats-officedocument.presentationml.slide+xml"/>
  <Override PartName="/ppt/slides/slide167.xml" ContentType="application/vnd.openxmlformats-officedocument.presentationml.slide+xml"/>
  <Override PartName="/ppt/slides/slide353.xml" ContentType="application/vnd.openxmlformats-officedocument.presentationml.slide+xml"/>
  <Override PartName="/ppt/slides/slide498.xml" ContentType="application/vnd.openxmlformats-officedocument.presentationml.slide+xml"/>
  <Override PartName="/ppt/slides/slide700.xml" ContentType="application/vnd.openxmlformats-officedocument.presentationml.slide+xml"/>
  <Override PartName="/ppt/slides/slide845.xml" ContentType="application/vnd.openxmlformats-officedocument.presentationml.slide+xml"/>
  <Override PartName="/ppt/slides/slide1014.xml" ContentType="application/vnd.openxmlformats-officedocument.presentationml.slide+xml"/>
  <Override PartName="/ppt/slides/slide1159.xml" ContentType="application/vnd.openxmlformats-officedocument.presentationml.slide+xml"/>
  <Override PartName="/ppt/slides/slide1345.xml" ContentType="application/vnd.openxmlformats-officedocument.presentationml.slide+xml"/>
  <Override PartName="/ppt/slides/slide1506.xml" ContentType="application/vnd.openxmlformats-officedocument.presentationml.slide+xml"/>
  <Override PartName="/ppt/notesSlides/notesSlide50.xml" ContentType="application/vnd.openxmlformats-officedocument.presentationml.notesSlide+xml"/>
  <Override PartName="/ppt/slides/slide192.xml" ContentType="application/vnd.openxmlformats-officedocument.presentationml.slide+xml"/>
  <Override PartName="/ppt/slides/slide684.xml" ContentType="application/vnd.openxmlformats-officedocument.presentationml.slide+xml"/>
  <Override PartName="/ppt/slides/slide870.xml" ContentType="application/vnd.openxmlformats-officedocument.presentationml.slide+xml"/>
  <Override PartName="/ppt/slides/slide1184.xml" ContentType="application/vnd.openxmlformats-officedocument.presentationml.slide+xml"/>
  <Override PartName="/ppt/slides/slide1200.xml" ContentType="application/vnd.openxmlformats-officedocument.presentationml.slide+xml"/>
  <Override PartName="/ppt/slides/slide1531.xml" ContentType="application/vnd.openxmlformats-officedocument.presentationml.slide+xml"/>
  <Override PartName="/ppt/slides/slide429.xml" ContentType="application/vnd.openxmlformats-officedocument.presentationml.slide+xml"/>
  <Override PartName="/ppt/slides/slide615.xml" ContentType="application/vnd.openxmlformats-officedocument.presentationml.slide+xml"/>
  <Override PartName="/ppt/slides/slide946.xml" ContentType="application/vnd.openxmlformats-officedocument.presentationml.slide+xml"/>
  <Override PartName="/ppt/slides/slide1370.xml" ContentType="application/vnd.openxmlformats-officedocument.presentationml.slide+xml"/>
  <Override PartName="/ppt/slides/slide75.xml" ContentType="application/vnd.openxmlformats-officedocument.presentationml.slide+xml"/>
  <Override PartName="/ppt/slides/slide123.xml" ContentType="application/vnd.openxmlformats-officedocument.presentationml.slide+xml"/>
  <Override PartName="/ppt/slides/slide268.xml" ContentType="application/vnd.openxmlformats-officedocument.presentationml.slide+xml"/>
  <Override PartName="/ppt/slides/slide454.xml" ContentType="application/vnd.openxmlformats-officedocument.presentationml.slide+xml"/>
  <Override PartName="/ppt/slides/slide599.xml" ContentType="application/vnd.openxmlformats-officedocument.presentationml.slide+xml"/>
  <Override PartName="/ppt/slides/slide785.xml" ContentType="application/vnd.openxmlformats-officedocument.presentationml.slide+xml"/>
  <Override PartName="/ppt/slides/slide801.xml" ContentType="application/vnd.openxmlformats-officedocument.presentationml.slide+xml"/>
  <Override PartName="/ppt/slides/slide1115.xml" ContentType="application/vnd.openxmlformats-officedocument.presentationml.slide+xml"/>
  <Override PartName="/ppt/slides/slide1446.xml" ContentType="application/vnd.openxmlformats-officedocument.presentationml.slide+xml"/>
  <Override PartName="/ppt/slides/slide293.xml" ContentType="application/vnd.openxmlformats-officedocument.presentationml.slide+xml"/>
  <Override PartName="/ppt/slides/slide640.xml" ContentType="application/vnd.openxmlformats-officedocument.presentationml.slide+xml"/>
  <Override PartName="/ppt/slides/slide971.xml" ContentType="application/vnd.openxmlformats-officedocument.presentationml.slide+xml"/>
  <Override PartName="/ppt/slides/slide1099.xml" ContentType="application/vnd.openxmlformats-officedocument.presentationml.slide+xml"/>
  <Override PartName="/ppt/slides/slide1285.xml" ContentType="application/vnd.openxmlformats-officedocument.presentationml.slide+xml"/>
  <Override PartName="/ppt/slides/slide1301.xml" ContentType="application/vnd.openxmlformats-officedocument.presentationml.slide+xml"/>
  <Override PartName="/ppt/notesSlides/notesSlide66.xml" ContentType="application/vnd.openxmlformats-officedocument.presentationml.notesSlide+xml"/>
  <Override PartName="/ppt/slides/slide369.xml" ContentType="application/vnd.openxmlformats-officedocument.presentationml.slide+xml"/>
  <Override PartName="/ppt/slides/slide716.xml" ContentType="application/vnd.openxmlformats-officedocument.presentationml.slide+xml"/>
  <Override PartName="/ppt/slides/slide902.xml" ContentType="application/vnd.openxmlformats-officedocument.presentationml.slide+xml"/>
  <Override PartName="/ppt/slides/slide1140.xml" ContentType="application/vnd.openxmlformats-officedocument.presentationml.slide+xml"/>
  <Override PartName="/ppt/slides/slide1471.xml" ContentType="application/vnd.openxmlformats-officedocument.presentationml.slide+xml"/>
  <Default Extension="jpeg" ContentType="image/jpeg"/>
  <Override PartName="/ppt/slides/slide31.xml" ContentType="application/vnd.openxmlformats-officedocument.presentationml.slide+xml"/>
  <Override PartName="/ppt/slides/slide224.xml" ContentType="application/vnd.openxmlformats-officedocument.presentationml.slide+xml"/>
  <Override PartName="/ppt/slides/slide410.xml" ContentType="application/vnd.openxmlformats-officedocument.presentationml.slide+xml"/>
  <Override PartName="/ppt/slides/slide555.xml" ContentType="application/vnd.openxmlformats-officedocument.presentationml.slide+xml"/>
  <Override PartName="/ppt/slides/slide741.xml" ContentType="application/vnd.openxmlformats-officedocument.presentationml.slide+xml"/>
  <Override PartName="/ppt/slides/slide886.xml" ContentType="application/vnd.openxmlformats-officedocument.presentationml.slide+xml"/>
  <Override PartName="/ppt/slides/slide1216.xml" ContentType="application/vnd.openxmlformats-officedocument.presentationml.slide+xml"/>
  <Override PartName="/ppt/slides/slide1402.xml" ContentType="application/vnd.openxmlformats-officedocument.presentationml.slide+xml"/>
  <Override PartName="/ppt/slides/slide394.xml" ContentType="application/vnd.openxmlformats-officedocument.presentationml.slide+xml"/>
  <Override PartName="/ppt/slides/slide580.xml" ContentType="application/vnd.openxmlformats-officedocument.presentationml.slide+xml"/>
  <Override PartName="/ppt/slides/slide1055.xml" ContentType="application/vnd.openxmlformats-officedocument.presentationml.slide+xml"/>
  <Override PartName="/ppt/slides/slide1241.xml" ContentType="application/vnd.openxmlformats-officedocument.presentationml.slide+xml"/>
  <Override PartName="/ppt/slides/slide1386.xml" ContentType="application/vnd.openxmlformats-officedocument.presentationml.slide+xml"/>
  <Override PartName="/ppt/notesSlides/notesSlide22.xml" ContentType="application/vnd.openxmlformats-officedocument.presentationml.notesSlide+xml"/>
  <Override PartName="/ppt/slides/slide139.xml" ContentType="application/vnd.openxmlformats-officedocument.presentationml.slide+xml"/>
  <Override PartName="/ppt/slides/slide325.xml" ContentType="application/vnd.openxmlformats-officedocument.presentationml.slide+xml"/>
  <Override PartName="/ppt/slides/slide817.xml" ContentType="application/vnd.openxmlformats-officedocument.presentationml.slide+xml"/>
  <Override PartName="/ppt/slides/slide1080.xml" ContentType="application/vnd.openxmlformats-officedocument.presentationml.slide+xml"/>
  <Override PartName="/ppt/slides/slide1317.xml" ContentType="application/vnd.openxmlformats-officedocument.presentationml.slide+xml"/>
  <Override PartName="/ppt/slides/slide164.xml" ContentType="application/vnd.openxmlformats-officedocument.presentationml.slide+xml"/>
  <Override PartName="/ppt/slides/slide495.xml" ContentType="application/vnd.openxmlformats-officedocument.presentationml.slide+xml"/>
  <Override PartName="/ppt/slides/slide511.xml" ContentType="application/vnd.openxmlformats-officedocument.presentationml.slide+xml"/>
  <Override PartName="/ppt/slides/slide656.xml" ContentType="application/vnd.openxmlformats-officedocument.presentationml.slide+xml"/>
  <Override PartName="/ppt/slides/slide842.xml" ContentType="application/vnd.openxmlformats-officedocument.presentationml.slide+xml"/>
  <Override PartName="/ppt/slides/slide987.xml" ContentType="application/vnd.openxmlformats-officedocument.presentationml.slide+xml"/>
  <Override PartName="/ppt/slides/slide1156.xml" ContentType="application/vnd.openxmlformats-officedocument.presentationml.slide+xml"/>
  <Override PartName="/ppt/slides/slide1503.xml" ContentType="application/vnd.openxmlformats-officedocument.presentationml.slide+xml"/>
  <Override PartName="/ppt/slides/slide350.xml" ContentType="application/vnd.openxmlformats-officedocument.presentationml.slide+xml"/>
  <Override PartName="/ppt/slides/slide681.xml" ContentType="application/vnd.openxmlformats-officedocument.presentationml.slide+xml"/>
  <Override PartName="/ppt/slides/slide918.xml" ContentType="application/vnd.openxmlformats-officedocument.presentationml.slide+xml"/>
  <Override PartName="/ppt/slides/slide1011.xml" ContentType="application/vnd.openxmlformats-officedocument.presentationml.slide+xml"/>
  <Override PartName="/ppt/slides/slide1342.xml" ContentType="application/vnd.openxmlformats-officedocument.presentationml.slide+xml"/>
  <Override PartName="/ppt/slides/slide1487.xml" ContentType="application/vnd.openxmlformats-officedocument.presentationml.slide+xml"/>
  <Override PartName="/ppt/slides/slide47.xml" ContentType="application/vnd.openxmlformats-officedocument.presentationml.slide+xml"/>
  <Override PartName="/ppt/slides/slide426.xml" ContentType="application/vnd.openxmlformats-officedocument.presentationml.slide+xml"/>
  <Override PartName="/ppt/slides/slide757.xml" ContentType="application/vnd.openxmlformats-officedocument.presentationml.slide+xml"/>
  <Override PartName="/ppt/slides/slide1181.xml" ContentType="application/vnd.openxmlformats-officedocument.presentationml.slide+xml"/>
  <Override PartName="/ppt/slides/slide1418.xml" ContentType="application/vnd.openxmlformats-officedocument.presentationml.slide+xml"/>
  <Override PartName="/ppt/slides/slide120.xml" ContentType="application/vnd.openxmlformats-officedocument.presentationml.slide+xml"/>
  <Override PartName="/ppt/slides/slide265.xml" ContentType="application/vnd.openxmlformats-officedocument.presentationml.slide+xml"/>
  <Override PartName="/ppt/slides/slide596.xml" ContentType="application/vnd.openxmlformats-officedocument.presentationml.slide+xml"/>
  <Override PartName="/ppt/slides/slide612.xml" ContentType="application/vnd.openxmlformats-officedocument.presentationml.slide+xml"/>
  <Override PartName="/ppt/slides/slide943.xml" ContentType="application/vnd.openxmlformats-officedocument.presentationml.slide+xml"/>
  <Override PartName="/ppt/slides/slide1112.xml" ContentType="application/vnd.openxmlformats-officedocument.presentationml.slide+xml"/>
  <Override PartName="/ppt/slides/slide1257.xml" ContentType="application/vnd.openxmlformats-officedocument.presentationml.slide+xml"/>
  <Override PartName="/ppt/notesSlides/notesSlide38.xml" ContentType="application/vnd.openxmlformats-officedocument.presentationml.notesSlide+xml"/>
  <Override PartName="/ppt/slides/slide72.xml" ContentType="application/vnd.openxmlformats-officedocument.presentationml.slide+xml"/>
  <Override PartName="/ppt/slides/slide451.xml" ContentType="application/vnd.openxmlformats-officedocument.presentationml.slide+xml"/>
  <Override PartName="/ppt/slides/slide782.xml" ContentType="application/vnd.openxmlformats-officedocument.presentationml.slide+xml"/>
  <Override PartName="/ppt/slides/slide1096.xml" ContentType="application/vnd.openxmlformats-officedocument.presentationml.slide+xml"/>
  <Override PartName="/ppt/slides/slide1443.xml" ContentType="application/vnd.openxmlformats-officedocument.presentationml.slide+xml"/>
  <Override PartName="/ppt/slides/slide290.xml" ContentType="application/vnd.openxmlformats-officedocument.presentationml.slide+xml"/>
  <Override PartName="/ppt/slides/slide527.xml" ContentType="application/vnd.openxmlformats-officedocument.presentationml.slide+xml"/>
  <Override PartName="/ppt/slides/slide713.xml" ContentType="application/vnd.openxmlformats-officedocument.presentationml.slide+xml"/>
  <Override PartName="/ppt/slides/slide858.xml" ContentType="application/vnd.openxmlformats-officedocument.presentationml.slide+xml"/>
  <Override PartName="/ppt/slides/slide1282.xml" ContentType="application/vnd.openxmlformats-officedocument.presentationml.slide+xml"/>
  <Override PartName="/ppt/slides/slide1519.xml" ContentType="application/vnd.openxmlformats-officedocument.presentationml.slide+xml"/>
  <Override PartName="/ppt/notesSlides/notesSlide63.xml" ContentType="application/vnd.openxmlformats-officedocument.presentationml.notesSlide+xml"/>
  <Override PartName="/ppt/slides/slide221.xml" ContentType="application/vnd.openxmlformats-officedocument.presentationml.slide+xml"/>
  <Override PartName="/ppt/slides/slide366.xml" ContentType="application/vnd.openxmlformats-officedocument.presentationml.slide+xml"/>
  <Override PartName="/ppt/slides/slide552.xml" ContentType="application/vnd.openxmlformats-officedocument.presentationml.slide+xml"/>
  <Override PartName="/ppt/slides/slide697.xml" ContentType="application/vnd.openxmlformats-officedocument.presentationml.slide+xml"/>
  <Override PartName="/ppt/slides/slide883.xml" ContentType="application/vnd.openxmlformats-officedocument.presentationml.slide+xml"/>
  <Override PartName="/ppt/slides/slide1027.xml" ContentType="application/vnd.openxmlformats-officedocument.presentationml.slide+xml"/>
  <Override PartName="/ppt/slides/slide1213.xml" ContentType="application/vnd.openxmlformats-officedocument.presentationml.slide+xml"/>
  <Override PartName="/ppt/slides/slide1358.xml" ContentType="application/vnd.openxmlformats-officedocument.presentationml.slide+xml"/>
  <Override PartName="/ppt/slides/slide391.xml" ContentType="application/vnd.openxmlformats-officedocument.presentationml.slide+xml"/>
  <Override PartName="/ppt/slides/slide628.xml" ContentType="application/vnd.openxmlformats-officedocument.presentationml.slide+xml"/>
  <Override PartName="/ppt/slides/slide1052.xml" ContentType="application/vnd.openxmlformats-officedocument.presentationml.slide+xml"/>
  <Override PartName="/ppt/slides/slide1197.xml" ContentType="application/vnd.openxmlformats-officedocument.presentationml.slide+xml"/>
  <Override PartName="/ppt/slides/slide1383.xml" ContentType="application/vnd.openxmlformats-officedocument.presentationml.slide+xml"/>
  <Override PartName="/ppt/slides/slide136.xml" ContentType="application/vnd.openxmlformats-officedocument.presentationml.slide+xml"/>
  <Override PartName="/ppt/slides/slide467.xml" ContentType="application/vnd.openxmlformats-officedocument.presentationml.slide+xml"/>
  <Override PartName="/ppt/slides/slide814.xml" ContentType="application/vnd.openxmlformats-officedocument.presentationml.slide+xml"/>
  <Override PartName="/ppt/slides/slide959.xml" ContentType="application/vnd.openxmlformats-officedocument.presentationml.slide+xml"/>
  <Override PartName="/ppt/slides/slide1128.xml" ContentType="application/vnd.openxmlformats-officedocument.presentationml.slide+xml"/>
  <Override PartName="/ppt/slides/slide1459.xml" ContentType="application/vnd.openxmlformats-officedocument.presentationml.slide+xml"/>
  <Override PartName="/ppt/slides/slide88.xml" ContentType="application/vnd.openxmlformats-officedocument.presentationml.slide+xml"/>
  <Override PartName="/ppt/slides/slide322.xml" ContentType="application/vnd.openxmlformats-officedocument.presentationml.slide+xml"/>
  <Override PartName="/ppt/slides/slide653.xml" ContentType="application/vnd.openxmlformats-officedocument.presentationml.slide+xml"/>
  <Override PartName="/ppt/slides/slide798.xml" ContentType="application/vnd.openxmlformats-officedocument.presentationml.slide+xml"/>
  <Override PartName="/ppt/slides/slide984.xml" ContentType="application/vnd.openxmlformats-officedocument.presentationml.slide+xml"/>
  <Override PartName="/ppt/slides/slide1298.xml" ContentType="application/vnd.openxmlformats-officedocument.presentationml.slide+xml"/>
  <Override PartName="/ppt/slides/slide1314.xml" ContentType="application/vnd.openxmlformats-officedocument.presentationml.slide+xml"/>
  <Override PartName="/ppt/slides/slide1500.xml" ContentType="application/vnd.openxmlformats-officedocument.presentationml.slide+xml"/>
  <Override PartName="/ppt/slides/slide19.xml" ContentType="application/vnd.openxmlformats-officedocument.presentationml.slide+xml"/>
  <Override PartName="/ppt/slides/slide161.xml" ContentType="application/vnd.openxmlformats-officedocument.presentationml.slide+xml"/>
  <Override PartName="/ppt/slides/slide492.xml" ContentType="application/vnd.openxmlformats-officedocument.presentationml.slide+xml"/>
  <Override PartName="/ppt/slides/slide729.xml" ContentType="application/vnd.openxmlformats-officedocument.presentationml.slide+xml"/>
  <Override PartName="/ppt/slides/slide1153.xml" ContentType="application/vnd.openxmlformats-officedocument.presentationml.slide+xml"/>
  <Override PartName="/ppt/slides/slide1484.xml" ContentType="application/vnd.openxmlformats-officedocument.presentationml.slide+xml"/>
  <Override PartName="/ppt/notesSlides/notesSlide79.xml" ContentType="application/vnd.openxmlformats-officedocument.presentationml.notesSlide+xml"/>
  <Override PartName="/ppt/slides/slide237.xml" ContentType="application/vnd.openxmlformats-officedocument.presentationml.slide+xml"/>
  <Override PartName="/ppt/slides/slide423.xml" ContentType="application/vnd.openxmlformats-officedocument.presentationml.slide+xml"/>
  <Override PartName="/ppt/slides/slide568.xml" ContentType="application/vnd.openxmlformats-officedocument.presentationml.slide+xml"/>
  <Override PartName="/ppt/slides/slide899.xml" ContentType="application/vnd.openxmlformats-officedocument.presentationml.slide+xml"/>
  <Override PartName="/ppt/slides/slide915.xml" ContentType="application/vnd.openxmlformats-officedocument.presentationml.slide+xml"/>
  <Override PartName="/ppt/slides/slide1229.xml" ContentType="application/vnd.openxmlformats-officedocument.presentationml.slide+xml"/>
  <Override PartName="/ppt/theme/theme2.xml" ContentType="application/vnd.openxmlformats-officedocument.theme+xml"/>
  <Override PartName="/ppt/slides/slide44.xml" ContentType="application/vnd.openxmlformats-officedocument.presentationml.slide+xml"/>
  <Override PartName="/ppt/slides/slide262.xml" ContentType="application/vnd.openxmlformats-officedocument.presentationml.slide+xml"/>
  <Override PartName="/ppt/slides/slide754.xml" ContentType="application/vnd.openxmlformats-officedocument.presentationml.slide+xml"/>
  <Override PartName="/ppt/slides/slide940.xml" ContentType="application/vnd.openxmlformats-officedocument.presentationml.slide+xml"/>
  <Override PartName="/ppt/slides/slide1068.xml" ContentType="application/vnd.openxmlformats-officedocument.presentationml.slide+xml"/>
  <Override PartName="/ppt/slides/slide1399.xml" ContentType="application/vnd.openxmlformats-officedocument.presentationml.slide+xml"/>
  <Override PartName="/ppt/slides/slide1415.xml" ContentType="application/vnd.openxmlformats-officedocument.presentationml.slide+xml"/>
  <Override PartName="/ppt/slides/slide593.xml" ContentType="application/vnd.openxmlformats-officedocument.presentationml.slide+xml"/>
  <Override PartName="/ppt/slides/slide1093.xml" ContentType="application/vnd.openxmlformats-officedocument.presentationml.slide+xml"/>
  <Override PartName="/ppt/slides/slide1254.xml" ContentType="application/vnd.openxmlformats-officedocument.presentationml.slide+xml"/>
  <Override PartName="/ppt/slides/slide1440.xml" ContentType="application/vnd.openxmlformats-officedocument.presentationml.slide+xml"/>
  <Override PartName="/ppt/notesSlides/notesSlide35.xml" ContentType="application/vnd.openxmlformats-officedocument.presentationml.notesSlide+xml"/>
  <Override PartName="/ppt/slides/slide338.xml" ContentType="application/vnd.openxmlformats-officedocument.presentationml.slide+xml"/>
  <Override PartName="/ppt/slides/slide524.xml" ContentType="application/vnd.openxmlformats-officedocument.presentationml.slide+xml"/>
  <Override PartName="/ppt/slides/slide669.xml" ContentType="application/vnd.openxmlformats-officedocument.presentationml.slide+xml"/>
  <Override PartName="/ppt/slides/slide855.xml" ContentType="application/vnd.openxmlformats-officedocument.presentationml.slide+xml"/>
  <Override PartName="/ppt/slides/slide1516.xml" ContentType="application/vnd.openxmlformats-officedocument.presentationml.slide+xml"/>
  <Override PartName="/ppt/notesSlides/notesSlide60.xml" ContentType="application/vnd.openxmlformats-officedocument.presentationml.notesSlide+xml"/>
  <Override PartName="/ppt/slides/slide177.xml" ContentType="application/vnd.openxmlformats-officedocument.presentationml.slide+xml"/>
  <Override PartName="/ppt/slides/slide363.xml" ContentType="application/vnd.openxmlformats-officedocument.presentationml.slide+xml"/>
  <Override PartName="/ppt/slides/slide694.xml" ContentType="application/vnd.openxmlformats-officedocument.presentationml.slide+xml"/>
  <Override PartName="/ppt/slides/slide710.xml" ContentType="application/vnd.openxmlformats-officedocument.presentationml.slide+xml"/>
  <Override PartName="/ppt/slides/slide1024.xml" ContentType="application/vnd.openxmlformats-officedocument.presentationml.slide+xml"/>
  <Override PartName="/ppt/slides/slide1169.xml" ContentType="application/vnd.openxmlformats-officedocument.presentationml.slide+xml"/>
  <Override PartName="/ppt/slides/slide1355.xml" ContentType="application/vnd.openxmlformats-officedocument.presentationml.slide+xml"/>
  <Override PartName="/ppt/slides/slide108.xml" ContentType="application/vnd.openxmlformats-officedocument.presentationml.slide+xml"/>
  <Override PartName="/ppt/slides/slide439.xml" ContentType="application/vnd.openxmlformats-officedocument.presentationml.slide+xml"/>
  <Override PartName="/ppt/slides/slide880.xml" ContentType="application/vnd.openxmlformats-officedocument.presentationml.slide+xml"/>
  <Override PartName="/ppt/slides/slide1194.xml" ContentType="application/vnd.openxmlformats-officedocument.presentationml.slide+xml"/>
  <Override PartName="/ppt/slides/slide1210.xml" ContentType="application/vnd.openxmlformats-officedocument.presentationml.slide+xml"/>
  <Override PartName="/ppt/slides/slide278.xml" ContentType="application/vnd.openxmlformats-officedocument.presentationml.slide+xml"/>
  <Override PartName="/ppt/slides/slide625.xml" ContentType="application/vnd.openxmlformats-officedocument.presentationml.slide+xml"/>
  <Override PartName="/ppt/slides/slide811.xml" ContentType="application/vnd.openxmlformats-officedocument.presentationml.slide+xml"/>
  <Override PartName="/ppt/slides/slide956.xml" ContentType="application/vnd.openxmlformats-officedocument.presentationml.slide+xml"/>
  <Override PartName="/ppt/slides/slide1380.xml" ContentType="application/vnd.openxmlformats-officedocument.presentationml.slide+xml"/>
  <Override PartName="/ppt/slides/slide85.xml" ContentType="application/vnd.openxmlformats-officedocument.presentationml.slide+xml"/>
  <Override PartName="/ppt/slides/slide133.xml" ContentType="application/vnd.openxmlformats-officedocument.presentationml.slide+xml"/>
  <Override PartName="/ppt/slides/slide464.xml" ContentType="application/vnd.openxmlformats-officedocument.presentationml.slide+xml"/>
  <Override PartName="/ppt/slides/slide650.xml" ContentType="application/vnd.openxmlformats-officedocument.presentationml.slide+xml"/>
  <Override PartName="/ppt/slides/slide795.xml" ContentType="application/vnd.openxmlformats-officedocument.presentationml.slide+xml"/>
  <Override PartName="/ppt/slides/slide1125.xml" ContentType="application/vnd.openxmlformats-officedocument.presentationml.slide+xml"/>
  <Override PartName="/ppt/slides/slide1311.xml" ContentType="application/vnd.openxmlformats-officedocument.presentationml.slide+xml"/>
  <Override PartName="/ppt/slides/slide1456.xml" ContentType="application/vnd.openxmlformats-officedocument.presentationml.slide+xml"/>
  <Override PartName="/ppt/slides/slide209.xml" ContentType="application/vnd.openxmlformats-officedocument.presentationml.slide+xml"/>
  <Override PartName="/ppt/slides/slide981.xml" ContentType="application/vnd.openxmlformats-officedocument.presentationml.slide+xml"/>
  <Override PartName="/ppt/slides/slide1150.xml" ContentType="application/vnd.openxmlformats-officedocument.presentationml.slide+xml"/>
  <Override PartName="/ppt/slides/slide1295.xml" ContentType="application/vnd.openxmlformats-officedocument.presentationml.slide+xml"/>
  <Override PartName="/ppt/slides/slide1481.xml" ContentType="application/vnd.openxmlformats-officedocument.presentationml.slide+xml"/>
  <Override PartName="/ppt/notesSlides/notesSlide76.xml" ContentType="application/vnd.openxmlformats-officedocument.presentationml.notesSlide+xml"/>
  <Override PartName="/ppt/slides/slide16.xml" ContentType="application/vnd.openxmlformats-officedocument.presentationml.slide+xml"/>
  <Override PartName="/ppt/slides/slide234.xml" ContentType="application/vnd.openxmlformats-officedocument.presentationml.slide+xml"/>
  <Override PartName="/ppt/slides/slide379.xml" ContentType="application/vnd.openxmlformats-officedocument.presentationml.slide+xml"/>
  <Override PartName="/ppt/slides/slide726.xml" ContentType="application/vnd.openxmlformats-officedocument.presentationml.slide+xml"/>
  <Override PartName="/ppt/slides/slide912.xml" ContentType="application/vnd.openxmlformats-officedocument.presentationml.slide+xml"/>
  <Override PartName="/ppt/slides/slide1226.xml" ContentType="application/vnd.openxmlformats-officedocument.presentationml.slide+xml"/>
  <Override PartName="/ppt/slides/slide41.xml" ContentType="application/vnd.openxmlformats-officedocument.presentationml.slide+xml"/>
  <Override PartName="/ppt/slides/slide420.xml" ContentType="application/vnd.openxmlformats-officedocument.presentationml.slide+xml"/>
  <Override PartName="/ppt/slides/slide565.xml" ContentType="application/vnd.openxmlformats-officedocument.presentationml.slide+xml"/>
  <Override PartName="/ppt/slides/slide751.xml" ContentType="application/vnd.openxmlformats-officedocument.presentationml.slide+xml"/>
  <Override PartName="/ppt/slides/slide896.xml" ContentType="application/vnd.openxmlformats-officedocument.presentationml.slide+xml"/>
  <Override PartName="/ppt/slides/slide1065.xml" ContentType="application/vnd.openxmlformats-officedocument.presentationml.slide+xml"/>
  <Override PartName="/ppt/slides/slide1412.xml" ContentType="application/vnd.openxmlformats-officedocument.presentationml.slide+xml"/>
  <Override PartName="/ppt/slides/slide149.xml" ContentType="application/vnd.openxmlformats-officedocument.presentationml.slide+xml"/>
  <Override PartName="/ppt/slides/slide590.xml" ContentType="application/vnd.openxmlformats-officedocument.presentationml.slide+xml"/>
  <Override PartName="/ppt/slides/slide827.xml" ContentType="application/vnd.openxmlformats-officedocument.presentationml.slide+xml"/>
  <Override PartName="/ppt/slides/slide1251.xml" ContentType="application/vnd.openxmlformats-officedocument.presentationml.slide+xml"/>
  <Override PartName="/ppt/slides/slide1396.xml" ContentType="application/vnd.openxmlformats-officedocument.presentationml.slide+xml"/>
  <Override PartName="/ppt/notesSlides/notesSlide32.xml" ContentType="application/vnd.openxmlformats-officedocument.presentationml.notesSlide+xml"/>
  <Override PartName="/ppt/slides/slide335.xml" ContentType="application/vnd.openxmlformats-officedocument.presentationml.slide+xml"/>
  <Override PartName="/ppt/slides/slide666.xml" ContentType="application/vnd.openxmlformats-officedocument.presentationml.slide+xml"/>
  <Override PartName="/ppt/slides/slide997.xml" ContentType="application/vnd.openxmlformats-officedocument.presentationml.slide+xml"/>
  <Override PartName="/ppt/slides/slide1090.xml" ContentType="application/vnd.openxmlformats-officedocument.presentationml.slide+xml"/>
  <Override PartName="/ppt/slides/slide1327.xml" ContentType="application/vnd.openxmlformats-officedocument.presentationml.slide+xml"/>
  <Override PartName="/ppt/slides/slide174.xml" ContentType="application/vnd.openxmlformats-officedocument.presentationml.slide+xml"/>
  <Override PartName="/ppt/slides/slide521.xml" ContentType="application/vnd.openxmlformats-officedocument.presentationml.slide+xml"/>
  <Override PartName="/ppt/slides/slide852.xml" ContentType="application/vnd.openxmlformats-officedocument.presentationml.slide+xml"/>
  <Override PartName="/ppt/slides/slide1021.xml" ContentType="application/vnd.openxmlformats-officedocument.presentationml.slide+xml"/>
  <Override PartName="/ppt/slides/slide1166.xml" ContentType="application/vnd.openxmlformats-officedocument.presentationml.slide+xml"/>
  <Override PartName="/ppt/slides/slide1497.xml" ContentType="application/vnd.openxmlformats-officedocument.presentationml.slide+xml"/>
  <Override PartName="/ppt/slides/slide1513.xml" ContentType="application/vnd.openxmlformats-officedocument.presentationml.slide+xml"/>
  <Override PartName="/ppt/slides/slide7.xml" ContentType="application/vnd.openxmlformats-officedocument.presentationml.slide+xml"/>
  <Override PartName="/ppt/slides/slide360.xml" ContentType="application/vnd.openxmlformats-officedocument.presentationml.slide+xml"/>
  <Override PartName="/ppt/slides/slide691.xml" ContentType="application/vnd.openxmlformats-officedocument.presentationml.slide+xml"/>
  <Override PartName="/ppt/slides/slide928.xml" ContentType="application/vnd.openxmlformats-officedocument.presentationml.slide+xml"/>
  <Override PartName="/ppt/slides/slide1352.xml" ContentType="application/vnd.openxmlformats-officedocument.presentationml.slide+xml"/>
  <Override PartName="/ppt/slideLayouts/slideLayout9.xml" ContentType="application/vnd.openxmlformats-officedocument.presentationml.slideLayout+xml"/>
  <Override PartName="/ppt/slides/slide57.xml" ContentType="application/vnd.openxmlformats-officedocument.presentationml.slide+xml"/>
  <Override PartName="/ppt/slides/slide105.xml" ContentType="application/vnd.openxmlformats-officedocument.presentationml.slide+xml"/>
  <Override PartName="/ppt/slides/slide436.xml" ContentType="application/vnd.openxmlformats-officedocument.presentationml.slide+xml"/>
  <Override PartName="/ppt/slides/slide622.xml" ContentType="application/vnd.openxmlformats-officedocument.presentationml.slide+xml"/>
  <Override PartName="/ppt/slides/slide767.xml" ContentType="application/vnd.openxmlformats-officedocument.presentationml.slide+xml"/>
  <Override PartName="/ppt/slides/slide953.xml" ContentType="application/vnd.openxmlformats-officedocument.presentationml.slide+xml"/>
  <Override PartName="/ppt/slides/slide1191.xml" ContentType="application/vnd.openxmlformats-officedocument.presentationml.slide+xml"/>
  <Override PartName="/ppt/slides/slide1428.xml" ContentType="application/vnd.openxmlformats-officedocument.presentationml.slide+xml"/>
  <Override PartName="/ppt/slides/slide130.xml" ContentType="application/vnd.openxmlformats-officedocument.presentationml.slide+xml"/>
  <Override PartName="/ppt/slides/slide275.xml" ContentType="application/vnd.openxmlformats-officedocument.presentationml.slide+xml"/>
  <Override PartName="/ppt/slides/slide461.xml" ContentType="application/vnd.openxmlformats-officedocument.presentationml.slide+xml"/>
  <Override PartName="/ppt/slides/slide792.xml" ContentType="application/vnd.openxmlformats-officedocument.presentationml.slide+xml"/>
  <Override PartName="/ppt/slides/slide1122.xml" ContentType="application/vnd.openxmlformats-officedocument.presentationml.slide+xml"/>
  <Override PartName="/ppt/slides/slide1267.xml" ContentType="application/vnd.openxmlformats-officedocument.presentationml.slide+xml"/>
  <Override PartName="/ppt/slides/slide1453.xml" ContentType="application/vnd.openxmlformats-officedocument.presentationml.slide+xml"/>
  <Override PartName="/ppt/notesSlides/notesSlide48.xml" ContentType="application/vnd.openxmlformats-officedocument.presentationml.notesSlide+xml"/>
  <Override PartName="/ppt/slides/slide82.xml" ContentType="application/vnd.openxmlformats-officedocument.presentationml.slide+xml"/>
  <Override PartName="/ppt/slides/slide206.xml" ContentType="application/vnd.openxmlformats-officedocument.presentationml.slide+xml"/>
  <Override PartName="/ppt/slides/slide537.xml" ContentType="application/vnd.openxmlformats-officedocument.presentationml.slide+xml"/>
  <Override PartName="/ppt/slides/slide1292.xml" ContentType="application/vnd.openxmlformats-officedocument.presentationml.slide+xml"/>
  <Override PartName="/ppt/slides/slide13.xml" ContentType="application/vnd.openxmlformats-officedocument.presentationml.slide+xml"/>
  <Override PartName="/ppt/slides/slide376.xml" ContentType="application/vnd.openxmlformats-officedocument.presentationml.slide+xml"/>
  <Override PartName="/ppt/slides/slide723.xml" ContentType="application/vnd.openxmlformats-officedocument.presentationml.slide+xml"/>
  <Override PartName="/ppt/slides/slide868.xml" ContentType="application/vnd.openxmlformats-officedocument.presentationml.slide+xml"/>
  <Override PartName="/ppt/slides/slide1037.xml" ContentType="application/vnd.openxmlformats-officedocument.presentationml.slide+xml"/>
  <Override PartName="/ppt/slides/slide1368.xml" ContentType="application/vnd.openxmlformats-officedocument.presentationml.slide+xml"/>
  <Override PartName="/ppt/slides/slide1529.xml" ContentType="application/vnd.openxmlformats-officedocument.presentationml.slide+xml"/>
  <Override PartName="/ppt/notesSlides/notesSlide73.xml" ContentType="application/vnd.openxmlformats-officedocument.presentationml.notesSlide+xml"/>
  <Override PartName="/ppt/slides/slide231.xml" ContentType="application/vnd.openxmlformats-officedocument.presentationml.slide+xml"/>
  <Override PartName="/ppt/slides/slide562.xml" ContentType="application/vnd.openxmlformats-officedocument.presentationml.slide+xml"/>
  <Override PartName="/ppt/slides/slide893.xml" ContentType="application/vnd.openxmlformats-officedocument.presentationml.slide+xml"/>
  <Override PartName="/ppt/slides/slide1223.xml" ContentType="application/vnd.openxmlformats-officedocument.presentationml.slide+xml"/>
  <Override PartName="/ppt/slideLayouts/slideLayout12.xml" ContentType="application/vnd.openxmlformats-officedocument.presentationml.slideLayout+xml"/>
  <Override PartName="/ppt/slides/slide307.xml" ContentType="application/vnd.openxmlformats-officedocument.presentationml.slide+xml"/>
  <Override PartName="/ppt/slides/slide638.xml" ContentType="application/vnd.openxmlformats-officedocument.presentationml.slide+xml"/>
  <Override PartName="/ppt/slides/slide969.xml" ContentType="application/vnd.openxmlformats-officedocument.presentationml.slide+xml"/>
  <Override PartName="/ppt/slides/slide1062.xml" ContentType="application/vnd.openxmlformats-officedocument.presentationml.slide+xml"/>
  <Override PartName="/ppt/slides/slide1393.xml" ContentType="application/vnd.openxmlformats-officedocument.presentationml.slide+xml"/>
  <Override PartName="/ppt/slides/slide98.xml" ContentType="application/vnd.openxmlformats-officedocument.presentationml.slide+xml"/>
  <Override PartName="/ppt/slides/slide146.xml" ContentType="application/vnd.openxmlformats-officedocument.presentationml.slide+xml"/>
  <Override PartName="/ppt/slides/slide332.xml" ContentType="application/vnd.openxmlformats-officedocument.presentationml.slide+xml"/>
  <Override PartName="/ppt/slides/slide477.xml" ContentType="application/vnd.openxmlformats-officedocument.presentationml.slide+xml"/>
  <Override PartName="/ppt/slides/slide824.xml" ContentType="application/vnd.openxmlformats-officedocument.presentationml.slide+xml"/>
  <Override PartName="/ppt/slides/slide1138.xml" ContentType="application/vnd.openxmlformats-officedocument.presentationml.slide+xml"/>
  <Override PartName="/ppt/slides/slide1469.xml" ContentType="application/vnd.openxmlformats-officedocument.presentationml.slide+xml"/>
  <Override PartName="/ppt/slides/slide171.xml" ContentType="application/vnd.openxmlformats-officedocument.presentationml.slide+xml"/>
  <Override PartName="/ppt/slides/slide663.xml" ContentType="application/vnd.openxmlformats-officedocument.presentationml.slide+xml"/>
  <Override PartName="/ppt/slides/slide994.xml" ContentType="application/vnd.openxmlformats-officedocument.presentationml.slide+xml"/>
  <Override PartName="/ppt/slides/slide1324.xml" ContentType="application/vnd.openxmlformats-officedocument.presentationml.slide+xml"/>
  <Override PartName="/ppt/slides/slide1510.xml" ContentType="application/vnd.openxmlformats-officedocument.presentationml.slide+xml"/>
  <Override PartName="/ppt/notesSlides/notesSlide89.xml" ContentType="application/vnd.openxmlformats-officedocument.presentationml.notesSlide+xml"/>
  <Override PartName="/ppt/slides/slide29.xml" ContentType="application/vnd.openxmlformats-officedocument.presentationml.slide+xml"/>
  <Override PartName="/ppt/slides/slide408.xml" ContentType="application/vnd.openxmlformats-officedocument.presentationml.slide+xml"/>
  <Override PartName="/ppt/slides/slide739.xml" ContentType="application/vnd.openxmlformats-officedocument.presentationml.slide+xml"/>
  <Override PartName="/ppt/slides/slide925.xml" ContentType="application/vnd.openxmlformats-officedocument.presentationml.slide+xml"/>
  <Override PartName="/ppt/slides/slide1163.xml" ContentType="application/vnd.openxmlformats-officedocument.presentationml.slide+xml"/>
  <Override PartName="/ppt/slides/slide1494.xml" ContentType="application/vnd.openxmlformats-officedocument.presentationml.slide+xml"/>
  <Override PartName="/ppt/slides/slide4.xml" ContentType="application/vnd.openxmlformats-officedocument.presentationml.slide+xml"/>
  <Override PartName="/ppt/slides/slide54.xml" ContentType="application/vnd.openxmlformats-officedocument.presentationml.slide+xml"/>
  <Override PartName="/ppt/slides/slide102.xml" ContentType="application/vnd.openxmlformats-officedocument.presentationml.slide+xml"/>
  <Override PartName="/ppt/slides/slide247.xml" ContentType="application/vnd.openxmlformats-officedocument.presentationml.slide+xml"/>
  <Override PartName="/ppt/slides/slide433.xml" ContentType="application/vnd.openxmlformats-officedocument.presentationml.slide+xml"/>
  <Override PartName="/ppt/slides/slide578.xml" ContentType="application/vnd.openxmlformats-officedocument.presentationml.slide+xml"/>
  <Override PartName="/ppt/slides/slide764.xml" ContentType="application/vnd.openxmlformats-officedocument.presentationml.slide+xml"/>
  <Override PartName="/ppt/slides/slide1239.xml" ContentType="application/vnd.openxmlformats-officedocument.presentationml.slide+xml"/>
  <Override PartName="/ppt/slides/slide1425.xml" ContentType="application/vnd.openxmlformats-officedocument.presentationml.slide+xml"/>
  <Override PartName="/ppt/slideLayouts/slideLayout6.xml" ContentType="application/vnd.openxmlformats-officedocument.presentationml.slideLayout+xml"/>
  <Override PartName="/ppt/slides/slide272.xml" ContentType="application/vnd.openxmlformats-officedocument.presentationml.slide+xml"/>
  <Override PartName="/ppt/slides/slide509.xml" ContentType="application/vnd.openxmlformats-officedocument.presentationml.slide+xml"/>
  <Override PartName="/ppt/slides/slide950.xml" ContentType="application/vnd.openxmlformats-officedocument.presentationml.slide+xml"/>
  <Override PartName="/ppt/slides/slide1078.xml" ContentType="application/vnd.openxmlformats-officedocument.presentationml.slide+xml"/>
  <Override PartName="/ppt/slides/slide1264.xml" ContentType="application/vnd.openxmlformats-officedocument.presentationml.slide+xml"/>
  <Override PartName="/ppt/notesSlides/notesSlide45.xml" ContentType="application/vnd.openxmlformats-officedocument.presentationml.notesSlide+xml"/>
  <Override PartName="/ppt/slides/slide348.xml" ContentType="application/vnd.openxmlformats-officedocument.presentationml.slide+xml"/>
  <Override PartName="/ppt/slides/slide679.xml" ContentType="application/vnd.openxmlformats-officedocument.presentationml.slide+xml"/>
  <Override PartName="/ppt/slides/slide1009.xml" ContentType="application/vnd.openxmlformats-officedocument.presentationml.slide+xml"/>
  <Override PartName="/ppt/slides/slide1450.xml" ContentType="application/vnd.openxmlformats-officedocument.presentationml.slide+xml"/>
  <Override PartName="/ppt/slides/slide10.xml" ContentType="application/vnd.openxmlformats-officedocument.presentationml.slide+xml"/>
  <Override PartName="/ppt/slides/slide187.xml" ContentType="application/vnd.openxmlformats-officedocument.presentationml.slide+xml"/>
  <Override PartName="/ppt/slides/slide203.xml" ContentType="application/vnd.openxmlformats-officedocument.presentationml.slide+xml"/>
  <Override PartName="/ppt/slides/slide534.xml" ContentType="application/vnd.openxmlformats-officedocument.presentationml.slide+xml"/>
  <Override PartName="/ppt/slides/slide720.xml" ContentType="application/vnd.openxmlformats-officedocument.presentationml.slide+xml"/>
  <Override PartName="/ppt/slides/slide865.xml" ContentType="application/vnd.openxmlformats-officedocument.presentationml.slide+xml"/>
  <Override PartName="/ppt/slides/slide1179.xml" ContentType="application/vnd.openxmlformats-officedocument.presentationml.slide+xml"/>
  <Override PartName="/ppt/slides/slide1526.xml" ContentType="application/vnd.openxmlformats-officedocument.presentationml.slide+xml"/>
  <Override PartName="/ppt/notesSlides/notesSlide70.xml" ContentType="application/vnd.openxmlformats-officedocument.presentationml.notesSlide+xml"/>
  <Override PartName="/ppt/slides/slide373.xml" ContentType="application/vnd.openxmlformats-officedocument.presentationml.slide+xml"/>
  <Override PartName="/ppt/slides/slide1034.xml" ContentType="application/vnd.openxmlformats-officedocument.presentationml.slide+xml"/>
  <Override PartName="/ppt/slides/slide1220.xml" ContentType="application/vnd.openxmlformats-officedocument.presentationml.slide+xml"/>
  <Override PartName="/ppt/slides/slide1365.xml" ContentType="application/vnd.openxmlformats-officedocument.presentationml.slide+xml"/>
  <Override PartName="/ppt/slides/slide118.xml" ContentType="application/vnd.openxmlformats-officedocument.presentationml.slide+xml"/>
  <Override PartName="/ppt/slides/slide304.xml" ContentType="application/vnd.openxmlformats-officedocument.presentationml.slide+xml"/>
  <Override PartName="/ppt/slides/slide449.xml" ContentType="application/vnd.openxmlformats-officedocument.presentationml.slide+xml"/>
  <Override PartName="/ppt/slides/slide890.xml" ContentType="application/vnd.openxmlformats-officedocument.presentationml.slide+xml"/>
  <Override PartName="/ppt/slides/slide1390.xml" ContentType="application/vnd.openxmlformats-officedocument.presentationml.slide+xml"/>
  <Override PartName="/ppt/slides/slide143.xml" ContentType="application/vnd.openxmlformats-officedocument.presentationml.slide+xml"/>
  <Override PartName="/ppt/slides/slide288.xml" ContentType="application/vnd.openxmlformats-officedocument.presentationml.slide+xml"/>
  <Override PartName="/ppt/slides/slide635.xml" ContentType="application/vnd.openxmlformats-officedocument.presentationml.slide+xml"/>
  <Override PartName="/ppt/slides/slide821.xml" ContentType="application/vnd.openxmlformats-officedocument.presentationml.slide+xml"/>
  <Override PartName="/ppt/slides/slide966.xml" ContentType="application/vnd.openxmlformats-officedocument.presentationml.slide+xml"/>
  <Override PartName="/ppt/slides/slide1135.xml" ContentType="application/vnd.openxmlformats-officedocument.presentationml.slide+xml"/>
  <Override PartName="/ppt/slides/slide95.xml" ContentType="application/vnd.openxmlformats-officedocument.presentationml.slide+xml"/>
  <Override PartName="/ppt/slides/slide474.xml" ContentType="application/vnd.openxmlformats-officedocument.presentationml.slide+xml"/>
  <Override PartName="/ppt/slides/slide660.xml" ContentType="application/vnd.openxmlformats-officedocument.presentationml.slide+xml"/>
  <Override PartName="/ppt/slides/slide991.xml" ContentType="application/vnd.openxmlformats-officedocument.presentationml.slide+xml"/>
  <Override PartName="/ppt/slides/slide1321.xml" ContentType="application/vnd.openxmlformats-officedocument.presentationml.slide+xml"/>
  <Override PartName="/ppt/slides/slide1466.xml" ContentType="application/vnd.openxmlformats-officedocument.presentationml.slide+xml"/>
  <Default Extension="bin" ContentType="application/vnd.ms-office.vbaProject"/>
  <Override PartName="/ppt/slides/slide26.xml" ContentType="application/vnd.openxmlformats-officedocument.presentationml.slide+xml"/>
  <Override PartName="/ppt/slides/slide219.xml" ContentType="application/vnd.openxmlformats-officedocument.presentationml.slide+xml"/>
  <Override PartName="/ppt/slides/slide405.xml" ContentType="application/vnd.openxmlformats-officedocument.presentationml.slide+xml"/>
  <Override PartName="/ppt/slides/slide736.xml" ContentType="application/vnd.openxmlformats-officedocument.presentationml.slide+xml"/>
  <Override PartName="/ppt/slides/slide1160.xml" ContentType="application/vnd.openxmlformats-officedocument.presentationml.slide+xml"/>
  <Override PartName="/ppt/slides/slide1491.xml" ContentType="application/vnd.openxmlformats-officedocument.presentationml.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244.xml" ContentType="application/vnd.openxmlformats-officedocument.presentationml.slide+xml"/>
  <Override PartName="/ppt/slides/slide389.xml" ContentType="application/vnd.openxmlformats-officedocument.presentationml.slide+xml"/>
  <Override PartName="/ppt/slides/slide575.xml" ContentType="application/vnd.openxmlformats-officedocument.presentationml.slide+xml"/>
  <Override PartName="/ppt/slides/slide922.xml" ContentType="application/vnd.openxmlformats-officedocument.presentationml.slide+xml"/>
  <Override PartName="/ppt/slides/slide1236.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slides/slide51.xml" ContentType="application/vnd.openxmlformats-officedocument.presentationml.slide+xml"/>
  <Override PartName="/ppt/slides/slide430.xml" ContentType="application/vnd.openxmlformats-officedocument.presentationml.slide+xml"/>
  <Override PartName="/ppt/slides/slide761.xml" ContentType="application/vnd.openxmlformats-officedocument.presentationml.slide+xml"/>
  <Override PartName="/ppt/slides/slide1075.xml" ContentType="application/vnd.openxmlformats-officedocument.presentationml.slide+xml"/>
  <Override PartName="/ppt/slides/slide1422.xml" ContentType="application/vnd.openxmlformats-officedocument.presentationml.slide+xml"/>
  <Override PartName="/ppt/slides/slide159.xml" ContentType="application/vnd.openxmlformats-officedocument.presentationml.slide+xml"/>
  <Override PartName="/ppt/slides/slide506.xml" ContentType="application/vnd.openxmlformats-officedocument.presentationml.slide+xml"/>
  <Override PartName="/ppt/slides/slide837.xml" ContentType="application/vnd.openxmlformats-officedocument.presentationml.slide+xml"/>
  <Override PartName="/ppt/slides/slide1261.xml" ContentType="application/vnd.openxmlformats-officedocument.presentationml.slide+xml"/>
  <Override PartName="/ppt/notesSlides/notesSlide42.xml" ContentType="application/vnd.openxmlformats-officedocument.presentationml.notesSlide+xml"/>
  <Override PartName="/ppt/slides/slide200.xml" ContentType="application/vnd.openxmlformats-officedocument.presentationml.slide+xml"/>
  <Override PartName="/ppt/slides/slide345.xml" ContentType="application/vnd.openxmlformats-officedocument.presentationml.slide+xml"/>
  <Override PartName="/ppt/slides/slide531.xml" ContentType="application/vnd.openxmlformats-officedocument.presentationml.slide+xml"/>
  <Override PartName="/ppt/slides/slide676.xml" ContentType="application/vnd.openxmlformats-officedocument.presentationml.slide+xml"/>
  <Override PartName="/ppt/slides/slide862.xml" ContentType="application/vnd.openxmlformats-officedocument.presentationml.slide+xml"/>
  <Override PartName="/ppt/slides/slide1006.xml" ContentType="application/vnd.openxmlformats-officedocument.presentationml.slide+xml"/>
  <Override PartName="/ppt/slides/slide1337.xml" ContentType="application/vnd.openxmlformats-officedocument.presentationml.slide+xml"/>
  <Override PartName="/ppt/slides/slide1523.xml" ContentType="application/vnd.openxmlformats-officedocument.presentationml.slide+xml"/>
  <Override PartName="/ppt/notesSlides/notesSlide8.xml" ContentType="application/vnd.openxmlformats-officedocument.presentationml.notesSlide+xml"/>
  <Override PartName="/ppt/slides/slide184.xml" ContentType="application/vnd.openxmlformats-officedocument.presentationml.slide+xml"/>
  <Override PartName="/ppt/slides/slide370.xml" ContentType="application/vnd.openxmlformats-officedocument.presentationml.slide+xml"/>
  <Override PartName="/ppt/slides/slide607.xml" ContentType="application/vnd.openxmlformats-officedocument.presentationml.slide+xml"/>
  <Override PartName="/ppt/slides/slide1031.xml" ContentType="application/vnd.openxmlformats-officedocument.presentationml.slide+xml"/>
  <Override PartName="/ppt/slides/slide1176.xml" ContentType="application/vnd.openxmlformats-officedocument.presentationml.slide+xml"/>
  <Override PartName="/ppt/slides/slide1362.xml" ContentType="application/vnd.openxmlformats-officedocument.presentationml.slide+xml"/>
  <Override PartName="/ppt/slides/slide115.xml" ContentType="application/vnd.openxmlformats-officedocument.presentationml.slide+xml"/>
  <Override PartName="/ppt/slides/slide446.xml" ContentType="application/vnd.openxmlformats-officedocument.presentationml.slide+xml"/>
  <Override PartName="/ppt/slides/slide938.xml" ContentType="application/vnd.openxmlformats-officedocument.presentationml.slide+xml"/>
  <Override PartName="/ppt/slides/slide1107.xml" ContentType="application/vnd.openxmlformats-officedocument.presentationml.slide+xml"/>
  <Override PartName="/ppt/slides/slide67.xml" ContentType="application/vnd.openxmlformats-officedocument.presentationml.slide+xml"/>
  <Override PartName="/ppt/slides/slide285.xml" ContentType="application/vnd.openxmlformats-officedocument.presentationml.slide+xml"/>
  <Override PartName="/ppt/slides/slide301.xml" ContentType="application/vnd.openxmlformats-officedocument.presentationml.slide+xml"/>
  <Override PartName="/ppt/slides/slide632.xml" ContentType="application/vnd.openxmlformats-officedocument.presentationml.slide+xml"/>
  <Override PartName="/ppt/slides/slide777.xml" ContentType="application/vnd.openxmlformats-officedocument.presentationml.slide+xml"/>
  <Override PartName="/ppt/slides/slide963.xml" ContentType="application/vnd.openxmlformats-officedocument.presentationml.slide+xml"/>
  <Override PartName="/ppt/slides/slide1438.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slides/slide471.xml" ContentType="application/vnd.openxmlformats-officedocument.presentationml.slide+xml"/>
  <Override PartName="/ppt/slides/slide708.xml" ContentType="application/vnd.openxmlformats-officedocument.presentationml.slide+xml"/>
  <Override PartName="/ppt/slides/slide1132.xml" ContentType="application/vnd.openxmlformats-officedocument.presentationml.slide+xml"/>
  <Override PartName="/ppt/slides/slide1277.xml" ContentType="application/vnd.openxmlformats-officedocument.presentationml.slide+xml"/>
  <Override PartName="/ppt/slides/slide1463.xml" ContentType="application/vnd.openxmlformats-officedocument.presentationml.slide+xml"/>
  <Override PartName="/ppt/notesSlides/notesSlide58.xml" ContentType="application/vnd.openxmlformats-officedocument.presentationml.notesSlide+xml"/>
  <Override PartName="/ppt/slides/slide216.xml" ContentType="application/vnd.openxmlformats-officedocument.presentationml.slide+xml"/>
  <Override PartName="/ppt/slides/slide402.xml" ContentType="application/vnd.openxmlformats-officedocument.presentationml.slide+xml"/>
  <Override PartName="/ppt/slides/slide547.xml" ContentType="application/vnd.openxmlformats-officedocument.presentationml.slide+xml"/>
  <Override PartName="/ppt/slides/slide878.xml" ContentType="application/vnd.openxmlformats-officedocument.presentationml.slide+xml"/>
  <Override PartName="/ppt/slides/slide1208.xml" ContentType="application/vnd.openxmlformats-officedocument.presentationml.slide+xml"/>
  <Override PartName="/ppt/slides/slide1539.xml" ContentType="application/vnd.openxmlformats-officedocument.presentationml.slide+xml"/>
  <Override PartName="/ppt/notesSlides/notesSlide83.xml" ContentType="application/vnd.openxmlformats-officedocument.presentationml.notesSlide+xml"/>
  <Override PartName="/ppt/slides/slide23.xml" ContentType="application/vnd.openxmlformats-officedocument.presentationml.slide+xml"/>
  <Override PartName="/ppt/slides/slide241.xml" ContentType="application/vnd.openxmlformats-officedocument.presentationml.slide+xml"/>
  <Override PartName="/ppt/slides/slide386.xml" ContentType="application/vnd.openxmlformats-officedocument.presentationml.slide+xml"/>
  <Override PartName="/ppt/slides/slide733.xml" ContentType="application/vnd.openxmlformats-officedocument.presentationml.slide+xml"/>
  <Override PartName="/ppt/slides/slide1047.xml" ContentType="application/vnd.openxmlformats-officedocument.presentationml.slide+xml"/>
  <Override PartName="/ppt/slides/slide1378.xml" ContentType="application/vnd.openxmlformats-officedocument.presentationml.slide+xml"/>
  <Override PartName="/ppt/slides/slide572.xml" ContentType="application/vnd.openxmlformats-officedocument.presentationml.slide+xml"/>
  <Override PartName="/ppt/slides/slide809.xml" ContentType="application/vnd.openxmlformats-officedocument.presentationml.slide+xml"/>
  <Override PartName="/ppt/slides/slide1233.xml" ContentType="application/vnd.openxmlformats-officedocument.presentationml.slide+xml"/>
  <Override PartName="/ppt/notesSlides/notesSlide14.xml" ContentType="application/vnd.openxmlformats-officedocument.presentationml.notesSlide+xml"/>
  <Override PartName="/ppt/slides/slide317.xml" ContentType="application/vnd.openxmlformats-officedocument.presentationml.slide+xml"/>
  <Override PartName="/ppt/slides/slide503.xml" ContentType="application/vnd.openxmlformats-officedocument.presentationml.slide+xml"/>
  <Override PartName="/ppt/slides/slide648.xml" ContentType="application/vnd.openxmlformats-officedocument.presentationml.slide+xml"/>
  <Override PartName="/ppt/slides/slide834.xml" ContentType="application/vnd.openxmlformats-officedocument.presentationml.slide+xml"/>
  <Override PartName="/ppt/slides/slide979.xml" ContentType="application/vnd.openxmlformats-officedocument.presentationml.slide+xml"/>
  <Override PartName="/ppt/slides/slide1072.xml" ContentType="application/vnd.openxmlformats-officedocument.presentationml.slide+xml"/>
  <Override PartName="/ppt/slides/slide1309.xml" ContentType="application/vnd.openxmlformats-officedocument.presentationml.slide+xml"/>
  <Override PartName="/ppt/slides/slide156.xml" ContentType="application/vnd.openxmlformats-officedocument.presentationml.slide+xml"/>
  <Override PartName="/ppt/slides/slide342.xml" ContentType="application/vnd.openxmlformats-officedocument.presentationml.slide+xml"/>
  <Override PartName="/ppt/slides/slide487.xml" ContentType="application/vnd.openxmlformats-officedocument.presentationml.slide+xml"/>
  <Override PartName="/ppt/slides/slide673.xml" ContentType="application/vnd.openxmlformats-officedocument.presentationml.slide+xml"/>
  <Override PartName="/ppt/slides/slide1003.xml" ContentType="application/vnd.openxmlformats-officedocument.presentationml.slide+xml"/>
  <Override PartName="/ppt/slides/slide1148.xml" ContentType="application/vnd.openxmlformats-officedocument.presentationml.slide+xml"/>
  <Override PartName="/ppt/slides/slide1334.xml" ContentType="application/vnd.openxmlformats-officedocument.presentationml.slide+xml"/>
  <Override PartName="/ppt/slides/slide1479.xml" ContentType="application/vnd.openxmlformats-officedocument.presentationml.slide+xml"/>
  <Override PartName="/ppt/slides/slide181.xml" ContentType="application/vnd.openxmlformats-officedocument.presentationml.slide+xml"/>
  <Override PartName="/ppt/slides/slide418.xml" ContentType="application/vnd.openxmlformats-officedocument.presentationml.slide+xml"/>
  <Override PartName="/ppt/slides/slide1173.xml" ContentType="application/vnd.openxmlformats-officedocument.presentationml.slide+xml"/>
  <Override PartName="/ppt/slides/slide1520.xml" ContentType="application/vnd.openxmlformats-officedocument.presentationml.slide+xml"/>
  <Override PartName="/ppt/notesSlides/notesSlide5.xml" ContentType="application/vnd.openxmlformats-officedocument.presentationml.notesSlide+xml"/>
  <Override PartName="/ppt/slides/slide39.xml" ContentType="application/vnd.openxmlformats-officedocument.presentationml.slide+xml"/>
  <Override PartName="/ppt/slides/slide257.xml" ContentType="application/vnd.openxmlformats-officedocument.presentationml.slide+xml"/>
  <Override PartName="/ppt/slides/slide604.xml" ContentType="application/vnd.openxmlformats-officedocument.presentationml.slide+xml"/>
  <Override PartName="/ppt/slides/slide749.xml" ContentType="application/vnd.openxmlformats-officedocument.presentationml.slide+xml"/>
  <Override PartName="/ppt/slides/slide935.xml" ContentType="application/vnd.openxmlformats-officedocument.presentationml.slide+xml"/>
  <Override PartName="/ppt/slides/slide1249.xml" ContentType="application/vnd.openxmlformats-officedocument.presentationml.slide+xml"/>
  <Override PartName="/ppt/slides/slide64.xml" ContentType="application/vnd.openxmlformats-officedocument.presentationml.slide+xml"/>
  <Override PartName="/ppt/slides/slide112.xml" ContentType="application/vnd.openxmlformats-officedocument.presentationml.slide+xml"/>
  <Override PartName="/ppt/slides/slide443.xml" ContentType="application/vnd.openxmlformats-officedocument.presentationml.slide+xml"/>
  <Override PartName="/ppt/slides/slide588.xml" ContentType="application/vnd.openxmlformats-officedocument.presentationml.slide+xml"/>
  <Override PartName="/ppt/slides/slide774.xml" ContentType="application/vnd.openxmlformats-officedocument.presentationml.slide+xml"/>
  <Override PartName="/ppt/slides/slide1088.xml" ContentType="application/vnd.openxmlformats-officedocument.presentationml.slide+xml"/>
  <Override PartName="/ppt/slides/slide1104.xml" ContentType="application/vnd.openxmlformats-officedocument.presentationml.slide+xml"/>
  <Override PartName="/ppt/slides/slide1435.xml" ContentType="application/vnd.openxmlformats-officedocument.presentationml.slide+xml"/>
  <Override PartName="/ppt/slides/slide282.xml" ContentType="application/vnd.openxmlformats-officedocument.presentationml.slide+xml"/>
  <Override PartName="/ppt/slides/slide519.xml" ContentType="application/vnd.openxmlformats-officedocument.presentationml.slide+xml"/>
  <Override PartName="/ppt/slides/slide960.xml" ContentType="application/vnd.openxmlformats-officedocument.presentationml.slide+xml"/>
  <Override PartName="/ppt/slides/slide1274.xml" ContentType="application/vnd.openxmlformats-officedocument.presentationml.slide+xml"/>
  <Override PartName="/ppt/slides/slide1460.xml" ContentType="application/vnd.openxmlformats-officedocument.presentationml.slide+xml"/>
  <Override PartName="/ppt/notesSlides/notesSlide55.xml" ContentType="application/vnd.openxmlformats-officedocument.presentationml.notesSlide+xml"/>
  <Override PartName="/ppt/slides/slide213.xml" ContentType="application/vnd.openxmlformats-officedocument.presentationml.slide+xml"/>
  <Override PartName="/ppt/slides/slide358.xml" ContentType="application/vnd.openxmlformats-officedocument.presentationml.slide+xml"/>
  <Override PartName="/ppt/slides/slide689.xml" ContentType="application/vnd.openxmlformats-officedocument.presentationml.slide+xml"/>
  <Override PartName="/ppt/slides/slide705.xml" ContentType="application/vnd.openxmlformats-officedocument.presentationml.slide+xml"/>
  <Override PartName="/ppt/slides/slide1019.xml" ContentType="application/vnd.openxmlformats-officedocument.presentationml.slide+xml"/>
  <Override PartName="/ppt/slides/slide1205.xml" ContentType="application/vnd.openxmlformats-officedocument.presentationml.slide+xml"/>
  <Override PartName="/ppt/slides/slide20.xml" ContentType="application/vnd.openxmlformats-officedocument.presentationml.slide+xml"/>
  <Override PartName="/ppt/slides/slide197.xml" ContentType="application/vnd.openxmlformats-officedocument.presentationml.slide+xml"/>
  <Override PartName="/ppt/slides/slide544.xml" ContentType="application/vnd.openxmlformats-officedocument.presentationml.slide+xml"/>
  <Override PartName="/ppt/slides/slide730.xml" ContentType="application/vnd.openxmlformats-officedocument.presentationml.slide+xml"/>
  <Override PartName="/ppt/slides/slide875.xml" ContentType="application/vnd.openxmlformats-officedocument.presentationml.slide+xml"/>
  <Override PartName="/ppt/slides/slide1044.xml" ContentType="application/vnd.openxmlformats-officedocument.presentationml.slide+xml"/>
  <Override PartName="/ppt/slides/slide1189.xml" ContentType="application/vnd.openxmlformats-officedocument.presentationml.slide+xml"/>
  <Override PartName="/ppt/slides/slide1536.xml" ContentType="application/vnd.openxmlformats-officedocument.presentationml.slide+xml"/>
  <Override PartName="/ppt/notesSlides/notesSlide80.xml" ContentType="application/vnd.openxmlformats-officedocument.presentationml.notesSlide+xml"/>
  <Override PartName="/ppt/slides/slide383.xml" ContentType="application/vnd.openxmlformats-officedocument.presentationml.slide+xml"/>
  <Override PartName="/ppt/slides/slide806.xml" ContentType="application/vnd.openxmlformats-officedocument.presentationml.slide+xml"/>
  <Override PartName="/ppt/slides/slide1230.xml" ContentType="application/vnd.openxmlformats-officedocument.presentationml.slide+xml"/>
  <Override PartName="/ppt/slides/slide1375.xml" ContentType="application/vnd.openxmlformats-officedocument.presentationml.slide+xml"/>
  <Override PartName="/ppt/notesSlides/notesSlide11.xml" ContentType="application/vnd.openxmlformats-officedocument.presentationml.notesSlide+xml"/>
  <Override PartName="/ppt/slides/slide128.xml" ContentType="application/vnd.openxmlformats-officedocument.presentationml.slide+xml"/>
  <Override PartName="/ppt/slides/slide314.xml" ContentType="application/vnd.openxmlformats-officedocument.presentationml.slide+xml"/>
  <Override PartName="/ppt/slides/slide459.xml" ContentType="application/vnd.openxmlformats-officedocument.presentationml.slide+xml"/>
  <Override PartName="/ppt/slides/slide645.xml" ContentType="application/vnd.openxmlformats-officedocument.presentationml.slide+xml"/>
  <Override PartName="/ppt/slides/slide976.xml" ContentType="application/vnd.openxmlformats-officedocument.presentationml.slide+xml"/>
  <Override PartName="/ppt/slides/slide1306.xml" ContentType="application/vnd.openxmlformats-officedocument.presentationml.slide+xml"/>
  <Override PartName="/ppt/slides/slide153.xml" ContentType="application/vnd.openxmlformats-officedocument.presentationml.slide+xml"/>
  <Override PartName="/ppt/slides/slide298.xml" ContentType="application/vnd.openxmlformats-officedocument.presentationml.slide+xml"/>
  <Override PartName="/ppt/slides/slide484.xml" ContentType="application/vnd.openxmlformats-officedocument.presentationml.slide+xml"/>
  <Override PartName="/ppt/slides/slide500.xml" ContentType="application/vnd.openxmlformats-officedocument.presentationml.slide+xml"/>
  <Override PartName="/ppt/slides/slide831.xml" ContentType="application/vnd.openxmlformats-officedocument.presentationml.slide+xml"/>
  <Override PartName="/ppt/slides/slide1145.xml" ContentType="application/vnd.openxmlformats-officedocument.presentationml.slide+xml"/>
  <Override PartName="/ppt/slides/slide1476.xml" ContentType="application/vnd.openxmlformats-officedocument.presentationml.slide+xml"/>
  <Override PartName="/ppt/slides/slide229.xml" ContentType="application/vnd.openxmlformats-officedocument.presentationml.slide+xml"/>
  <Override PartName="/ppt/slides/slide670.xml" ContentType="application/vnd.openxmlformats-officedocument.presentationml.slide+xml"/>
  <Override PartName="/ppt/slides/slide907.xml" ContentType="application/vnd.openxmlformats-officedocument.presentationml.slide+xml"/>
  <Override PartName="/ppt/slides/slide1000.xml" ContentType="application/vnd.openxmlformats-officedocument.presentationml.slide+xml"/>
  <Override PartName="/ppt/slides/slide1331.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399.xml" ContentType="application/vnd.openxmlformats-officedocument.presentationml.slide+xml"/>
  <Override PartName="/ppt/slides/slide415.xml" ContentType="application/vnd.openxmlformats-officedocument.presentationml.slide+xml"/>
  <Override PartName="/ppt/slides/slide601.xml" ContentType="application/vnd.openxmlformats-officedocument.presentationml.slide+xml"/>
  <Override PartName="/ppt/slides/slide746.xml" ContentType="application/vnd.openxmlformats-officedocument.presentationml.slide+xml"/>
  <Override PartName="/ppt/slides/slide1170.xml" ContentType="application/vnd.openxmlformats-officedocument.presentationml.slide+xml"/>
  <Override PartName="/ppt/slides/slide1407.xml" ContentType="application/vnd.openxmlformats-officedocument.presentationml.slide+xml"/>
  <Override PartName="/ppt/slides/slide254.xml" ContentType="application/vnd.openxmlformats-officedocument.presentationml.slide+xml"/>
  <Override PartName="/ppt/slides/slide440.xml" ContentType="application/vnd.openxmlformats-officedocument.presentationml.slide+xml"/>
  <Override PartName="/ppt/slides/slide585.xml" ContentType="application/vnd.openxmlformats-officedocument.presentationml.slide+xml"/>
  <Override PartName="/ppt/slides/slide771.xml" ContentType="application/vnd.openxmlformats-officedocument.presentationml.slide+xml"/>
  <Override PartName="/ppt/slides/slide932.xml" ContentType="application/vnd.openxmlformats-officedocument.presentationml.slide+xml"/>
  <Override PartName="/ppt/slides/slide1101.xml" ContentType="application/vnd.openxmlformats-officedocument.presentationml.slide+xml"/>
  <Override PartName="/ppt/slides/slide1246.xml" ContentType="application/vnd.openxmlformats-officedocument.presentationml.slide+xml"/>
  <Override PartName="/ppt/slides/slide1432.xml" ContentType="application/vnd.openxmlformats-officedocument.presentationml.slide+xml"/>
  <Override PartName="/ppt/notesSlides/notesSlide27.xml" ContentType="application/vnd.openxmlformats-officedocument.presentationml.notesSlide+xml"/>
  <Override PartName="/ppt/slides/slide61.xml" ContentType="application/vnd.openxmlformats-officedocument.presentationml.slide+xml"/>
  <Override PartName="/ppt/slides/slide516.xml" ContentType="application/vnd.openxmlformats-officedocument.presentationml.slide+xml"/>
  <Override PartName="/ppt/slides/slide1085.xml" ContentType="application/vnd.openxmlformats-officedocument.presentationml.slide+xml"/>
  <Override PartName="/ppt/slides/slide1271.xml" ContentType="application/vnd.openxmlformats-officedocument.presentationml.slide+xml"/>
  <Override PartName="/ppt/slides/slide169.xml" ContentType="application/vnd.openxmlformats-officedocument.presentationml.slide+xml"/>
  <Override PartName="/ppt/slides/slide355.xml" ContentType="application/vnd.openxmlformats-officedocument.presentationml.slide+xml"/>
  <Override PartName="/ppt/slides/slide702.xml" ContentType="application/vnd.openxmlformats-officedocument.presentationml.slide+xml"/>
  <Override PartName="/ppt/slides/slide847.xml" ContentType="application/vnd.openxmlformats-officedocument.presentationml.slide+xml"/>
  <Override PartName="/ppt/slides/slide1016.xml" ContentType="application/vnd.openxmlformats-officedocument.presentationml.slide+xml"/>
  <Override PartName="/ppt/slides/slide1508.xml" ContentType="application/vnd.openxmlformats-officedocument.presentationml.slide+xml"/>
  <Override PartName="/ppt/tableStyles.xml" ContentType="application/vnd.openxmlformats-officedocument.presentationml.tableStyles+xml"/>
  <Override PartName="/ppt/notesSlides/notesSlide52.xml" ContentType="application/vnd.openxmlformats-officedocument.presentationml.notesSlide+xml"/>
  <Override PartName="/ppt/slides/slide194.xml" ContentType="application/vnd.openxmlformats-officedocument.presentationml.slide+xml"/>
  <Override PartName="/ppt/slides/slide210.xml" ContentType="application/vnd.openxmlformats-officedocument.presentationml.slide+xml"/>
  <Override PartName="/ppt/slides/slide541.xml" ContentType="application/vnd.openxmlformats-officedocument.presentationml.slide+xml"/>
  <Override PartName="/ppt/slides/slide686.xml" ContentType="application/vnd.openxmlformats-officedocument.presentationml.slide+xml"/>
  <Override PartName="/ppt/slides/slide872.xml" ContentType="application/vnd.openxmlformats-officedocument.presentationml.slide+xml"/>
  <Override PartName="/ppt/slides/slide1202.xml" ContentType="application/vnd.openxmlformats-officedocument.presentationml.slide+xml"/>
  <Override PartName="/ppt/slides/slide1347.xml" ContentType="application/vnd.openxmlformats-officedocument.presentationml.slide+xml"/>
  <Override PartName="/ppt/slides/slide1533.xml" ContentType="application/vnd.openxmlformats-officedocument.presentationml.slide+xml"/>
  <Override PartName="/ppt/slides/slide380.xml" ContentType="application/vnd.openxmlformats-officedocument.presentationml.slide+xml"/>
  <Override PartName="/ppt/slides/slide617.xml" ContentType="application/vnd.openxmlformats-officedocument.presentationml.slide+xml"/>
  <Override PartName="/ppt/slides/slide948.xml" ContentType="application/vnd.openxmlformats-officedocument.presentationml.slide+xml"/>
  <Override PartName="/ppt/slides/slide1041.xml" ContentType="application/vnd.openxmlformats-officedocument.presentationml.slide+xml"/>
  <Override PartName="/ppt/slides/slide1186.xml" ContentType="application/vnd.openxmlformats-officedocument.presentationml.slide+xml"/>
  <Override PartName="/ppt/slides/slide1372.xml" ContentType="application/vnd.openxmlformats-officedocument.presentationml.slide+xml"/>
  <Override PartName="/ppt/slides/slide77.xml" ContentType="application/vnd.openxmlformats-officedocument.presentationml.slide+xml"/>
  <Override PartName="/ppt/slides/slide125.xml" ContentType="application/vnd.openxmlformats-officedocument.presentationml.slide+xml"/>
  <Override PartName="/ppt/slides/slide456.xml" ContentType="application/vnd.openxmlformats-officedocument.presentationml.slide+xml"/>
  <Override PartName="/ppt/slides/slide787.xml" ContentType="application/vnd.openxmlformats-officedocument.presentationml.slide+xml"/>
  <Override PartName="/ppt/slides/slide803.xml" ContentType="application/vnd.openxmlformats-officedocument.presentationml.slide+xml"/>
  <Override PartName="/ppt/slides/slide1117.xml" ContentType="application/vnd.openxmlformats-officedocument.presentationml.slide+xml"/>
  <Override PartName="/ppt/slides/slide1448.xml" ContentType="application/vnd.openxmlformats-officedocument.presentationml.slide+xml"/>
  <Override PartName="/ppt/slides/slide150.xml" ContentType="application/vnd.openxmlformats-officedocument.presentationml.slide+xml"/>
  <Override PartName="/ppt/slides/slide295.xml" ContentType="application/vnd.openxmlformats-officedocument.presentationml.slide+xml"/>
  <Override PartName="/ppt/slides/slide311.xml" ContentType="application/vnd.openxmlformats-officedocument.presentationml.slide+xml"/>
  <Override PartName="/ppt/slides/slide642.xml" ContentType="application/vnd.openxmlformats-officedocument.presentationml.slide+xml"/>
  <Override PartName="/ppt/slides/slide973.xml" ContentType="application/vnd.openxmlformats-officedocument.presentationml.slide+xml"/>
  <Override PartName="/ppt/slides/slide1287.xml" ContentType="application/vnd.openxmlformats-officedocument.presentationml.slide+xml"/>
  <Override PartName="/ppt/slides/slide1303.xml" ContentType="application/vnd.openxmlformats-officedocument.presentationml.slide+xml"/>
  <Override PartName="/ppt/notesSlides/notesSlide68.xml" ContentType="application/vnd.openxmlformats-officedocument.presentationml.notesSlide+xml"/>
  <Override PartName="/ppt/slides/slide481.xml" ContentType="application/vnd.openxmlformats-officedocument.presentationml.slide+xml"/>
  <Override PartName="/ppt/slides/slide718.xml" ContentType="application/vnd.openxmlformats-officedocument.presentationml.slide+xml"/>
  <Override PartName="/ppt/slides/slide904.xml" ContentType="application/vnd.openxmlformats-officedocument.presentationml.slide+xml"/>
  <Override PartName="/ppt/slides/slide1142.xml" ContentType="application/vnd.openxmlformats-officedocument.presentationml.slide+xml"/>
  <Override PartName="/ppt/slides/slide1473.xml" ContentType="application/vnd.openxmlformats-officedocument.presentationml.slide+xml"/>
  <Override PartName="/ppt/slides/slide33.xml" ContentType="application/vnd.openxmlformats-officedocument.presentationml.slide+xml"/>
  <Override PartName="/ppt/slides/slide226.xml" ContentType="application/vnd.openxmlformats-officedocument.presentationml.slide+xml"/>
  <Override PartName="/ppt/slides/slide412.xml" ContentType="application/vnd.openxmlformats-officedocument.presentationml.slide+xml"/>
  <Override PartName="/ppt/slides/slide557.xml" ContentType="application/vnd.openxmlformats-officedocument.presentationml.slide+xml"/>
  <Override PartName="/ppt/slides/slide743.xml" ContentType="application/vnd.openxmlformats-officedocument.presentationml.slide+xml"/>
  <Override PartName="/ppt/slides/slide888.xml" ContentType="application/vnd.openxmlformats-officedocument.presentationml.slide+xml"/>
  <Override PartName="/ppt/slides/slide1218.xml" ContentType="application/vnd.openxmlformats-officedocument.presentationml.slide+xml"/>
  <Override PartName="/ppt/slides/slide1404.xml" ContentType="application/vnd.openxmlformats-officedocument.presentationml.slide+xml"/>
  <Override PartName="/ppt/slides/slide251.xml" ContentType="application/vnd.openxmlformats-officedocument.presentationml.slide+xml"/>
  <Override PartName="/ppt/slides/slide396.xml" ContentType="application/vnd.openxmlformats-officedocument.presentationml.slide+xml"/>
  <Override PartName="/ppt/slides/slide582.xml" ContentType="application/vnd.openxmlformats-officedocument.presentationml.slide+xml"/>
  <Override PartName="/ppt/slides/slide1057.xml" ContentType="application/vnd.openxmlformats-officedocument.presentationml.slide+xml"/>
  <Override PartName="/ppt/slides/slide1243.xml" ContentType="application/vnd.openxmlformats-officedocument.presentationml.slide+xml"/>
  <Override PartName="/ppt/slides/slide1388.xml" ContentType="application/vnd.openxmlformats-officedocument.presentationml.slide+xml"/>
  <Override PartName="/ppt/notesSlides/notesSlide24.xml" ContentType="application/vnd.openxmlformats-officedocument.presentationml.notesSlide+xml"/>
  <Override PartName="/ppt/slides/slide327.xml" ContentType="application/vnd.openxmlformats-officedocument.presentationml.slide+xml"/>
  <Override PartName="/ppt/slides/slide819.xml" ContentType="application/vnd.openxmlformats-officedocument.presentationml.slide+xml"/>
  <Override PartName="/ppt/slides/slide1082.xml" ContentType="application/vnd.openxmlformats-officedocument.presentationml.slide+xml"/>
  <Override PartName="/ppt/slides/slide1319.xml" ContentType="application/vnd.openxmlformats-officedocument.presentationml.slide+xml"/>
  <Override PartName="/ppt/slides/slide166.xml" ContentType="application/vnd.openxmlformats-officedocument.presentationml.slide+xml"/>
  <Override PartName="/ppt/slides/slide513.xml" ContentType="application/vnd.openxmlformats-officedocument.presentationml.slide+xml"/>
  <Override PartName="/ppt/slides/slide658.xml" ContentType="application/vnd.openxmlformats-officedocument.presentationml.slide+xml"/>
  <Override PartName="/ppt/slides/slide844.xml" ContentType="application/vnd.openxmlformats-officedocument.presentationml.slide+xml"/>
  <Override PartName="/ppt/slides/slide989.xml" ContentType="application/vnd.openxmlformats-officedocument.presentationml.slide+xml"/>
  <Override PartName="/ppt/slides/slide1158.xml" ContentType="application/vnd.openxmlformats-officedocument.presentationml.slide+xml"/>
  <Override PartName="/ppt/slides/slide1505.xml" ContentType="application/vnd.openxmlformats-officedocument.presentationml.slide+xml"/>
  <Override PartName="/ppt/slides/slide352.xml" ContentType="application/vnd.openxmlformats-officedocument.presentationml.slide+xml"/>
  <Override PartName="/ppt/slides/slide497.xml" ContentType="application/vnd.openxmlformats-officedocument.presentationml.slide+xml"/>
  <Override PartName="/ppt/slides/slide683.xml" ContentType="application/vnd.openxmlformats-officedocument.presentationml.slide+xml"/>
  <Override PartName="/ppt/slides/slide1013.xml" ContentType="application/vnd.openxmlformats-officedocument.presentationml.slide+xml"/>
  <Override PartName="/ppt/slides/slide1344.xml" ContentType="application/vnd.openxmlformats-officedocument.presentationml.slide+xml"/>
  <Override PartName="/ppt/slides/slide1489.xml" ContentType="application/vnd.openxmlformats-officedocument.presentationml.slide+xml"/>
  <Override PartName="/ppt/slides/slide49.xml" ContentType="application/vnd.openxmlformats-officedocument.presentationml.slide+xml"/>
  <Override PartName="/ppt/slides/slide191.xml" ContentType="application/vnd.openxmlformats-officedocument.presentationml.slide+xml"/>
  <Override PartName="/ppt/slides/slide428.xml" ContentType="application/vnd.openxmlformats-officedocument.presentationml.slide+xml"/>
  <Override PartName="/ppt/slides/slide759.xml" ContentType="application/vnd.openxmlformats-officedocument.presentationml.slide+xml"/>
  <Override PartName="/ppt/slides/slide1183.xml" ContentType="application/vnd.openxmlformats-officedocument.presentationml.slide+xml"/>
  <Override PartName="/ppt/slides/slide1530.xml" ContentType="application/vnd.openxmlformats-officedocument.presentationml.slide+xml"/>
  <Override PartName="/ppt/slides/slide122.xml" ContentType="application/vnd.openxmlformats-officedocument.presentationml.slide+xml"/>
  <Override PartName="/ppt/slides/slide267.xml" ContentType="application/vnd.openxmlformats-officedocument.presentationml.slide+xml"/>
  <Override PartName="/ppt/slides/slide598.xml" ContentType="application/vnd.openxmlformats-officedocument.presentationml.slide+xml"/>
  <Override PartName="/ppt/slides/slide614.xml" ContentType="application/vnd.openxmlformats-officedocument.presentationml.slide+xml"/>
  <Override PartName="/ppt/slides/slide800.xml" ContentType="application/vnd.openxmlformats-officedocument.presentationml.slide+xml"/>
  <Override PartName="/ppt/slides/slide945.xml" ContentType="application/vnd.openxmlformats-officedocument.presentationml.slide+xml"/>
  <Override PartName="/ppt/slides/slide1114.xml" ContentType="application/vnd.openxmlformats-officedocument.presentationml.slide+xml"/>
  <Override PartName="/ppt/slides/slide1259.xml" ContentType="application/vnd.openxmlformats-officedocument.presentationml.slide+xml"/>
  <Override PartName="/ppt/slides/slide74.xml" ContentType="application/vnd.openxmlformats-officedocument.presentationml.slide+xml"/>
  <Override PartName="/ppt/slides/slide453.xml" ContentType="application/vnd.openxmlformats-officedocument.presentationml.slide+xml"/>
  <Override PartName="/ppt/slides/slide784.xml" ContentType="application/vnd.openxmlformats-officedocument.presentationml.slide+xml"/>
  <Override PartName="/ppt/slides/slide970.xml" ContentType="application/vnd.openxmlformats-officedocument.presentationml.slide+xml"/>
  <Override PartName="/ppt/slides/slide1098.xml" ContentType="application/vnd.openxmlformats-officedocument.presentationml.slide+xml"/>
  <Override PartName="/ppt/slides/slide1300.xml" ContentType="application/vnd.openxmlformats-officedocument.presentationml.slide+xml"/>
  <Override PartName="/ppt/slides/slide1445.xml" ContentType="application/vnd.openxmlformats-officedocument.presentationml.slide+xml"/>
  <Override PartName="/ppt/slides/slide292.xml" ContentType="application/vnd.openxmlformats-officedocument.presentationml.slide+xml"/>
  <Override PartName="/ppt/slides/slide529.xml" ContentType="application/vnd.openxmlformats-officedocument.presentationml.slide+xml"/>
  <Override PartName="/ppt/slides/slide715.xml" ContentType="application/vnd.openxmlformats-officedocument.presentationml.slide+xml"/>
  <Override PartName="/ppt/slides/slide1284.xml" ContentType="application/vnd.openxmlformats-officedocument.presentationml.slide+xml"/>
  <Override PartName="/ppt/slides/slide1470.xml" ContentType="application/vnd.openxmlformats-officedocument.presentationml.slide+xml"/>
  <Override PartName="/ppt/notesSlides/notesSlide65.xml" ContentType="application/vnd.openxmlformats-officedocument.presentationml.notesSlide+xml"/>
  <Override PartName="/ppt/slides/slide223.xml" ContentType="application/vnd.openxmlformats-officedocument.presentationml.slide+xml"/>
  <Override PartName="/ppt/slides/slide368.xml" ContentType="application/vnd.openxmlformats-officedocument.presentationml.slide+xml"/>
  <Override PartName="/ppt/slides/slide554.xml" ContentType="application/vnd.openxmlformats-officedocument.presentationml.slide+xml"/>
  <Override PartName="/ppt/slides/slide699.xml" ContentType="application/vnd.openxmlformats-officedocument.presentationml.slide+xml"/>
  <Override PartName="/ppt/slides/slide885.xml" ContentType="application/vnd.openxmlformats-officedocument.presentationml.slide+xml"/>
  <Override PartName="/ppt/slides/slide901.xml" ContentType="application/vnd.openxmlformats-officedocument.presentationml.slide+xml"/>
  <Override PartName="/ppt/slides/slide1029.xml" ContentType="application/vnd.openxmlformats-officedocument.presentationml.slide+xml"/>
  <Override PartName="/ppt/slides/slide1215.xml" ContentType="application/vnd.openxmlformats-officedocument.presentationml.slide+xml"/>
  <Override PartName="/ppt/notesSlides/notesSlide90.xml" ContentType="application/vnd.openxmlformats-officedocument.presentationml.notesSlide+xml"/>
  <Override PartName="/ppt/slides/slide30.xml" ContentType="application/vnd.openxmlformats-officedocument.presentationml.slide+xml"/>
  <Override PartName="/ppt/slides/slide393.xml" ContentType="application/vnd.openxmlformats-officedocument.presentationml.slide+xml"/>
  <Override PartName="/ppt/slides/slide740.xml" ContentType="application/vnd.openxmlformats-officedocument.presentationml.slide+xml"/>
  <Override PartName="/ppt/slides/slide1054.xml" ContentType="application/vnd.openxmlformats-officedocument.presentationml.slide+xml"/>
  <Override PartName="/ppt/slides/slide1199.xml" ContentType="application/vnd.openxmlformats-officedocument.presentationml.slide+xml"/>
  <Override PartName="/ppt/slides/slide1385.xml" ContentType="application/vnd.openxmlformats-officedocument.presentationml.slide+xml"/>
  <Override PartName="/ppt/slides/slide1401.xml" ContentType="application/vnd.openxmlformats-officedocument.presentationml.slide+xml"/>
  <Override PartName="/ppt/slides/slide138.xml" ContentType="application/vnd.openxmlformats-officedocument.presentationml.slide+xml"/>
  <Override PartName="/ppt/slides/slide469.xml" ContentType="application/vnd.openxmlformats-officedocument.presentationml.slide+xml"/>
  <Override PartName="/ppt/slides/slide816.xml" ContentType="application/vnd.openxmlformats-officedocument.presentationml.slide+xml"/>
  <Override PartName="/ppt/slides/slide1240.xml" ContentType="application/vnd.openxmlformats-officedocument.presentationml.slide+xml"/>
  <Override PartName="/ppt/notesSlides/notesSlide21.xml" ContentType="application/vnd.openxmlformats-officedocument.presentationml.notesSlide+xml"/>
  <Override PartName="/ppt/slides/slide324.xml" ContentType="application/vnd.openxmlformats-officedocument.presentationml.slide+xml"/>
  <Override PartName="/ppt/slides/slide510.xml" ContentType="application/vnd.openxmlformats-officedocument.presentationml.slide+xml"/>
  <Override PartName="/ppt/slides/slide655.xml" ContentType="application/vnd.openxmlformats-officedocument.presentationml.slide+xml"/>
  <Override PartName="/ppt/slides/slide986.xml" ContentType="application/vnd.openxmlformats-officedocument.presentationml.slide+xml"/>
  <Override PartName="/ppt/slides/slide1316.xml" ContentType="application/vnd.openxmlformats-officedocument.presentationml.slide+xml"/>
  <Override PartName="/ppt/slides/slide1502.xml" ContentType="application/vnd.openxmlformats-officedocument.presentationml.slide+xml"/>
  <Override PartName="/ppt/slides/slide163.xml" ContentType="application/vnd.openxmlformats-officedocument.presentationml.slide+xml"/>
  <Override PartName="/ppt/slides/slide494.xml" ContentType="application/vnd.openxmlformats-officedocument.presentationml.slide+xml"/>
  <Override PartName="/ppt/slides/slide841.xml" ContentType="application/vnd.openxmlformats-officedocument.presentationml.slide+xml"/>
  <Override PartName="/ppt/slides/slide1010.xml" ContentType="application/vnd.openxmlformats-officedocument.presentationml.slide+xml"/>
  <Override PartName="/ppt/slides/slide1155.xml" ContentType="application/vnd.openxmlformats-officedocument.presentationml.slide+xml"/>
  <Override PartName="/ppt/slides/slide1341.xml" ContentType="application/vnd.openxmlformats-officedocument.presentationml.slide+xml"/>
  <Override PartName="/ppt/slides/slide1486.xml" ContentType="application/vnd.openxmlformats-officedocument.presentationml.slide+xml"/>
  <Override PartName="/ppt/slides/slide239.xml" ContentType="application/vnd.openxmlformats-officedocument.presentationml.slide+xml"/>
  <Override PartName="/ppt/slides/slide425.xml" ContentType="application/vnd.openxmlformats-officedocument.presentationml.slide+xml"/>
  <Override PartName="/ppt/slides/slide680.xml" ContentType="application/vnd.openxmlformats-officedocument.presentationml.slide+xml"/>
  <Override PartName="/ppt/slides/slide917.xml" ContentType="application/vnd.openxmlformats-officedocument.presentationml.slide+xml"/>
  <Override PartName="/ppt/slides/slide1180.xml" ContentType="application/vnd.openxmlformats-officedocument.presentationml.slide+xml"/>
  <Override PartName="/ppt/slides/slide46.xml" ContentType="application/vnd.openxmlformats-officedocument.presentationml.slide+xml"/>
  <Override PartName="/ppt/slides/slide264.xml" ContentType="application/vnd.openxmlformats-officedocument.presentationml.slide+xml"/>
  <Override PartName="/ppt/slides/slide611.xml" ContentType="application/vnd.openxmlformats-officedocument.presentationml.slide+xml"/>
  <Override PartName="/ppt/slides/slide756.xml" ContentType="application/vnd.openxmlformats-officedocument.presentationml.slide+xml"/>
  <Override PartName="/ppt/slides/slide942.xml" ContentType="application/vnd.openxmlformats-officedocument.presentationml.slide+xml"/>
  <Override PartName="/ppt/slides/slide1417.xml" ContentType="application/vnd.openxmlformats-officedocument.presentationml.slide+xml"/>
  <Override PartName="/ppt/slides/slide71.xml" ContentType="application/vnd.openxmlformats-officedocument.presentationml.slide+xml"/>
  <Override PartName="/ppt/slides/slide450.xml" ContentType="application/vnd.openxmlformats-officedocument.presentationml.slide+xml"/>
  <Override PartName="/ppt/slides/slide595.xml" ContentType="application/vnd.openxmlformats-officedocument.presentationml.slide+xml"/>
  <Override PartName="/ppt/slides/slide781.xml" ContentType="application/vnd.openxmlformats-officedocument.presentationml.slide+xml"/>
  <Override PartName="/ppt/slides/slide1111.xml" ContentType="application/vnd.openxmlformats-officedocument.presentationml.slide+xml"/>
  <Override PartName="/ppt/slides/slide1256.xml" ContentType="application/vnd.openxmlformats-officedocument.presentationml.slide+xml"/>
  <Override PartName="/ppt/slides/slide1442.xml" ContentType="application/vnd.openxmlformats-officedocument.presentationml.slide+xml"/>
  <Override PartName="/ppt/notesSlides/notesSlide37.xml" ContentType="application/vnd.openxmlformats-officedocument.presentationml.notesSlide+xml"/>
  <Override PartName="/ppt/slides/slide526.xml" ContentType="application/vnd.openxmlformats-officedocument.presentationml.slide+xml"/>
  <Override PartName="/ppt/slides/slide857.xml" ContentType="application/vnd.openxmlformats-officedocument.presentationml.slide+xml"/>
  <Override PartName="/ppt/slides/slide1095.xml" ContentType="application/vnd.openxmlformats-officedocument.presentationml.slide+xml"/>
  <Override PartName="/ppt/slides/slide1281.xml" ContentType="application/vnd.openxmlformats-officedocument.presentationml.slide+xml"/>
  <Override PartName="/ppt/slides/slide1518.xml" ContentType="application/vnd.openxmlformats-officedocument.presentationml.slide+xml"/>
  <Override PartName="/ppt/notesSlides/notesSlide62.xml" ContentType="application/vnd.openxmlformats-officedocument.presentationml.notesSlide+xml"/>
  <Override PartName="/ppt/slides/slide179.xml" ContentType="application/vnd.openxmlformats-officedocument.presentationml.slide+xml"/>
  <Override PartName="/ppt/slides/slide365.xml" ContentType="application/vnd.openxmlformats-officedocument.presentationml.slide+xml"/>
  <Override PartName="/ppt/slides/slide696.xml" ContentType="application/vnd.openxmlformats-officedocument.presentationml.slide+xml"/>
  <Override PartName="/ppt/slides/slide712.xml" ContentType="application/vnd.openxmlformats-officedocument.presentationml.slide+xml"/>
  <Override PartName="/ppt/slides/slide1026.xml" ContentType="application/vnd.openxmlformats-officedocument.presentationml.slide+xml"/>
  <Override PartName="/ppt/slides/slide1357.xml" ContentType="application/vnd.openxmlformats-officedocument.presentationml.slide+xml"/>
  <Override PartName="/ppt/slides/slide220.xml" ContentType="application/vnd.openxmlformats-officedocument.presentationml.slide+xml"/>
  <Override PartName="/ppt/slides/slide551.xml" ContentType="application/vnd.openxmlformats-officedocument.presentationml.slide+xml"/>
  <Override PartName="/ppt/slides/slide882.xml" ContentType="application/vnd.openxmlformats-officedocument.presentationml.slide+xml"/>
  <Override PartName="/ppt/slides/slide1196.xml" ContentType="application/vnd.openxmlformats-officedocument.presentationml.slide+xml"/>
  <Override PartName="/ppt/slides/slide1212.xml" ContentType="application/vnd.openxmlformats-officedocument.presentationml.slide+xml"/>
  <Override PartName="/ppt/slides/slide390.xml" ContentType="application/vnd.openxmlformats-officedocument.presentationml.slide+xml"/>
  <Override PartName="/ppt/slides/slide627.xml" ContentType="application/vnd.openxmlformats-officedocument.presentationml.slide+xml"/>
  <Override PartName="/ppt/slides/slide813.xml" ContentType="application/vnd.openxmlformats-officedocument.presentationml.slide+xml"/>
  <Override PartName="/ppt/slides/slide958.xml" ContentType="application/vnd.openxmlformats-officedocument.presentationml.slide+xml"/>
  <Override PartName="/ppt/slides/slide1051.xml" ContentType="application/vnd.openxmlformats-officedocument.presentationml.slide+xml"/>
  <Override PartName="/ppt/slides/slide1382.xml" ContentType="application/vnd.openxmlformats-officedocument.presentationml.slide+xml"/>
  <Override PartName="/ppt/slides/slide87.xml" ContentType="application/vnd.openxmlformats-officedocument.presentationml.slide+xml"/>
  <Override PartName="/ppt/slides/slide135.xml" ContentType="application/vnd.openxmlformats-officedocument.presentationml.slide+xml"/>
  <Override PartName="/ppt/slides/slide321.xml" ContentType="application/vnd.openxmlformats-officedocument.presentationml.slide+xml"/>
  <Override PartName="/ppt/slides/slide466.xml" ContentType="application/vnd.openxmlformats-officedocument.presentationml.slide+xml"/>
  <Override PartName="/ppt/slides/slide652.xml" ContentType="application/vnd.openxmlformats-officedocument.presentationml.slide+xml"/>
  <Override PartName="/ppt/slides/slide797.xml" ContentType="application/vnd.openxmlformats-officedocument.presentationml.slide+xml"/>
  <Override PartName="/ppt/slides/slide1127.xml" ContentType="application/vnd.openxmlformats-officedocument.presentationml.slide+xml"/>
  <Override PartName="/ppt/slides/slide1313.xml" ContentType="application/vnd.openxmlformats-officedocument.presentationml.slide+xml"/>
  <Override PartName="/ppt/slides/slide1458.xml" ContentType="application/vnd.openxmlformats-officedocument.presentationml.slide+xml"/>
  <Override PartName="/ppt/slides/slide160.xml" ContentType="application/vnd.openxmlformats-officedocument.presentationml.slide+xml"/>
  <Override PartName="/ppt/slides/slide491.xml" ContentType="application/vnd.openxmlformats-officedocument.presentationml.slide+xml"/>
  <Override PartName="/ppt/slides/slide983.xml" ContentType="application/vnd.openxmlformats-officedocument.presentationml.slide+xml"/>
  <Override PartName="/ppt/slides/slide1152.xml" ContentType="application/vnd.openxmlformats-officedocument.presentationml.slide+xml"/>
  <Override PartName="/ppt/slides/slide1297.xml" ContentType="application/vnd.openxmlformats-officedocument.presentationml.slide+xml"/>
  <Override PartName="/ppt/slides/slide1483.xml" ContentType="application/vnd.openxmlformats-officedocument.presentationml.slide+xml"/>
  <Override PartName="/ppt/notesSlides/notesSlide78.xml" ContentType="application/vnd.openxmlformats-officedocument.presentationml.notesSlide+xml"/>
  <Override PartName="/ppt/slides/slide18.xml" ContentType="application/vnd.openxmlformats-officedocument.presentationml.slide+xml"/>
  <Override PartName="/ppt/slides/slide236.xml" ContentType="application/vnd.openxmlformats-officedocument.presentationml.slide+xml"/>
  <Override PartName="/ppt/slides/slide728.xml" ContentType="application/vnd.openxmlformats-officedocument.presentationml.slide+xml"/>
  <Override PartName="/ppt/slides/slide914.xml" ContentType="application/vnd.openxmlformats-officedocument.presentationml.slide+xml"/>
  <Override PartName="/ppt/slides/slide1228.xml" ContentType="application/vnd.openxmlformats-officedocument.presentationml.slide+xml"/>
  <Override PartName="/ppt/slides/slide43.xml" ContentType="application/vnd.openxmlformats-officedocument.presentationml.slide+xml"/>
  <Override PartName="/ppt/slides/slide422.xml" ContentType="application/vnd.openxmlformats-officedocument.presentationml.slide+xml"/>
  <Override PartName="/ppt/slides/slide567.xml" ContentType="application/vnd.openxmlformats-officedocument.presentationml.slide+xml"/>
  <Override PartName="/ppt/slides/slide753.xml" ContentType="application/vnd.openxmlformats-officedocument.presentationml.slide+xml"/>
  <Override PartName="/ppt/slides/slide898.xml" ContentType="application/vnd.openxmlformats-officedocument.presentationml.slide+xml"/>
  <Override PartName="/ppt/slides/slide1067.xml" ContentType="application/vnd.openxmlformats-officedocument.presentationml.slide+xml"/>
  <Override PartName="/ppt/slides/slide1414.xml" ContentType="application/vnd.openxmlformats-officedocument.presentationml.slide+xml"/>
  <Override PartName="/ppt/theme/theme1.xml" ContentType="application/vnd.openxmlformats-officedocument.theme+xml"/>
  <Override PartName="/ppt/slides/slide261.xml" ContentType="application/vnd.openxmlformats-officedocument.presentationml.slide+xml"/>
  <Override PartName="/ppt/slides/slide592.xml" ContentType="application/vnd.openxmlformats-officedocument.presentationml.slide+xml"/>
  <Override PartName="/ppt/slides/slide829.xml" ContentType="application/vnd.openxmlformats-officedocument.presentationml.slide+xml"/>
  <Override PartName="/ppt/slides/slide1253.xml" ContentType="application/vnd.openxmlformats-officedocument.presentationml.slide+xml"/>
  <Override PartName="/ppt/slides/slide1398.xml" ContentType="application/vnd.openxmlformats-officedocument.presentationml.slide+xml"/>
  <Override PartName="/ppt/notesSlides/notesSlide34.xml" ContentType="application/vnd.openxmlformats-officedocument.presentationml.notesSlide+xml"/>
  <Override PartName="/ppt/slides/slide337.xml" ContentType="application/vnd.openxmlformats-officedocument.presentationml.slide+xml"/>
  <Override PartName="/ppt/slides/slide668.xml" ContentType="application/vnd.openxmlformats-officedocument.presentationml.slide+xml"/>
  <Override PartName="/ppt/slides/slide999.xml" ContentType="application/vnd.openxmlformats-officedocument.presentationml.slide+xml"/>
  <Override PartName="/ppt/slides/slide1092.xml" ContentType="application/vnd.openxmlformats-officedocument.presentationml.slide+xml"/>
  <Override PartName="/ppt/slides/slide1329.xml" ContentType="application/vnd.openxmlformats-officedocument.presentationml.slide+xml"/>
  <Override PartName="/ppt/slides/slide176.xml" ContentType="application/vnd.openxmlformats-officedocument.presentationml.slide+xml"/>
  <Override PartName="/ppt/slides/slide523.xml" ContentType="application/vnd.openxmlformats-officedocument.presentationml.slide+xml"/>
  <Override PartName="/ppt/slides/slide854.xml" ContentType="application/vnd.openxmlformats-officedocument.presentationml.slide+xml"/>
  <Override PartName="/ppt/slides/slide1023.xml" ContentType="application/vnd.openxmlformats-officedocument.presentationml.slide+xml"/>
  <Override PartName="/ppt/slides/slide1168.xml" ContentType="application/vnd.openxmlformats-officedocument.presentationml.slide+xml"/>
  <Override PartName="/ppt/slides/slide1499.xml" ContentType="application/vnd.openxmlformats-officedocument.presentationml.slide+xml"/>
  <Override PartName="/ppt/slides/slide1515.xml" ContentType="application/vnd.openxmlformats-officedocument.presentationml.slide+xml"/>
  <Override PartName="/ppt/slides/slide362.xml" ContentType="application/vnd.openxmlformats-officedocument.presentationml.slide+xml"/>
  <Override PartName="/ppt/slides/slide693.xml" ContentType="application/vnd.openxmlformats-officedocument.presentationml.slide+xml"/>
  <Override PartName="/ppt/slides/slide1354.xml" ContentType="application/vnd.openxmlformats-officedocument.presentationml.slide+xml"/>
  <Override PartName="/ppt/slides/slide1540.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438.xml" ContentType="application/vnd.openxmlformats-officedocument.presentationml.slide+xml"/>
  <Override PartName="/ppt/slides/slide624.xml" ContentType="application/vnd.openxmlformats-officedocument.presentationml.slide+xml"/>
  <Override PartName="/ppt/slides/slide769.xml" ContentType="application/vnd.openxmlformats-officedocument.presentationml.slide+xml"/>
  <Override PartName="/ppt/slides/slide1193.xml" ContentType="application/vnd.openxmlformats-officedocument.presentationml.slide+xml"/>
  <Override PartName="/ppt/slides/slide132.xml" ContentType="application/vnd.openxmlformats-officedocument.presentationml.slide+xml"/>
  <Override PartName="/ppt/slides/slide277.xml" ContentType="application/vnd.openxmlformats-officedocument.presentationml.slide+xml"/>
  <Override PartName="/ppt/slides/slide463.xml" ContentType="application/vnd.openxmlformats-officedocument.presentationml.slide+xml"/>
  <Override PartName="/ppt/slides/slide794.xml" ContentType="application/vnd.openxmlformats-officedocument.presentationml.slide+xml"/>
  <Override PartName="/ppt/slides/slide810.xml" ContentType="application/vnd.openxmlformats-officedocument.presentationml.slide+xml"/>
  <Override PartName="/ppt/slides/slide955.xml" ContentType="application/vnd.openxmlformats-officedocument.presentationml.slide+xml"/>
  <Override PartName="/ppt/slides/slide1124.xml" ContentType="application/vnd.openxmlformats-officedocument.presentationml.slide+xml"/>
  <Override PartName="/ppt/slides/slide1269.xml" ContentType="application/vnd.openxmlformats-officedocument.presentationml.slide+xml"/>
  <Override PartName="/ppt/slides/slide1455.xml" ContentType="application/vnd.openxmlformats-officedocument.presentationml.slide+xml"/>
  <Override PartName="/ppt/slides/slide84.xml" ContentType="application/vnd.openxmlformats-officedocument.presentationml.slide+xml"/>
  <Override PartName="/ppt/slides/slide208.xml" ContentType="application/vnd.openxmlformats-officedocument.presentationml.slide+xml"/>
  <Override PartName="/ppt/slides/slide539.xml" ContentType="application/vnd.openxmlformats-officedocument.presentationml.slide+xml"/>
  <Override PartName="/ppt/slides/slide980.xml" ContentType="application/vnd.openxmlformats-officedocument.presentationml.slide+xml"/>
  <Override PartName="/ppt/slides/slide1294.xml" ContentType="application/vnd.openxmlformats-officedocument.presentationml.slide+xml"/>
  <Override PartName="/ppt/slides/slide1310.xml" ContentType="application/vnd.openxmlformats-officedocument.presentationml.slide+xml"/>
  <Override PartName="/ppt/slides/slide15.xml" ContentType="application/vnd.openxmlformats-officedocument.presentationml.slide+xml"/>
  <Override PartName="/ppt/slides/slide378.xml" ContentType="application/vnd.openxmlformats-officedocument.presentationml.slide+xml"/>
  <Override PartName="/ppt/slides/slide725.xml" ContentType="application/vnd.openxmlformats-officedocument.presentationml.slide+xml"/>
  <Override PartName="/ppt/slides/slide1039.xml" ContentType="application/vnd.openxmlformats-officedocument.presentationml.slide+xml"/>
  <Override PartName="/ppt/slides/slide1480.xml" ContentType="application/vnd.openxmlformats-officedocument.presentationml.slide+xml"/>
  <Override PartName="/ppt/notesSlides/notesSlide75.xml" ContentType="application/vnd.openxmlformats-officedocument.presentationml.notesSlide+xml"/>
  <Override PartName="/ppt/slides/slide233.xml" ContentType="application/vnd.openxmlformats-officedocument.presentationml.slide+xml"/>
  <Override PartName="/ppt/slides/slide564.xml" ContentType="application/vnd.openxmlformats-officedocument.presentationml.slide+xml"/>
  <Override PartName="/ppt/slides/slide895.xml" ContentType="application/vnd.openxmlformats-officedocument.presentationml.slide+xml"/>
  <Override PartName="/ppt/slides/slide911.xml" ContentType="application/vnd.openxmlformats-officedocument.presentationml.slide+xml"/>
  <Override PartName="/ppt/slides/slide1225.xml" ContentType="application/vnd.openxmlformats-officedocument.presentationml.slide+xml"/>
  <Override PartName="/ppt/slides/slide1411.xml" ContentType="application/vnd.openxmlformats-officedocument.presentationml.slide+xml"/>
  <Override PartName="/ppt/slides/slide40.xml" ContentType="application/vnd.openxmlformats-officedocument.presentationml.slide+xml"/>
  <Override PartName="/ppt/slides/slide309.xml" ContentType="application/vnd.openxmlformats-officedocument.presentationml.slide+xml"/>
  <Override PartName="/ppt/slides/slide750.xml" ContentType="application/vnd.openxmlformats-officedocument.presentationml.slide+xml"/>
  <Override PartName="/ppt/slides/slide1064.xml" ContentType="application/vnd.openxmlformats-officedocument.presentationml.slide+xml"/>
  <Override PartName="/ppt/slides/slide1250.xml" ContentType="application/vnd.openxmlformats-officedocument.presentationml.slide+xml"/>
  <Override PartName="/ppt/slides/slide1395.xml" ContentType="application/vnd.openxmlformats-officedocument.presentationml.slide+xml"/>
  <Override PartName="/ppt/slides/slide148.xml" ContentType="application/vnd.openxmlformats-officedocument.presentationml.slide+xml"/>
  <Override PartName="/ppt/slides/slide479.xml" ContentType="application/vnd.openxmlformats-officedocument.presentationml.slide+xml"/>
  <Override PartName="/ppt/slides/slide826.xml" ContentType="application/vnd.openxmlformats-officedocument.presentationml.slide+xml"/>
  <Override PartName="/ppt/notesSlides/notesSlide31.xml" ContentType="application/vnd.openxmlformats-officedocument.presentationml.notesSlide+xml"/>
  <Override PartName="/ppt/slides/slide173.xml" ContentType="application/vnd.openxmlformats-officedocument.presentationml.slide+xml"/>
  <Override PartName="/ppt/slides/slide334.xml" ContentType="application/vnd.openxmlformats-officedocument.presentationml.slide+xml"/>
  <Override PartName="/ppt/slides/slide520.xml" ContentType="application/vnd.openxmlformats-officedocument.presentationml.slide+xml"/>
  <Override PartName="/ppt/slides/slide665.xml" ContentType="application/vnd.openxmlformats-officedocument.presentationml.slide+xml"/>
  <Override PartName="/ppt/slides/slide851.xml" ContentType="application/vnd.openxmlformats-officedocument.presentationml.slide+xml"/>
  <Override PartName="/ppt/slides/slide996.xml" ContentType="application/vnd.openxmlformats-officedocument.presentationml.slide+xml"/>
  <Override PartName="/ppt/slides/slide1326.xml" ContentType="application/vnd.openxmlformats-officedocument.presentationml.slide+xml"/>
  <Override PartName="/ppt/slides/slide1512.xml" ContentType="application/vnd.openxmlformats-officedocument.presentationml.slide+xml"/>
  <Override PartName="/ppt/slides/slide690.xml" ContentType="application/vnd.openxmlformats-officedocument.presentationml.slide+xml"/>
  <Override PartName="/ppt/slides/slide927.xml" ContentType="application/vnd.openxmlformats-officedocument.presentationml.slide+xml"/>
  <Override PartName="/ppt/slides/slide1020.xml" ContentType="application/vnd.openxmlformats-officedocument.presentationml.slide+xml"/>
  <Override PartName="/ppt/slides/slide1165.xml" ContentType="application/vnd.openxmlformats-officedocument.presentationml.slide+xml"/>
  <Override PartName="/ppt/slides/slide1351.xml" ContentType="application/vnd.openxmlformats-officedocument.presentationml.slide+xml"/>
  <Override PartName="/ppt/slides/slide1496.xml" ContentType="application/vnd.openxmlformats-officedocument.presentationml.slide+xml"/>
  <Override PartName="/ppt/slides/slide6.xml" ContentType="application/vnd.openxmlformats-officedocument.presentationml.slide+xml"/>
  <Override PartName="/ppt/slides/slide56.xml" ContentType="application/vnd.openxmlformats-officedocument.presentationml.slide+xml"/>
  <Override PartName="/ppt/slides/slide104.xml" ContentType="application/vnd.openxmlformats-officedocument.presentationml.slide+xml"/>
  <Override PartName="/ppt/slides/slide249.xml" ContentType="application/vnd.openxmlformats-officedocument.presentationml.slide+xml"/>
  <Override PartName="/ppt/slides/slide435.xml" ContentType="application/vnd.openxmlformats-officedocument.presentationml.slide+xml"/>
  <Override PartName="/ppt/slides/slide766.xml" ContentType="application/vnd.openxmlformats-officedocument.presentationml.slide+xml"/>
  <Override PartName="/ppt/slides/slide1190.xml" ContentType="application/vnd.openxmlformats-officedocument.presentationml.slide+xml"/>
  <Override PartName="/ppt/slides/slide142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4.xml" ContentType="application/vnd.openxmlformats-officedocument.presentationml.slide+xml"/>
  <Override PartName="/ppt/slides/slide621.xml" ContentType="application/vnd.openxmlformats-officedocument.presentationml.slide+xml"/>
  <Override PartName="/ppt/slides/slide952.xml" ContentType="application/vnd.openxmlformats-officedocument.presentationml.slide+xml"/>
  <Override PartName="/ppt/slides/slide1266.xml" ContentType="application/vnd.openxmlformats-officedocument.presentationml.slide+xml"/>
  <Override PartName="/ppt/notesSlides/notesSlide47.xml" ContentType="application/vnd.openxmlformats-officedocument.presentationml.notesSlide+xml"/>
  <Override PartName="/ppt/slides/slide81.xml" ContentType="application/vnd.openxmlformats-officedocument.presentationml.slide+xml"/>
  <Override PartName="/ppt/slides/slide460.xml" ContentType="application/vnd.openxmlformats-officedocument.presentationml.slide+xml"/>
  <Override PartName="/ppt/slides/slide791.xml" ContentType="application/vnd.openxmlformats-officedocument.presentationml.slide+xml"/>
  <Override PartName="/ppt/slides/slide1121.xml" ContentType="application/vnd.openxmlformats-officedocument.presentationml.slide+xml"/>
  <Override PartName="/ppt/slides/slide1452.xml" ContentType="application/vnd.openxmlformats-officedocument.presentationml.slide+xml"/>
  <Default Extension="rels" ContentType="application/vnd.openxmlformats-package.relationships+xml"/>
  <Override PartName="/ppt/slides/slide189.xml" ContentType="application/vnd.openxmlformats-officedocument.presentationml.slide+xml"/>
  <Override PartName="/ppt/slides/slide205.xml" ContentType="application/vnd.openxmlformats-officedocument.presentationml.slide+xml"/>
  <Override PartName="/ppt/slides/slide536.xml" ContentType="application/vnd.openxmlformats-officedocument.presentationml.slide+xml"/>
  <Override PartName="/ppt/slides/slide722.xml" ContentType="application/vnd.openxmlformats-officedocument.presentationml.slide+xml"/>
  <Override PartName="/ppt/slides/slide867.xml" ContentType="application/vnd.openxmlformats-officedocument.presentationml.slide+xml"/>
  <Override PartName="/ppt/slides/slide1291.xml" ContentType="application/vnd.openxmlformats-officedocument.presentationml.slide+xml"/>
  <Override PartName="/ppt/slides/slide1528.xml" ContentType="application/vnd.openxmlformats-officedocument.presentationml.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230.xml" ContentType="application/vnd.openxmlformats-officedocument.presentationml.slide+xml"/>
  <Override PartName="/ppt/slides/slide375.xml" ContentType="application/vnd.openxmlformats-officedocument.presentationml.slide+xml"/>
  <Override PartName="/ppt/slides/slide561.xml" ContentType="application/vnd.openxmlformats-officedocument.presentationml.slide+xml"/>
  <Override PartName="/ppt/slides/slide1036.xml" ContentType="application/vnd.openxmlformats-officedocument.presentationml.slide+xml"/>
  <Override PartName="/ppt/slides/slide1222.xml" ContentType="application/vnd.openxmlformats-officedocument.presentationml.slide+xml"/>
  <Override PartName="/ppt/slides/slide1367.xml" ContentType="application/vnd.openxmlformats-officedocument.presentationml.slide+xml"/>
  <Override PartName="/ppt/slideLayouts/slideLayout11.xml" ContentType="application/vnd.openxmlformats-officedocument.presentationml.slideLayout+xml"/>
  <Override PartName="/ppt/slides/slide306.xml" ContentType="application/vnd.openxmlformats-officedocument.presentationml.slide+xml"/>
  <Override PartName="/ppt/slides/slide892.xml" ContentType="application/vnd.openxmlformats-officedocument.presentationml.slide+xml"/>
  <Override PartName="/ppt/slides/slide1061.xml" ContentType="application/vnd.openxmlformats-officedocument.presentationml.slide+xml"/>
  <Override PartName="/ppt/slides/slide145.xml" ContentType="application/vnd.openxmlformats-officedocument.presentationml.slide+xml"/>
  <Override PartName="/ppt/slides/slide637.xml" ContentType="application/vnd.openxmlformats-officedocument.presentationml.slide+xml"/>
  <Override PartName="/ppt/slides/slide823.xml" ContentType="application/vnd.openxmlformats-officedocument.presentationml.slide+xml"/>
  <Override PartName="/ppt/slides/slide968.xml" ContentType="application/vnd.openxmlformats-officedocument.presentationml.slide+xml"/>
  <Override PartName="/ppt/slides/slide1137.xml" ContentType="application/vnd.openxmlformats-officedocument.presentationml.slide+xml"/>
  <Override PartName="/ppt/slides/slide1392.xml" ContentType="application/vnd.openxmlformats-officedocument.presentationml.slide+xml"/>
  <Override PartName="/ppt/slides/slide97.xml" ContentType="application/vnd.openxmlformats-officedocument.presentationml.slide+xml"/>
  <Override PartName="/ppt/slides/slide331.xml" ContentType="application/vnd.openxmlformats-officedocument.presentationml.slide+xml"/>
  <Override PartName="/ppt/slides/slide476.xml" ContentType="application/vnd.openxmlformats-officedocument.presentationml.slide+xml"/>
  <Override PartName="/ppt/slides/slide662.xml" ContentType="application/vnd.openxmlformats-officedocument.presentationml.slide+xml"/>
  <Override PartName="/ppt/slides/slide993.xml" ContentType="application/vnd.openxmlformats-officedocument.presentationml.slide+xml"/>
  <Override PartName="/ppt/slides/slide1323.xml" ContentType="application/vnd.openxmlformats-officedocument.presentationml.slide+xml"/>
  <Override PartName="/ppt/slides/slide1468.xml" ContentType="application/vnd.openxmlformats-officedocument.presentationml.slide+xml"/>
  <Override PartName="/ppt/slides/slide28.xml" ContentType="application/vnd.openxmlformats-officedocument.presentationml.slide+xml"/>
  <Override PartName="/ppt/slides/slide170.xml" ContentType="application/vnd.openxmlformats-officedocument.presentationml.slide+xml"/>
  <Override PartName="/ppt/slides/slide407.xml" ContentType="application/vnd.openxmlformats-officedocument.presentationml.slide+xml"/>
  <Override PartName="/ppt/slides/slide738.xml" ContentType="application/vnd.openxmlformats-officedocument.presentationml.slide+xml"/>
  <Override PartName="/ppt/slides/slide1162.xml" ContentType="application/vnd.openxmlformats-officedocument.presentationml.slide+xml"/>
  <Override PartName="/ppt/slides/slide1493.xml" ContentType="application/vnd.openxmlformats-officedocument.presentationml.slide+xml"/>
  <Override PartName="/ppt/notesSlides/notesSlide88.xml" ContentType="application/vnd.openxmlformats-officedocument.presentationml.notesSlide+xml"/>
  <Override PartName="/ppt/slides/slide3.xml" ContentType="application/vnd.openxmlformats-officedocument.presentationml.slide+xml"/>
  <Override PartName="/ppt/slides/slide101.xml" ContentType="application/vnd.openxmlformats-officedocument.presentationml.slide+xml"/>
  <Override PartName="/ppt/slides/slide246.xml" ContentType="application/vnd.openxmlformats-officedocument.presentationml.slide+xml"/>
  <Override PartName="/ppt/slides/slide577.xml" ContentType="application/vnd.openxmlformats-officedocument.presentationml.slide+xml"/>
  <Override PartName="/ppt/slides/slide924.xml" ContentType="application/vnd.openxmlformats-officedocument.presentationml.slide+xml"/>
  <Override PartName="/ppt/slides/slide1238.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53.xml" ContentType="application/vnd.openxmlformats-officedocument.presentationml.slide+xml"/>
  <Override PartName="/ppt/slides/slide432.xml" ContentType="application/vnd.openxmlformats-officedocument.presentationml.slide+xml"/>
  <Override PartName="/ppt/slides/slide763.xml" ContentType="application/vnd.openxmlformats-officedocument.presentationml.slide+xml"/>
  <Override PartName="/ppt/slides/slide1077.xml" ContentType="application/vnd.openxmlformats-officedocument.presentationml.slide+xml"/>
  <Override PartName="/ppt/slides/slide1424.xml" ContentType="application/vnd.openxmlformats-officedocument.presentationml.slide+xml"/>
  <Override PartName="/ppt/slides/slide271.xml" ContentType="application/vnd.openxmlformats-officedocument.presentationml.slide+xml"/>
  <Override PartName="/ppt/slides/slide508.xml" ContentType="application/vnd.openxmlformats-officedocument.presentationml.slide+xml"/>
  <Override PartName="/ppt/slides/slide839.xml" ContentType="application/vnd.openxmlformats-officedocument.presentationml.slide+xml"/>
  <Override PartName="/ppt/slides/slide1263.xml" ContentType="application/vnd.openxmlformats-officedocument.presentationml.slide+xml"/>
  <Override PartName="/ppt/notesSlides/notesSlide44.xml" ContentType="application/vnd.openxmlformats-officedocument.presentationml.notesSlide+xml"/>
  <Override PartName="/ppt/slides/slide202.xml" ContentType="application/vnd.openxmlformats-officedocument.presentationml.slide+xml"/>
  <Override PartName="/ppt/slides/slide347.xml" ContentType="application/vnd.openxmlformats-officedocument.presentationml.slide+xml"/>
  <Override PartName="/ppt/slides/slide533.xml" ContentType="application/vnd.openxmlformats-officedocument.presentationml.slide+xml"/>
  <Override PartName="/ppt/slides/slide678.xml" ContentType="application/vnd.openxmlformats-officedocument.presentationml.slide+xml"/>
  <Override PartName="/ppt/slides/slide1008.xml" ContentType="application/vnd.openxmlformats-officedocument.presentationml.slide+xml"/>
  <Override PartName="/ppt/slides/slide1339.xml" ContentType="application/vnd.openxmlformats-officedocument.presentationml.slide+xml"/>
  <Override PartName="/ppt/slides/slide1525.xml" ContentType="application/vnd.openxmlformats-officedocument.presentationml.slide+xml"/>
  <Override PartName="/ppt/slides/slide186.xml" ContentType="application/vnd.openxmlformats-officedocument.presentationml.slide+xml"/>
  <Override PartName="/ppt/slides/slide372.xml" ContentType="application/vnd.openxmlformats-officedocument.presentationml.slide+xml"/>
  <Override PartName="/ppt/slides/slide609.xml" ContentType="application/vnd.openxmlformats-officedocument.presentationml.slide+xml"/>
  <Override PartName="/ppt/slides/slide864.xml" ContentType="application/vnd.openxmlformats-officedocument.presentationml.slide+xml"/>
  <Override PartName="/ppt/slides/slide1033.xml" ContentType="application/vnd.openxmlformats-officedocument.presentationml.slide+xml"/>
  <Override PartName="/ppt/slides/slide1178.xml" ContentType="application/vnd.openxmlformats-officedocument.presentationml.slide+xml"/>
  <Override PartName="/ppt/slides/slide1364.xml" ContentType="application/vnd.openxmlformats-officedocument.presentationml.slide+xml"/>
  <Override PartName="/ppt/slides/slide117.xml" ContentType="application/vnd.openxmlformats-officedocument.presentationml.slide+xml"/>
  <Override PartName="/ppt/slides/slide448.xml" ContentType="application/vnd.openxmlformats-officedocument.presentationml.slide+xml"/>
  <Override PartName="/ppt/slides/slide1109.xml" ContentType="application/vnd.openxmlformats-officedocument.presentationml.slide+xml"/>
  <Override PartName="/ppt/slides/slide69.xml" ContentType="application/vnd.openxmlformats-officedocument.presentationml.slide+xml"/>
  <Override PartName="/ppt/slides/slide287.xml" ContentType="application/vnd.openxmlformats-officedocument.presentationml.slide+xml"/>
  <Override PartName="/ppt/slides/slide303.xml" ContentType="application/vnd.openxmlformats-officedocument.presentationml.slide+xml"/>
  <Override PartName="/ppt/slides/slide634.xml" ContentType="application/vnd.openxmlformats-officedocument.presentationml.slide+xml"/>
  <Override PartName="/ppt/slides/slide779.xml" ContentType="application/vnd.openxmlformats-officedocument.presentationml.slide+xml"/>
  <Override PartName="/ppt/slides/slide965.xml" ContentType="application/vnd.openxmlformats-officedocument.presentationml.slide+xml"/>
  <Override PartName="/ppt/slides/slide473.xml" ContentType="application/vnd.openxmlformats-officedocument.presentationml.slide+xml"/>
  <Override PartName="/ppt/slides/slide1279.xml" ContentType="application/vnd.openxmlformats-officedocument.presentationml.slide+xml"/>
  <Override PartName="/ppt/slides/slide1465.xml" ContentType="application/vnd.openxmlformats-officedocument.presentationml.slide+xml"/>
  <Override PartName="/ppt/slides/slide218.xml" ContentType="application/vnd.openxmlformats-officedocument.presentationml.slide+xml"/>
  <Override PartName="/ppt/slides/slide388.xml" ContentType="application/vnd.openxmlformats-officedocument.presentationml.slide+xml"/>
  <Override PartName="/ppt/slides/slide404.xml" ContentType="application/vnd.openxmlformats-officedocument.presentationml.slide+xml"/>
  <Override PartName="/ppt/slideLayouts/slideLayout2.xml" ContentType="application/vnd.openxmlformats-officedocument.presentationml.slideLayout+xml"/>
  <Override PartName="/ppt/slides/slide50.xml" ContentType="application/vnd.openxmlformats-officedocument.presentationml.slide+xml"/>
  <Override PartName="/ppt/slides/slide574.xml" ContentType="application/vnd.openxmlformats-officedocument.presentationml.slide+xml"/>
  <Override PartName="/ppt/slides/slide760.xml" ContentType="application/vnd.openxmlformats-officedocument.presentationml.slide+xml"/>
  <Override PartName="/ppt/slides/slide319.xml" ContentType="application/vnd.openxmlformats-officedocument.presentationml.slide+xml"/>
  <Override PartName="/ppt/slides/slide505.xml" ContentType="application/vnd.openxmlformats-officedocument.presentationml.slide+xml"/>
  <Override PartName="/ppt/slides/slide1074.xml" ContentType="application/vnd.openxmlformats-officedocument.presentationml.slide+xml"/>
  <Override PartName="/ppt/slides/slide1260.xml" ContentType="application/vnd.openxmlformats-officedocument.presentationml.slide+xml"/>
  <Override PartName="/ppt/notesSlides/notesSlide41.xml" ContentType="application/vnd.openxmlformats-officedocument.presentationml.notesSlide+xml"/>
  <Override PartName="/ppt/slides/slide489.xml" ContentType="application/vnd.openxmlformats-officedocument.presentationml.slide+xml"/>
  <Override PartName="/ppt/slides/slide675.xml" ContentType="application/vnd.openxmlformats-officedocument.presentationml.slide+xml"/>
  <Override PartName="/ppt/slides/slide1005.xml" ContentType="application/vnd.openxmlformats-officedocument.presentationml.slide+xml"/>
  <Override PartName="/ppt/slides/slide183.xml" ContentType="application/vnd.openxmlformats-officedocument.presentationml.slide+xml"/>
  <Override PartName="/ppt/slides/slide861.xml" ContentType="application/vnd.openxmlformats-officedocument.presentationml.slide+xml"/>
  <Override PartName="/ppt/slides/slide1175.xml" ContentType="application/vnd.openxmlformats-officedocument.presentationml.slide+xml"/>
  <Override PartName="/ppt/notesSlides/notesSlide7.xml" ContentType="application/vnd.openxmlformats-officedocument.presentationml.notesSlide+xml"/>
  <Override PartName="/ppt/slides/slide606.xml" ContentType="application/vnd.openxmlformats-officedocument.presentationml.slide+xml"/>
  <Override PartName="/ppt/slides/slide1361.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Override PartName="/ppt/slides/slide300.xml" ContentType="application/vnd.openxmlformats-officedocument.presentationml.slide+xml"/>
  <Override PartName="/ppt/slides/slide776.xml" ContentType="application/vnd.openxmlformats-officedocument.presentationml.slide+xml"/>
  <Override PartName="/ppt/slides/slide1106.xml" ContentType="application/vnd.openxmlformats-officedocument.presentationml.slide+xml"/>
  <Override PartName="/ppt/slides/slide284.xml" ContentType="application/vnd.openxmlformats-officedocument.presentationml.slide+xml"/>
  <Override PartName="/ppt/slides/slide470.xml" ContentType="application/vnd.openxmlformats-officedocument.presentationml.slide+xml"/>
  <Override PartName="/ppt/slides/slide962.xml" ContentType="application/vnd.openxmlformats-officedocument.presentationml.slide+xml"/>
  <Override PartName="/ppt/slides/slide1276.xml" ContentType="application/vnd.openxmlformats-officedocument.presentationml.slide+xml"/>
  <Override PartName="/ppt/notesSlides/notesSlide57.xml" ContentType="application/vnd.openxmlformats-officedocument.presentationml.notesSlide+xml"/>
  <Override PartName="/ppt/slides/slide215.xml" ContentType="application/vnd.openxmlformats-officedocument.presentationml.slide+xml"/>
  <Override PartName="/ppt/slides/slide707.xml" ContentType="application/vnd.openxmlformats-officedocument.presentationml.slide+xml"/>
  <Override PartName="/ppt/slides/slide1462.xml" ContentType="application/vnd.openxmlformats-officedocument.presentationml.slide+xml"/>
  <Override PartName="/ppt/slides/slide199.xml" ContentType="application/vnd.openxmlformats-officedocument.presentationml.slide+xml"/>
  <Override PartName="/ppt/slides/slide401.xml" ContentType="application/vnd.openxmlformats-officedocument.presentationml.slide+xml"/>
  <Override PartName="/ppt/slides/slide877.xml" ContentType="application/vnd.openxmlformats-officedocument.presentationml.slide+xml"/>
  <Override PartName="/ppt/slides/slide1207.xml" ContentType="application/vnd.openxmlformats-officedocument.presentationml.slide+xml"/>
  <Override PartName="/ppt/slides/slide385.xml" ContentType="application/vnd.openxmlformats-officedocument.presentationml.slide+xml"/>
  <Override PartName="/ppt/slides/slide571.xml" ContentType="application/vnd.openxmlformats-officedocument.presentationml.slide+xml"/>
  <Override PartName="/ppt/slides/slide808.xml" ContentType="application/vnd.openxmlformats-officedocument.presentationml.slide+xml"/>
  <Override PartName="/ppt/slides/slide1377.xml" ContentType="application/vnd.openxmlformats-officedocument.presentationml.slide+xml"/>
  <Override PartName="/ppt/slides/slide316.xml" ContentType="application/vnd.openxmlformats-officedocument.presentationml.slide+xml"/>
  <Override PartName="/ppt/slides/slide1071.xml" ContentType="application/vnd.openxmlformats-officedocument.presentationml.slide+xml"/>
  <Override PartName="/ppt/slides/slide1308.xml" ContentType="application/vnd.openxmlformats-officedocument.presentationml.slide+xml"/>
  <Override PartName="/ppt/slides/slide486.xml" ContentType="application/vnd.openxmlformats-officedocument.presentationml.slide+xml"/>
  <Override PartName="/ppt/slides/slide502.xml" ContentType="application/vnd.openxmlformats-officedocument.presentationml.slide+xml"/>
  <Override PartName="/ppt/slides/slide978.xml" ContentType="application/vnd.openxmlformats-officedocument.presentationml.slide+xml"/>
  <Override PartName="/ppt/slides/slide1478.xml" ContentType="application/vnd.openxmlformats-officedocument.presentationml.slide+xml"/>
  <Override PartName="/ppt/slides/slide672.xml" ContentType="application/vnd.openxmlformats-officedocument.presentationml.slide+xml"/>
  <Override PartName="/ppt/slides/slide909.xml" ContentType="application/vnd.openxmlformats-officedocument.presentationml.slide+xml"/>
  <Override PartName="/ppt/slides/slide1002.xml" ContentType="application/vnd.openxmlformats-officedocument.presentationml.slide+xml"/>
  <Override PartName="/ppt/notesSlides/notesSlide4.xml" ContentType="application/vnd.openxmlformats-officedocument.presentationml.notesSlide+xml"/>
  <Override PartName="/ppt/slides/slide180.xml" ContentType="application/vnd.openxmlformats-officedocument.presentationml.slide+xml"/>
  <Override PartName="/ppt/slides/slide417.xml" ContentType="application/vnd.openxmlformats-officedocument.presentationml.slide+xml"/>
  <Override PartName="/ppt/slides/slide603.xml" ContentType="application/vnd.openxmlformats-officedocument.presentationml.slide+xml"/>
  <Override PartName="/ppt/slides/slide1172.xml" ContentType="application/vnd.openxmlformats-officedocument.presentationml.slide+xml"/>
  <Override PartName="/ppt/slides/slide1409.xml" ContentType="application/vnd.openxmlformats-officedocument.presentationml.slide+xml"/>
  <Override PartName="/ppt/slides/slide111.xml" ContentType="application/vnd.openxmlformats-officedocument.presentationml.slide+xml"/>
  <Override PartName="/ppt/slides/slide587.xml" ContentType="application/vnd.openxmlformats-officedocument.presentationml.slide+xml"/>
  <Override PartName="/ppt/slides/slide1103.xml" ContentType="application/vnd.openxmlformats-officedocument.presentationml.slide+xml"/>
  <Override PartName="/ppt/slides/slide63.xml" ContentType="application/vnd.openxmlformats-officedocument.presentationml.slide+xml"/>
  <Override PartName="/ppt/slides/slide281.xml" ContentType="application/vnd.openxmlformats-officedocument.presentationml.slide+xml"/>
  <Override PartName="/ppt/slides/slide773.xml" ContentType="application/vnd.openxmlformats-officedocument.presentationml.slide+xml"/>
  <Override PartName="/ppt/slides/slide1087.xml" ContentType="application/vnd.openxmlformats-officedocument.presentationml.slide+xml"/>
  <Override PartName="/ppt/slides/slide1273.xml" ContentType="application/vnd.openxmlformats-officedocument.presentationml.slide+xml"/>
  <Override PartName="/ppt/slides/slide518.xml" ContentType="application/vnd.openxmlformats-officedocument.presentationml.slide+xml"/>
  <Override PartName="/ppt/slides/slide704.xml" ContentType="application/vnd.openxmlformats-officedocument.presentationml.slide+xml"/>
  <Override PartName="/ppt/slides/slide1018.xml" ContentType="application/vnd.openxmlformats-officedocument.presentationml.slide+xml"/>
  <Override PartName="/ppt/notesSlides/notesSlide5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42"/>
  </p:notesMasterIdLst>
  <p:sldIdLst>
    <p:sldId id="3733" r:id="rId2"/>
    <p:sldId id="2367" r:id="rId3"/>
    <p:sldId id="2368" r:id="rId4"/>
    <p:sldId id="2369" r:id="rId5"/>
    <p:sldId id="2370" r:id="rId6"/>
    <p:sldId id="2371" r:id="rId7"/>
    <p:sldId id="2372" r:id="rId8"/>
    <p:sldId id="2373" r:id="rId9"/>
    <p:sldId id="2374" r:id="rId10"/>
    <p:sldId id="2375" r:id="rId11"/>
    <p:sldId id="2376" r:id="rId12"/>
    <p:sldId id="2377" r:id="rId13"/>
    <p:sldId id="2378" r:id="rId14"/>
    <p:sldId id="2379" r:id="rId15"/>
    <p:sldId id="2380" r:id="rId16"/>
    <p:sldId id="2381" r:id="rId17"/>
    <p:sldId id="2382" r:id="rId18"/>
    <p:sldId id="2383" r:id="rId19"/>
    <p:sldId id="2384" r:id="rId20"/>
    <p:sldId id="2385" r:id="rId21"/>
    <p:sldId id="2386" r:id="rId22"/>
    <p:sldId id="2387" r:id="rId23"/>
    <p:sldId id="2388" r:id="rId24"/>
    <p:sldId id="2389" r:id="rId25"/>
    <p:sldId id="2390" r:id="rId26"/>
    <p:sldId id="2391" r:id="rId27"/>
    <p:sldId id="2392" r:id="rId28"/>
    <p:sldId id="2393" r:id="rId29"/>
    <p:sldId id="2394" r:id="rId30"/>
    <p:sldId id="2395" r:id="rId31"/>
    <p:sldId id="2396" r:id="rId32"/>
    <p:sldId id="2397" r:id="rId33"/>
    <p:sldId id="2398" r:id="rId34"/>
    <p:sldId id="2399" r:id="rId35"/>
    <p:sldId id="2400" r:id="rId36"/>
    <p:sldId id="2401" r:id="rId37"/>
    <p:sldId id="2402" r:id="rId38"/>
    <p:sldId id="2403" r:id="rId39"/>
    <p:sldId id="2404" r:id="rId40"/>
    <p:sldId id="2405" r:id="rId41"/>
    <p:sldId id="2406" r:id="rId42"/>
    <p:sldId id="2407" r:id="rId43"/>
    <p:sldId id="2408" r:id="rId44"/>
    <p:sldId id="2409" r:id="rId45"/>
    <p:sldId id="2410" r:id="rId46"/>
    <p:sldId id="2411" r:id="rId47"/>
    <p:sldId id="2412" r:id="rId48"/>
    <p:sldId id="2413" r:id="rId49"/>
    <p:sldId id="2414" r:id="rId50"/>
    <p:sldId id="2415" r:id="rId51"/>
    <p:sldId id="2416" r:id="rId52"/>
    <p:sldId id="2418" r:id="rId53"/>
    <p:sldId id="2419" r:id="rId54"/>
    <p:sldId id="2420" r:id="rId55"/>
    <p:sldId id="2421" r:id="rId56"/>
    <p:sldId id="2422" r:id="rId57"/>
    <p:sldId id="2423" r:id="rId58"/>
    <p:sldId id="2424" r:id="rId59"/>
    <p:sldId id="2425" r:id="rId60"/>
    <p:sldId id="2426" r:id="rId61"/>
    <p:sldId id="2427" r:id="rId62"/>
    <p:sldId id="2428" r:id="rId63"/>
    <p:sldId id="2429" r:id="rId64"/>
    <p:sldId id="2430" r:id="rId65"/>
    <p:sldId id="2431" r:id="rId66"/>
    <p:sldId id="2432" r:id="rId67"/>
    <p:sldId id="2433" r:id="rId68"/>
    <p:sldId id="2434" r:id="rId69"/>
    <p:sldId id="2435" r:id="rId70"/>
    <p:sldId id="2436" r:id="rId71"/>
    <p:sldId id="2437" r:id="rId72"/>
    <p:sldId id="2438" r:id="rId73"/>
    <p:sldId id="2439" r:id="rId74"/>
    <p:sldId id="2440" r:id="rId75"/>
    <p:sldId id="2441" r:id="rId76"/>
    <p:sldId id="2442" r:id="rId77"/>
    <p:sldId id="2443" r:id="rId78"/>
    <p:sldId id="2444" r:id="rId79"/>
    <p:sldId id="2445" r:id="rId80"/>
    <p:sldId id="2446" r:id="rId81"/>
    <p:sldId id="2447" r:id="rId82"/>
    <p:sldId id="2448" r:id="rId83"/>
    <p:sldId id="2449" r:id="rId84"/>
    <p:sldId id="2450" r:id="rId85"/>
    <p:sldId id="2451" r:id="rId86"/>
    <p:sldId id="2452" r:id="rId87"/>
    <p:sldId id="2453" r:id="rId88"/>
    <p:sldId id="2454" r:id="rId89"/>
    <p:sldId id="2455" r:id="rId90"/>
    <p:sldId id="2456" r:id="rId91"/>
    <p:sldId id="2457" r:id="rId92"/>
    <p:sldId id="2458" r:id="rId93"/>
    <p:sldId id="2459" r:id="rId94"/>
    <p:sldId id="2460" r:id="rId95"/>
    <p:sldId id="2461" r:id="rId96"/>
    <p:sldId id="2462" r:id="rId97"/>
    <p:sldId id="2463" r:id="rId98"/>
    <p:sldId id="2464" r:id="rId99"/>
    <p:sldId id="2465" r:id="rId100"/>
    <p:sldId id="2466" r:id="rId101"/>
    <p:sldId id="2467" r:id="rId102"/>
    <p:sldId id="2468" r:id="rId103"/>
    <p:sldId id="2469" r:id="rId104"/>
    <p:sldId id="2470" r:id="rId105"/>
    <p:sldId id="2471" r:id="rId106"/>
    <p:sldId id="2472" r:id="rId107"/>
    <p:sldId id="2473" r:id="rId108"/>
    <p:sldId id="2474" r:id="rId109"/>
    <p:sldId id="2475" r:id="rId110"/>
    <p:sldId id="2476" r:id="rId111"/>
    <p:sldId id="2477" r:id="rId112"/>
    <p:sldId id="2478" r:id="rId113"/>
    <p:sldId id="2479" r:id="rId114"/>
    <p:sldId id="2480" r:id="rId115"/>
    <p:sldId id="2481" r:id="rId116"/>
    <p:sldId id="2482" r:id="rId117"/>
    <p:sldId id="2483" r:id="rId118"/>
    <p:sldId id="2484" r:id="rId119"/>
    <p:sldId id="2485" r:id="rId120"/>
    <p:sldId id="2486" r:id="rId121"/>
    <p:sldId id="2487" r:id="rId122"/>
    <p:sldId id="2488" r:id="rId123"/>
    <p:sldId id="2489" r:id="rId124"/>
    <p:sldId id="2490" r:id="rId125"/>
    <p:sldId id="2491" r:id="rId126"/>
    <p:sldId id="2492" r:id="rId127"/>
    <p:sldId id="2493" r:id="rId128"/>
    <p:sldId id="2494" r:id="rId129"/>
    <p:sldId id="2495" r:id="rId130"/>
    <p:sldId id="2496" r:id="rId131"/>
    <p:sldId id="2497" r:id="rId132"/>
    <p:sldId id="2498" r:id="rId133"/>
    <p:sldId id="2499" r:id="rId134"/>
    <p:sldId id="2500" r:id="rId135"/>
    <p:sldId id="2501" r:id="rId136"/>
    <p:sldId id="2502" r:id="rId137"/>
    <p:sldId id="2503" r:id="rId138"/>
    <p:sldId id="2504" r:id="rId139"/>
    <p:sldId id="2505" r:id="rId140"/>
    <p:sldId id="2506" r:id="rId141"/>
    <p:sldId id="2507" r:id="rId142"/>
    <p:sldId id="2508" r:id="rId143"/>
    <p:sldId id="2509" r:id="rId144"/>
    <p:sldId id="2510" r:id="rId145"/>
    <p:sldId id="2511" r:id="rId146"/>
    <p:sldId id="2512" r:id="rId147"/>
    <p:sldId id="2513" r:id="rId148"/>
    <p:sldId id="2514" r:id="rId149"/>
    <p:sldId id="2515" r:id="rId150"/>
    <p:sldId id="2516" r:id="rId151"/>
    <p:sldId id="2517" r:id="rId152"/>
    <p:sldId id="2518" r:id="rId153"/>
    <p:sldId id="2519" r:id="rId154"/>
    <p:sldId id="2520" r:id="rId155"/>
    <p:sldId id="2521" r:id="rId156"/>
    <p:sldId id="2522" r:id="rId157"/>
    <p:sldId id="2523" r:id="rId158"/>
    <p:sldId id="2524" r:id="rId159"/>
    <p:sldId id="2525" r:id="rId160"/>
    <p:sldId id="2526" r:id="rId161"/>
    <p:sldId id="2527" r:id="rId162"/>
    <p:sldId id="2528" r:id="rId163"/>
    <p:sldId id="2529" r:id="rId164"/>
    <p:sldId id="2530" r:id="rId165"/>
    <p:sldId id="2531" r:id="rId166"/>
    <p:sldId id="2532" r:id="rId167"/>
    <p:sldId id="2533" r:id="rId168"/>
    <p:sldId id="2534" r:id="rId169"/>
    <p:sldId id="2535" r:id="rId170"/>
    <p:sldId id="2536" r:id="rId171"/>
    <p:sldId id="2537" r:id="rId172"/>
    <p:sldId id="2538" r:id="rId173"/>
    <p:sldId id="2539" r:id="rId174"/>
    <p:sldId id="2540" r:id="rId175"/>
    <p:sldId id="2541" r:id="rId176"/>
    <p:sldId id="2542" r:id="rId177"/>
    <p:sldId id="2543" r:id="rId178"/>
    <p:sldId id="2544" r:id="rId179"/>
    <p:sldId id="2545" r:id="rId180"/>
    <p:sldId id="2546" r:id="rId181"/>
    <p:sldId id="2547" r:id="rId182"/>
    <p:sldId id="2548" r:id="rId183"/>
    <p:sldId id="2549" r:id="rId184"/>
    <p:sldId id="2550" r:id="rId185"/>
    <p:sldId id="2551" r:id="rId186"/>
    <p:sldId id="2552" r:id="rId187"/>
    <p:sldId id="2553" r:id="rId188"/>
    <p:sldId id="2554" r:id="rId189"/>
    <p:sldId id="2555" r:id="rId190"/>
    <p:sldId id="2556" r:id="rId191"/>
    <p:sldId id="2557" r:id="rId192"/>
    <p:sldId id="2558" r:id="rId193"/>
    <p:sldId id="2559" r:id="rId194"/>
    <p:sldId id="2560" r:id="rId195"/>
    <p:sldId id="2561" r:id="rId196"/>
    <p:sldId id="2562" r:id="rId197"/>
    <p:sldId id="2563" r:id="rId198"/>
    <p:sldId id="2564" r:id="rId199"/>
    <p:sldId id="2565" r:id="rId200"/>
    <p:sldId id="2566" r:id="rId201"/>
    <p:sldId id="2567" r:id="rId202"/>
    <p:sldId id="2568" r:id="rId203"/>
    <p:sldId id="2569" r:id="rId204"/>
    <p:sldId id="2570" r:id="rId205"/>
    <p:sldId id="2571" r:id="rId206"/>
    <p:sldId id="2572" r:id="rId207"/>
    <p:sldId id="2573" r:id="rId208"/>
    <p:sldId id="2574" r:id="rId209"/>
    <p:sldId id="2575" r:id="rId210"/>
    <p:sldId id="2576" r:id="rId211"/>
    <p:sldId id="2577" r:id="rId212"/>
    <p:sldId id="2578" r:id="rId213"/>
    <p:sldId id="2579" r:id="rId214"/>
    <p:sldId id="2580" r:id="rId215"/>
    <p:sldId id="2581" r:id="rId216"/>
    <p:sldId id="2582" r:id="rId217"/>
    <p:sldId id="2583" r:id="rId218"/>
    <p:sldId id="2584" r:id="rId219"/>
    <p:sldId id="2585" r:id="rId220"/>
    <p:sldId id="2586" r:id="rId221"/>
    <p:sldId id="2587" r:id="rId222"/>
    <p:sldId id="2588" r:id="rId223"/>
    <p:sldId id="2589" r:id="rId224"/>
    <p:sldId id="2590" r:id="rId225"/>
    <p:sldId id="2591" r:id="rId226"/>
    <p:sldId id="2592" r:id="rId227"/>
    <p:sldId id="2593" r:id="rId228"/>
    <p:sldId id="2594" r:id="rId229"/>
    <p:sldId id="2595" r:id="rId230"/>
    <p:sldId id="2596" r:id="rId231"/>
    <p:sldId id="2597" r:id="rId232"/>
    <p:sldId id="2598" r:id="rId233"/>
    <p:sldId id="2599" r:id="rId234"/>
    <p:sldId id="2600" r:id="rId235"/>
    <p:sldId id="2601" r:id="rId236"/>
    <p:sldId id="2602" r:id="rId237"/>
    <p:sldId id="2603" r:id="rId238"/>
    <p:sldId id="2604" r:id="rId239"/>
    <p:sldId id="2605" r:id="rId240"/>
    <p:sldId id="2606" r:id="rId241"/>
    <p:sldId id="2607" r:id="rId242"/>
    <p:sldId id="2608" r:id="rId243"/>
    <p:sldId id="2609" r:id="rId244"/>
    <p:sldId id="2610" r:id="rId245"/>
    <p:sldId id="2611" r:id="rId246"/>
    <p:sldId id="2612" r:id="rId247"/>
    <p:sldId id="2613" r:id="rId248"/>
    <p:sldId id="2614" r:id="rId249"/>
    <p:sldId id="2615" r:id="rId250"/>
    <p:sldId id="2616" r:id="rId251"/>
    <p:sldId id="2617" r:id="rId252"/>
    <p:sldId id="2618" r:id="rId253"/>
    <p:sldId id="2619" r:id="rId254"/>
    <p:sldId id="2620" r:id="rId255"/>
    <p:sldId id="2621" r:id="rId256"/>
    <p:sldId id="2622" r:id="rId257"/>
    <p:sldId id="2623" r:id="rId258"/>
    <p:sldId id="2624" r:id="rId259"/>
    <p:sldId id="2625" r:id="rId260"/>
    <p:sldId id="2626" r:id="rId261"/>
    <p:sldId id="2627" r:id="rId262"/>
    <p:sldId id="2628" r:id="rId263"/>
    <p:sldId id="3735" r:id="rId264"/>
    <p:sldId id="3736" r:id="rId265"/>
    <p:sldId id="3737" r:id="rId266"/>
    <p:sldId id="3738" r:id="rId267"/>
    <p:sldId id="3739" r:id="rId268"/>
    <p:sldId id="3740" r:id="rId269"/>
    <p:sldId id="3741" r:id="rId270"/>
    <p:sldId id="3742" r:id="rId271"/>
    <p:sldId id="3743" r:id="rId272"/>
    <p:sldId id="3744" r:id="rId273"/>
    <p:sldId id="3745" r:id="rId274"/>
    <p:sldId id="3746" r:id="rId275"/>
    <p:sldId id="3747" r:id="rId276"/>
    <p:sldId id="3748" r:id="rId277"/>
    <p:sldId id="3749" r:id="rId278"/>
    <p:sldId id="3750" r:id="rId279"/>
    <p:sldId id="3751" r:id="rId280"/>
    <p:sldId id="3752" r:id="rId281"/>
    <p:sldId id="3753" r:id="rId282"/>
    <p:sldId id="3754" r:id="rId283"/>
    <p:sldId id="3755" r:id="rId284"/>
    <p:sldId id="3756" r:id="rId285"/>
    <p:sldId id="3757" r:id="rId286"/>
    <p:sldId id="3758" r:id="rId287"/>
    <p:sldId id="3759" r:id="rId288"/>
    <p:sldId id="3760" r:id="rId289"/>
    <p:sldId id="3761" r:id="rId290"/>
    <p:sldId id="3762" r:id="rId291"/>
    <p:sldId id="3763" r:id="rId292"/>
    <p:sldId id="3764" r:id="rId293"/>
    <p:sldId id="3765" r:id="rId294"/>
    <p:sldId id="3766" r:id="rId295"/>
    <p:sldId id="3767" r:id="rId296"/>
    <p:sldId id="3768" r:id="rId297"/>
    <p:sldId id="3769" r:id="rId298"/>
    <p:sldId id="3770" r:id="rId299"/>
    <p:sldId id="3771" r:id="rId300"/>
    <p:sldId id="3772" r:id="rId301"/>
    <p:sldId id="3773" r:id="rId302"/>
    <p:sldId id="3774" r:id="rId303"/>
    <p:sldId id="3775" r:id="rId304"/>
    <p:sldId id="3776" r:id="rId305"/>
    <p:sldId id="3777" r:id="rId306"/>
    <p:sldId id="2672" r:id="rId307"/>
    <p:sldId id="2673" r:id="rId308"/>
    <p:sldId id="2674" r:id="rId309"/>
    <p:sldId id="2675" r:id="rId310"/>
    <p:sldId id="2676" r:id="rId311"/>
    <p:sldId id="2677" r:id="rId312"/>
    <p:sldId id="2678" r:id="rId313"/>
    <p:sldId id="2679" r:id="rId314"/>
    <p:sldId id="2680" r:id="rId315"/>
    <p:sldId id="2681" r:id="rId316"/>
    <p:sldId id="2682" r:id="rId317"/>
    <p:sldId id="2683" r:id="rId318"/>
    <p:sldId id="2684" r:id="rId319"/>
    <p:sldId id="2685" r:id="rId320"/>
    <p:sldId id="2686" r:id="rId321"/>
    <p:sldId id="2687" r:id="rId322"/>
    <p:sldId id="2688" r:id="rId323"/>
    <p:sldId id="2689" r:id="rId324"/>
    <p:sldId id="2690" r:id="rId325"/>
    <p:sldId id="2691" r:id="rId326"/>
    <p:sldId id="2692" r:id="rId327"/>
    <p:sldId id="2693" r:id="rId328"/>
    <p:sldId id="2694" r:id="rId329"/>
    <p:sldId id="2695" r:id="rId330"/>
    <p:sldId id="2696" r:id="rId331"/>
    <p:sldId id="2697" r:id="rId332"/>
    <p:sldId id="2698" r:id="rId333"/>
    <p:sldId id="2699" r:id="rId334"/>
    <p:sldId id="2700" r:id="rId335"/>
    <p:sldId id="2701" r:id="rId336"/>
    <p:sldId id="2702" r:id="rId337"/>
    <p:sldId id="2703" r:id="rId338"/>
    <p:sldId id="2704" r:id="rId339"/>
    <p:sldId id="2705" r:id="rId340"/>
    <p:sldId id="2706" r:id="rId341"/>
    <p:sldId id="2707" r:id="rId342"/>
    <p:sldId id="2708" r:id="rId343"/>
    <p:sldId id="2709" r:id="rId344"/>
    <p:sldId id="2710" r:id="rId345"/>
    <p:sldId id="2711" r:id="rId346"/>
    <p:sldId id="2712" r:id="rId347"/>
    <p:sldId id="2713" r:id="rId348"/>
    <p:sldId id="2714" r:id="rId349"/>
    <p:sldId id="2715" r:id="rId350"/>
    <p:sldId id="2716" r:id="rId351"/>
    <p:sldId id="2717" r:id="rId352"/>
    <p:sldId id="2718" r:id="rId353"/>
    <p:sldId id="2719" r:id="rId354"/>
    <p:sldId id="2720" r:id="rId355"/>
    <p:sldId id="2721" r:id="rId356"/>
    <p:sldId id="2722" r:id="rId357"/>
    <p:sldId id="2723" r:id="rId358"/>
    <p:sldId id="2724" r:id="rId359"/>
    <p:sldId id="2725" r:id="rId360"/>
    <p:sldId id="2726" r:id="rId361"/>
    <p:sldId id="2727" r:id="rId362"/>
    <p:sldId id="2728" r:id="rId363"/>
    <p:sldId id="2729" r:id="rId364"/>
    <p:sldId id="2730" r:id="rId365"/>
    <p:sldId id="2731" r:id="rId366"/>
    <p:sldId id="2732" r:id="rId367"/>
    <p:sldId id="2733" r:id="rId368"/>
    <p:sldId id="2734" r:id="rId369"/>
    <p:sldId id="2735" r:id="rId370"/>
    <p:sldId id="2736" r:id="rId371"/>
    <p:sldId id="2737" r:id="rId372"/>
    <p:sldId id="2738" r:id="rId373"/>
    <p:sldId id="2739" r:id="rId374"/>
    <p:sldId id="2740" r:id="rId375"/>
    <p:sldId id="2741" r:id="rId376"/>
    <p:sldId id="2742" r:id="rId377"/>
    <p:sldId id="2743" r:id="rId378"/>
    <p:sldId id="2744" r:id="rId379"/>
    <p:sldId id="2745" r:id="rId380"/>
    <p:sldId id="2746" r:id="rId381"/>
    <p:sldId id="2747" r:id="rId382"/>
    <p:sldId id="2748" r:id="rId383"/>
    <p:sldId id="2749" r:id="rId384"/>
    <p:sldId id="2750" r:id="rId385"/>
    <p:sldId id="2751" r:id="rId386"/>
    <p:sldId id="2752" r:id="rId387"/>
    <p:sldId id="2753" r:id="rId388"/>
    <p:sldId id="2754" r:id="rId389"/>
    <p:sldId id="2755" r:id="rId390"/>
    <p:sldId id="2756" r:id="rId391"/>
    <p:sldId id="2757" r:id="rId392"/>
    <p:sldId id="2758" r:id="rId393"/>
    <p:sldId id="2759" r:id="rId394"/>
    <p:sldId id="2760" r:id="rId395"/>
    <p:sldId id="2761" r:id="rId396"/>
    <p:sldId id="2762" r:id="rId397"/>
    <p:sldId id="2763" r:id="rId398"/>
    <p:sldId id="2764" r:id="rId399"/>
    <p:sldId id="2765" r:id="rId400"/>
    <p:sldId id="2766" r:id="rId401"/>
    <p:sldId id="2767" r:id="rId402"/>
    <p:sldId id="2768" r:id="rId403"/>
    <p:sldId id="2769" r:id="rId404"/>
    <p:sldId id="2770" r:id="rId405"/>
    <p:sldId id="2771" r:id="rId406"/>
    <p:sldId id="2772" r:id="rId407"/>
    <p:sldId id="2773" r:id="rId408"/>
    <p:sldId id="2774" r:id="rId409"/>
    <p:sldId id="2775" r:id="rId410"/>
    <p:sldId id="2776" r:id="rId411"/>
    <p:sldId id="2777" r:id="rId412"/>
    <p:sldId id="3779" r:id="rId413"/>
    <p:sldId id="3780" r:id="rId414"/>
    <p:sldId id="3781" r:id="rId415"/>
    <p:sldId id="3782" r:id="rId416"/>
    <p:sldId id="3783" r:id="rId417"/>
    <p:sldId id="3784" r:id="rId418"/>
    <p:sldId id="3785" r:id="rId419"/>
    <p:sldId id="3786" r:id="rId420"/>
    <p:sldId id="3787" r:id="rId421"/>
    <p:sldId id="3788" r:id="rId422"/>
    <p:sldId id="3789" r:id="rId423"/>
    <p:sldId id="3790" r:id="rId424"/>
    <p:sldId id="3791" r:id="rId425"/>
    <p:sldId id="3792" r:id="rId426"/>
    <p:sldId id="3793" r:id="rId427"/>
    <p:sldId id="3794" r:id="rId428"/>
    <p:sldId id="3795" r:id="rId429"/>
    <p:sldId id="3796" r:id="rId430"/>
    <p:sldId id="3797" r:id="rId431"/>
    <p:sldId id="3798" r:id="rId432"/>
    <p:sldId id="3799" r:id="rId433"/>
    <p:sldId id="3800" r:id="rId434"/>
    <p:sldId id="3801" r:id="rId435"/>
    <p:sldId id="3802" r:id="rId436"/>
    <p:sldId id="3803" r:id="rId437"/>
    <p:sldId id="3804" r:id="rId438"/>
    <p:sldId id="3805" r:id="rId439"/>
    <p:sldId id="3806" r:id="rId440"/>
    <p:sldId id="3807" r:id="rId441"/>
    <p:sldId id="3808" r:id="rId442"/>
    <p:sldId id="3809" r:id="rId443"/>
    <p:sldId id="3810" r:id="rId444"/>
    <p:sldId id="3811" r:id="rId445"/>
    <p:sldId id="3812" r:id="rId446"/>
    <p:sldId id="3813" r:id="rId447"/>
    <p:sldId id="3814" r:id="rId448"/>
    <p:sldId id="3815" r:id="rId449"/>
    <p:sldId id="3816" r:id="rId450"/>
    <p:sldId id="3817" r:id="rId451"/>
    <p:sldId id="3818" r:id="rId452"/>
    <p:sldId id="3819" r:id="rId453"/>
    <p:sldId id="3820" r:id="rId454"/>
    <p:sldId id="3821" r:id="rId455"/>
    <p:sldId id="3822" r:id="rId456"/>
    <p:sldId id="3823" r:id="rId457"/>
    <p:sldId id="3824" r:id="rId458"/>
    <p:sldId id="3825" r:id="rId459"/>
    <p:sldId id="2825" r:id="rId460"/>
    <p:sldId id="2826" r:id="rId461"/>
    <p:sldId id="2827" r:id="rId462"/>
    <p:sldId id="3828" r:id="rId463"/>
    <p:sldId id="3829" r:id="rId464"/>
    <p:sldId id="3830" r:id="rId465"/>
    <p:sldId id="3832" r:id="rId466"/>
    <p:sldId id="3833" r:id="rId467"/>
    <p:sldId id="3834" r:id="rId468"/>
    <p:sldId id="3835" r:id="rId469"/>
    <p:sldId id="3836" r:id="rId470"/>
    <p:sldId id="3837" r:id="rId471"/>
    <p:sldId id="3838" r:id="rId472"/>
    <p:sldId id="3839" r:id="rId473"/>
    <p:sldId id="3840" r:id="rId474"/>
    <p:sldId id="3841" r:id="rId475"/>
    <p:sldId id="3842" r:id="rId476"/>
    <p:sldId id="3843" r:id="rId477"/>
    <p:sldId id="3844" r:id="rId478"/>
    <p:sldId id="3845" r:id="rId479"/>
    <p:sldId id="3846" r:id="rId480"/>
    <p:sldId id="3847" r:id="rId481"/>
    <p:sldId id="3848" r:id="rId482"/>
    <p:sldId id="3849" r:id="rId483"/>
    <p:sldId id="3850" r:id="rId484"/>
    <p:sldId id="3851" r:id="rId485"/>
    <p:sldId id="3852" r:id="rId486"/>
    <p:sldId id="3853" r:id="rId487"/>
    <p:sldId id="3854" r:id="rId488"/>
    <p:sldId id="3855" r:id="rId489"/>
    <p:sldId id="3856" r:id="rId490"/>
    <p:sldId id="3857" r:id="rId491"/>
    <p:sldId id="3858" r:id="rId492"/>
    <p:sldId id="3859" r:id="rId493"/>
    <p:sldId id="3860" r:id="rId494"/>
    <p:sldId id="3861" r:id="rId495"/>
    <p:sldId id="3862" r:id="rId496"/>
    <p:sldId id="3863" r:id="rId497"/>
    <p:sldId id="3864" r:id="rId498"/>
    <p:sldId id="3865" r:id="rId499"/>
    <p:sldId id="3866" r:id="rId500"/>
    <p:sldId id="3867" r:id="rId501"/>
    <p:sldId id="3868" r:id="rId502"/>
    <p:sldId id="3869" r:id="rId503"/>
    <p:sldId id="3870" r:id="rId504"/>
    <p:sldId id="2871" r:id="rId505"/>
    <p:sldId id="2872" r:id="rId506"/>
    <p:sldId id="2873" r:id="rId507"/>
    <p:sldId id="3873" r:id="rId508"/>
    <p:sldId id="3874" r:id="rId509"/>
    <p:sldId id="3876" r:id="rId510"/>
    <p:sldId id="3878" r:id="rId511"/>
    <p:sldId id="3879" r:id="rId512"/>
    <p:sldId id="3880" r:id="rId513"/>
    <p:sldId id="3881" r:id="rId514"/>
    <p:sldId id="3882" r:id="rId515"/>
    <p:sldId id="3883" r:id="rId516"/>
    <p:sldId id="3884" r:id="rId517"/>
    <p:sldId id="3885" r:id="rId518"/>
    <p:sldId id="3886" r:id="rId519"/>
    <p:sldId id="3887" r:id="rId520"/>
    <p:sldId id="3888" r:id="rId521"/>
    <p:sldId id="3889" r:id="rId522"/>
    <p:sldId id="3890" r:id="rId523"/>
    <p:sldId id="3891" r:id="rId524"/>
    <p:sldId id="3892" r:id="rId525"/>
    <p:sldId id="3893" r:id="rId526"/>
    <p:sldId id="3894" r:id="rId527"/>
    <p:sldId id="3895" r:id="rId528"/>
    <p:sldId id="3896" r:id="rId529"/>
    <p:sldId id="3897" r:id="rId530"/>
    <p:sldId id="3898" r:id="rId531"/>
    <p:sldId id="3899" r:id="rId532"/>
    <p:sldId id="3900" r:id="rId533"/>
    <p:sldId id="3901" r:id="rId534"/>
    <p:sldId id="3902" r:id="rId535"/>
    <p:sldId id="3903" r:id="rId536"/>
    <p:sldId id="3904" r:id="rId537"/>
    <p:sldId id="3905" r:id="rId538"/>
    <p:sldId id="3906" r:id="rId539"/>
    <p:sldId id="3907" r:id="rId540"/>
    <p:sldId id="3908" r:id="rId541"/>
    <p:sldId id="3909" r:id="rId542"/>
    <p:sldId id="3910" r:id="rId543"/>
    <p:sldId id="3911" r:id="rId544"/>
    <p:sldId id="3912" r:id="rId545"/>
    <p:sldId id="3913" r:id="rId546"/>
    <p:sldId id="3914" r:id="rId547"/>
    <p:sldId id="3915" r:id="rId548"/>
    <p:sldId id="3916" r:id="rId549"/>
    <p:sldId id="3917" r:id="rId550"/>
    <p:sldId id="3918" r:id="rId551"/>
    <p:sldId id="3919" r:id="rId552"/>
    <p:sldId id="3920" r:id="rId553"/>
    <p:sldId id="3921" r:id="rId554"/>
    <p:sldId id="3922" r:id="rId555"/>
    <p:sldId id="3923" r:id="rId556"/>
    <p:sldId id="3924" r:id="rId557"/>
    <p:sldId id="3925" r:id="rId558"/>
    <p:sldId id="3926" r:id="rId559"/>
    <p:sldId id="3927" r:id="rId560"/>
    <p:sldId id="3928" r:id="rId561"/>
    <p:sldId id="3929" r:id="rId562"/>
    <p:sldId id="3930" r:id="rId563"/>
    <p:sldId id="3931" r:id="rId564"/>
    <p:sldId id="2933" r:id="rId565"/>
    <p:sldId id="2934" r:id="rId566"/>
    <p:sldId id="2935" r:id="rId567"/>
    <p:sldId id="2936" r:id="rId568"/>
    <p:sldId id="2937" r:id="rId569"/>
    <p:sldId id="2939" r:id="rId570"/>
    <p:sldId id="2940" r:id="rId571"/>
    <p:sldId id="2942" r:id="rId572"/>
    <p:sldId id="2943" r:id="rId573"/>
    <p:sldId id="2944" r:id="rId574"/>
    <p:sldId id="2945" r:id="rId575"/>
    <p:sldId id="2946" r:id="rId576"/>
    <p:sldId id="2947" r:id="rId577"/>
    <p:sldId id="2948" r:id="rId578"/>
    <p:sldId id="2949" r:id="rId579"/>
    <p:sldId id="2950" r:id="rId580"/>
    <p:sldId id="2951" r:id="rId581"/>
    <p:sldId id="2952" r:id="rId582"/>
    <p:sldId id="2953" r:id="rId583"/>
    <p:sldId id="3932" r:id="rId584"/>
    <p:sldId id="2954" r:id="rId585"/>
    <p:sldId id="2955" r:id="rId586"/>
    <p:sldId id="2956" r:id="rId587"/>
    <p:sldId id="2957" r:id="rId588"/>
    <p:sldId id="2958" r:id="rId589"/>
    <p:sldId id="2959" r:id="rId590"/>
    <p:sldId id="2960" r:id="rId591"/>
    <p:sldId id="2961" r:id="rId592"/>
    <p:sldId id="2962" r:id="rId593"/>
    <p:sldId id="2963" r:id="rId594"/>
    <p:sldId id="2964" r:id="rId595"/>
    <p:sldId id="2965" r:id="rId596"/>
    <p:sldId id="2966" r:id="rId597"/>
    <p:sldId id="2967" r:id="rId598"/>
    <p:sldId id="2968" r:id="rId599"/>
    <p:sldId id="2969" r:id="rId600"/>
    <p:sldId id="2970" r:id="rId601"/>
    <p:sldId id="2971" r:id="rId602"/>
    <p:sldId id="2972" r:id="rId603"/>
    <p:sldId id="2973" r:id="rId604"/>
    <p:sldId id="2974" r:id="rId605"/>
    <p:sldId id="2975" r:id="rId606"/>
    <p:sldId id="2976" r:id="rId607"/>
    <p:sldId id="2977" r:id="rId608"/>
    <p:sldId id="2978" r:id="rId609"/>
    <p:sldId id="2979" r:id="rId610"/>
    <p:sldId id="2980" r:id="rId611"/>
    <p:sldId id="2981" r:id="rId612"/>
    <p:sldId id="2982" r:id="rId613"/>
    <p:sldId id="2983" r:id="rId614"/>
    <p:sldId id="2984" r:id="rId615"/>
    <p:sldId id="2985" r:id="rId616"/>
    <p:sldId id="2986" r:id="rId617"/>
    <p:sldId id="2987" r:id="rId618"/>
    <p:sldId id="2988" r:id="rId619"/>
    <p:sldId id="2989" r:id="rId620"/>
    <p:sldId id="2990" r:id="rId621"/>
    <p:sldId id="2991" r:id="rId622"/>
    <p:sldId id="2992" r:id="rId623"/>
    <p:sldId id="2993" r:id="rId624"/>
    <p:sldId id="2994" r:id="rId625"/>
    <p:sldId id="2995" r:id="rId626"/>
    <p:sldId id="2997" r:id="rId627"/>
    <p:sldId id="2999" r:id="rId628"/>
    <p:sldId id="3000" r:id="rId629"/>
    <p:sldId id="3001" r:id="rId630"/>
    <p:sldId id="3002" r:id="rId631"/>
    <p:sldId id="3003" r:id="rId632"/>
    <p:sldId id="3004" r:id="rId633"/>
    <p:sldId id="3005" r:id="rId634"/>
    <p:sldId id="3006" r:id="rId635"/>
    <p:sldId id="3007" r:id="rId636"/>
    <p:sldId id="3008" r:id="rId637"/>
    <p:sldId id="3009" r:id="rId638"/>
    <p:sldId id="3010" r:id="rId639"/>
    <p:sldId id="3011" r:id="rId640"/>
    <p:sldId id="3012" r:id="rId641"/>
    <p:sldId id="3013" r:id="rId642"/>
    <p:sldId id="3014" r:id="rId643"/>
    <p:sldId id="3015" r:id="rId644"/>
    <p:sldId id="3016" r:id="rId645"/>
    <p:sldId id="3017" r:id="rId646"/>
    <p:sldId id="3018" r:id="rId647"/>
    <p:sldId id="3019" r:id="rId648"/>
    <p:sldId id="3020" r:id="rId649"/>
    <p:sldId id="3021" r:id="rId650"/>
    <p:sldId id="3022" r:id="rId651"/>
    <p:sldId id="3023" r:id="rId652"/>
    <p:sldId id="3024" r:id="rId653"/>
    <p:sldId id="3025" r:id="rId654"/>
    <p:sldId id="3026" r:id="rId655"/>
    <p:sldId id="3027" r:id="rId656"/>
    <p:sldId id="3028" r:id="rId657"/>
    <p:sldId id="3029" r:id="rId658"/>
    <p:sldId id="3030" r:id="rId659"/>
    <p:sldId id="3031" r:id="rId660"/>
    <p:sldId id="3032" r:id="rId661"/>
    <p:sldId id="3033" r:id="rId662"/>
    <p:sldId id="3034" r:id="rId663"/>
    <p:sldId id="3035" r:id="rId664"/>
    <p:sldId id="3036" r:id="rId665"/>
    <p:sldId id="3037" r:id="rId666"/>
    <p:sldId id="3038" r:id="rId667"/>
    <p:sldId id="3039" r:id="rId668"/>
    <p:sldId id="3040" r:id="rId669"/>
    <p:sldId id="3041" r:id="rId670"/>
    <p:sldId id="3042" r:id="rId671"/>
    <p:sldId id="3043" r:id="rId672"/>
    <p:sldId id="3044" r:id="rId673"/>
    <p:sldId id="3045" r:id="rId674"/>
    <p:sldId id="3046" r:id="rId675"/>
    <p:sldId id="3047" r:id="rId676"/>
    <p:sldId id="3048" r:id="rId677"/>
    <p:sldId id="3049" r:id="rId678"/>
    <p:sldId id="3050" r:id="rId679"/>
    <p:sldId id="3051" r:id="rId680"/>
    <p:sldId id="3052" r:id="rId681"/>
    <p:sldId id="3053" r:id="rId682"/>
    <p:sldId id="3055" r:id="rId683"/>
    <p:sldId id="3056" r:id="rId684"/>
    <p:sldId id="3058" r:id="rId685"/>
    <p:sldId id="3059" r:id="rId686"/>
    <p:sldId id="3061" r:id="rId687"/>
    <p:sldId id="3062" r:id="rId688"/>
    <p:sldId id="3063" r:id="rId689"/>
    <p:sldId id="3064" r:id="rId690"/>
    <p:sldId id="3065" r:id="rId691"/>
    <p:sldId id="3066" r:id="rId692"/>
    <p:sldId id="3067" r:id="rId693"/>
    <p:sldId id="3068" r:id="rId694"/>
    <p:sldId id="3069" r:id="rId695"/>
    <p:sldId id="3070" r:id="rId696"/>
    <p:sldId id="3071" r:id="rId697"/>
    <p:sldId id="3072" r:id="rId698"/>
    <p:sldId id="3073" r:id="rId699"/>
    <p:sldId id="3074" r:id="rId700"/>
    <p:sldId id="3075" r:id="rId701"/>
    <p:sldId id="3076" r:id="rId702"/>
    <p:sldId id="3077" r:id="rId703"/>
    <p:sldId id="3078" r:id="rId704"/>
    <p:sldId id="3079" r:id="rId705"/>
    <p:sldId id="3080" r:id="rId706"/>
    <p:sldId id="3081" r:id="rId707"/>
    <p:sldId id="3082" r:id="rId708"/>
    <p:sldId id="3083" r:id="rId709"/>
    <p:sldId id="3084" r:id="rId710"/>
    <p:sldId id="3085" r:id="rId711"/>
    <p:sldId id="3086" r:id="rId712"/>
    <p:sldId id="3087" r:id="rId713"/>
    <p:sldId id="3088" r:id="rId714"/>
    <p:sldId id="3089" r:id="rId715"/>
    <p:sldId id="3090" r:id="rId716"/>
    <p:sldId id="3091" r:id="rId717"/>
    <p:sldId id="3092" r:id="rId718"/>
    <p:sldId id="3093" r:id="rId719"/>
    <p:sldId id="3094" r:id="rId720"/>
    <p:sldId id="3095" r:id="rId721"/>
    <p:sldId id="3096" r:id="rId722"/>
    <p:sldId id="3097" r:id="rId723"/>
    <p:sldId id="3098" r:id="rId724"/>
    <p:sldId id="3099" r:id="rId725"/>
    <p:sldId id="3100" r:id="rId726"/>
    <p:sldId id="3101" r:id="rId727"/>
    <p:sldId id="3102" r:id="rId728"/>
    <p:sldId id="3103" r:id="rId729"/>
    <p:sldId id="3104" r:id="rId730"/>
    <p:sldId id="3105" r:id="rId731"/>
    <p:sldId id="3106" r:id="rId732"/>
    <p:sldId id="3107" r:id="rId733"/>
    <p:sldId id="3108" r:id="rId734"/>
    <p:sldId id="3109" r:id="rId735"/>
    <p:sldId id="3110" r:id="rId736"/>
    <p:sldId id="3111" r:id="rId737"/>
    <p:sldId id="3112" r:id="rId738"/>
    <p:sldId id="3113" r:id="rId739"/>
    <p:sldId id="3114" r:id="rId740"/>
    <p:sldId id="3115" r:id="rId741"/>
    <p:sldId id="3116" r:id="rId742"/>
    <p:sldId id="3117" r:id="rId743"/>
    <p:sldId id="3118" r:id="rId744"/>
    <p:sldId id="3119" r:id="rId745"/>
    <p:sldId id="3120" r:id="rId746"/>
    <p:sldId id="3121" r:id="rId747"/>
    <p:sldId id="3122" r:id="rId748"/>
    <p:sldId id="3934" r:id="rId749"/>
    <p:sldId id="3935" r:id="rId750"/>
    <p:sldId id="3936" r:id="rId751"/>
    <p:sldId id="3938" r:id="rId752"/>
    <p:sldId id="3939" r:id="rId753"/>
    <p:sldId id="3940" r:id="rId754"/>
    <p:sldId id="3941" r:id="rId755"/>
    <p:sldId id="3942" r:id="rId756"/>
    <p:sldId id="3943" r:id="rId757"/>
    <p:sldId id="3944" r:id="rId758"/>
    <p:sldId id="3945" r:id="rId759"/>
    <p:sldId id="3946" r:id="rId760"/>
    <p:sldId id="3947" r:id="rId761"/>
    <p:sldId id="3948" r:id="rId762"/>
    <p:sldId id="3949" r:id="rId763"/>
    <p:sldId id="3950" r:id="rId764"/>
    <p:sldId id="3951" r:id="rId765"/>
    <p:sldId id="3952" r:id="rId766"/>
    <p:sldId id="3953" r:id="rId767"/>
    <p:sldId id="3954" r:id="rId768"/>
    <p:sldId id="3955" r:id="rId769"/>
    <p:sldId id="3956" r:id="rId770"/>
    <p:sldId id="3957" r:id="rId771"/>
    <p:sldId id="3958" r:id="rId772"/>
    <p:sldId id="3959" r:id="rId773"/>
    <p:sldId id="3960" r:id="rId774"/>
    <p:sldId id="3961" r:id="rId775"/>
    <p:sldId id="3962" r:id="rId776"/>
    <p:sldId id="3963" r:id="rId777"/>
    <p:sldId id="3964" r:id="rId778"/>
    <p:sldId id="3965" r:id="rId779"/>
    <p:sldId id="3966" r:id="rId780"/>
    <p:sldId id="3967" r:id="rId781"/>
    <p:sldId id="3968" r:id="rId782"/>
    <p:sldId id="3969" r:id="rId783"/>
    <p:sldId id="3970" r:id="rId784"/>
    <p:sldId id="3971" r:id="rId785"/>
    <p:sldId id="3972" r:id="rId786"/>
    <p:sldId id="3973" r:id="rId787"/>
    <p:sldId id="3974" r:id="rId788"/>
    <p:sldId id="3975" r:id="rId789"/>
    <p:sldId id="3976" r:id="rId790"/>
    <p:sldId id="3166" r:id="rId791"/>
    <p:sldId id="3167" r:id="rId792"/>
    <p:sldId id="3168" r:id="rId793"/>
    <p:sldId id="4336" r:id="rId794"/>
    <p:sldId id="4338" r:id="rId795"/>
    <p:sldId id="4339" r:id="rId796"/>
    <p:sldId id="4340" r:id="rId797"/>
    <p:sldId id="4341" r:id="rId798"/>
    <p:sldId id="4342" r:id="rId799"/>
    <p:sldId id="4343" r:id="rId800"/>
    <p:sldId id="4344" r:id="rId801"/>
    <p:sldId id="4345" r:id="rId802"/>
    <p:sldId id="4346" r:id="rId803"/>
    <p:sldId id="4347" r:id="rId804"/>
    <p:sldId id="4348" r:id="rId805"/>
    <p:sldId id="4349" r:id="rId806"/>
    <p:sldId id="4350" r:id="rId807"/>
    <p:sldId id="4351" r:id="rId808"/>
    <p:sldId id="4353" r:id="rId809"/>
    <p:sldId id="4355" r:id="rId810"/>
    <p:sldId id="4356" r:id="rId811"/>
    <p:sldId id="4357" r:id="rId812"/>
    <p:sldId id="4359" r:id="rId813"/>
    <p:sldId id="4360" r:id="rId814"/>
    <p:sldId id="4361" r:id="rId815"/>
    <p:sldId id="4363" r:id="rId816"/>
    <p:sldId id="4364" r:id="rId817"/>
    <p:sldId id="4366" r:id="rId818"/>
    <p:sldId id="4367" r:id="rId819"/>
    <p:sldId id="4368" r:id="rId820"/>
    <p:sldId id="4369" r:id="rId821"/>
    <p:sldId id="4370" r:id="rId822"/>
    <p:sldId id="4371" r:id="rId823"/>
    <p:sldId id="4372" r:id="rId824"/>
    <p:sldId id="4373" r:id="rId825"/>
    <p:sldId id="4374" r:id="rId826"/>
    <p:sldId id="4375" r:id="rId827"/>
    <p:sldId id="4376" r:id="rId828"/>
    <p:sldId id="4377" r:id="rId829"/>
    <p:sldId id="4379" r:id="rId830"/>
    <p:sldId id="4380" r:id="rId831"/>
    <p:sldId id="4381" r:id="rId832"/>
    <p:sldId id="4382" r:id="rId833"/>
    <p:sldId id="4383" r:id="rId834"/>
    <p:sldId id="4385" r:id="rId835"/>
    <p:sldId id="4387" r:id="rId836"/>
    <p:sldId id="4388" r:id="rId837"/>
    <p:sldId id="4390" r:id="rId838"/>
    <p:sldId id="3225" r:id="rId839"/>
    <p:sldId id="3606" r:id="rId840"/>
    <p:sldId id="3607" r:id="rId841"/>
    <p:sldId id="3608" r:id="rId842"/>
    <p:sldId id="3609" r:id="rId843"/>
    <p:sldId id="3610" r:id="rId844"/>
    <p:sldId id="3613" r:id="rId845"/>
    <p:sldId id="3614" r:id="rId846"/>
    <p:sldId id="3615" r:id="rId847"/>
    <p:sldId id="3616" r:id="rId848"/>
    <p:sldId id="3618" r:id="rId849"/>
    <p:sldId id="3619" r:id="rId850"/>
    <p:sldId id="3620" r:id="rId851"/>
    <p:sldId id="3621" r:id="rId852"/>
    <p:sldId id="3622" r:id="rId853"/>
    <p:sldId id="3623" r:id="rId854"/>
    <p:sldId id="3624" r:id="rId855"/>
    <p:sldId id="3625" r:id="rId856"/>
    <p:sldId id="3626" r:id="rId857"/>
    <p:sldId id="3627" r:id="rId858"/>
    <p:sldId id="3628" r:id="rId859"/>
    <p:sldId id="3629" r:id="rId860"/>
    <p:sldId id="3637" r:id="rId861"/>
    <p:sldId id="3638" r:id="rId862"/>
    <p:sldId id="3639" r:id="rId863"/>
    <p:sldId id="3640" r:id="rId864"/>
    <p:sldId id="3641" r:id="rId865"/>
    <p:sldId id="3642" r:id="rId866"/>
    <p:sldId id="3643" r:id="rId867"/>
    <p:sldId id="3646" r:id="rId868"/>
    <p:sldId id="3647" r:id="rId869"/>
    <p:sldId id="3648" r:id="rId870"/>
    <p:sldId id="3649" r:id="rId871"/>
    <p:sldId id="3650" r:id="rId872"/>
    <p:sldId id="3651" r:id="rId873"/>
    <p:sldId id="3652" r:id="rId874"/>
    <p:sldId id="3654" r:id="rId875"/>
    <p:sldId id="3655" r:id="rId876"/>
    <p:sldId id="3656" r:id="rId877"/>
    <p:sldId id="3657" r:id="rId878"/>
    <p:sldId id="3658" r:id="rId879"/>
    <p:sldId id="3659" r:id="rId880"/>
    <p:sldId id="3660" r:id="rId881"/>
    <p:sldId id="3661" r:id="rId882"/>
    <p:sldId id="3662" r:id="rId883"/>
    <p:sldId id="3666" r:id="rId884"/>
    <p:sldId id="3667" r:id="rId885"/>
    <p:sldId id="3226" r:id="rId886"/>
    <p:sldId id="3227" r:id="rId887"/>
    <p:sldId id="3977" r:id="rId888"/>
    <p:sldId id="3978" r:id="rId889"/>
    <p:sldId id="3979" r:id="rId890"/>
    <p:sldId id="3980" r:id="rId891"/>
    <p:sldId id="3981" r:id="rId892"/>
    <p:sldId id="3982" r:id="rId893"/>
    <p:sldId id="3983" r:id="rId894"/>
    <p:sldId id="3984" r:id="rId895"/>
    <p:sldId id="3985" r:id="rId896"/>
    <p:sldId id="3986" r:id="rId897"/>
    <p:sldId id="3987" r:id="rId898"/>
    <p:sldId id="3988" r:id="rId899"/>
    <p:sldId id="3989" r:id="rId900"/>
    <p:sldId id="3990" r:id="rId901"/>
    <p:sldId id="3991" r:id="rId902"/>
    <p:sldId id="3992" r:id="rId903"/>
    <p:sldId id="3993" r:id="rId904"/>
    <p:sldId id="3994" r:id="rId905"/>
    <p:sldId id="3995" r:id="rId906"/>
    <p:sldId id="3996" r:id="rId907"/>
    <p:sldId id="3997" r:id="rId908"/>
    <p:sldId id="3998" r:id="rId909"/>
    <p:sldId id="3999" r:id="rId910"/>
    <p:sldId id="4000" r:id="rId911"/>
    <p:sldId id="4001" r:id="rId912"/>
    <p:sldId id="4002" r:id="rId913"/>
    <p:sldId id="4003" r:id="rId914"/>
    <p:sldId id="4004" r:id="rId915"/>
    <p:sldId id="4005" r:id="rId916"/>
    <p:sldId id="4006" r:id="rId917"/>
    <p:sldId id="4007" r:id="rId918"/>
    <p:sldId id="4008" r:id="rId919"/>
    <p:sldId id="4009" r:id="rId920"/>
    <p:sldId id="4010" r:id="rId921"/>
    <p:sldId id="4011" r:id="rId922"/>
    <p:sldId id="4012" r:id="rId923"/>
    <p:sldId id="4013" r:id="rId924"/>
    <p:sldId id="4014" r:id="rId925"/>
    <p:sldId id="4015" r:id="rId926"/>
    <p:sldId id="4016" r:id="rId927"/>
    <p:sldId id="4017" r:id="rId928"/>
    <p:sldId id="4018" r:id="rId929"/>
    <p:sldId id="4019" r:id="rId930"/>
    <p:sldId id="4020" r:id="rId931"/>
    <p:sldId id="4021" r:id="rId932"/>
    <p:sldId id="4022" r:id="rId933"/>
    <p:sldId id="4023" r:id="rId934"/>
    <p:sldId id="4024" r:id="rId935"/>
    <p:sldId id="4025" r:id="rId936"/>
    <p:sldId id="4026" r:id="rId937"/>
    <p:sldId id="4027" r:id="rId938"/>
    <p:sldId id="4028" r:id="rId939"/>
    <p:sldId id="4029" r:id="rId940"/>
    <p:sldId id="4030" r:id="rId941"/>
    <p:sldId id="4031" r:id="rId942"/>
    <p:sldId id="4032" r:id="rId943"/>
    <p:sldId id="4033" r:id="rId944"/>
    <p:sldId id="4034" r:id="rId945"/>
    <p:sldId id="4035" r:id="rId946"/>
    <p:sldId id="4036" r:id="rId947"/>
    <p:sldId id="4037" r:id="rId948"/>
    <p:sldId id="4038" r:id="rId949"/>
    <p:sldId id="3287" r:id="rId950"/>
    <p:sldId id="3288" r:id="rId951"/>
    <p:sldId id="3289" r:id="rId952"/>
    <p:sldId id="3290" r:id="rId953"/>
    <p:sldId id="3291" r:id="rId954"/>
    <p:sldId id="3292" r:id="rId955"/>
    <p:sldId id="3293" r:id="rId956"/>
    <p:sldId id="3294" r:id="rId957"/>
    <p:sldId id="3295" r:id="rId958"/>
    <p:sldId id="3296" r:id="rId959"/>
    <p:sldId id="3297" r:id="rId960"/>
    <p:sldId id="3298" r:id="rId961"/>
    <p:sldId id="3299" r:id="rId962"/>
    <p:sldId id="3300" r:id="rId963"/>
    <p:sldId id="3301" r:id="rId964"/>
    <p:sldId id="3302" r:id="rId965"/>
    <p:sldId id="3303" r:id="rId966"/>
    <p:sldId id="3304" r:id="rId967"/>
    <p:sldId id="3305" r:id="rId968"/>
    <p:sldId id="3306" r:id="rId969"/>
    <p:sldId id="3307" r:id="rId970"/>
    <p:sldId id="3308" r:id="rId971"/>
    <p:sldId id="3309" r:id="rId972"/>
    <p:sldId id="3310" r:id="rId973"/>
    <p:sldId id="3311" r:id="rId974"/>
    <p:sldId id="3312" r:id="rId975"/>
    <p:sldId id="3313" r:id="rId976"/>
    <p:sldId id="3314" r:id="rId977"/>
    <p:sldId id="3315" r:id="rId978"/>
    <p:sldId id="3316" r:id="rId979"/>
    <p:sldId id="3317" r:id="rId980"/>
    <p:sldId id="3318" r:id="rId981"/>
    <p:sldId id="3319" r:id="rId982"/>
    <p:sldId id="3320" r:id="rId983"/>
    <p:sldId id="3321" r:id="rId984"/>
    <p:sldId id="3322" r:id="rId985"/>
    <p:sldId id="3323" r:id="rId986"/>
    <p:sldId id="3324" r:id="rId987"/>
    <p:sldId id="3325" r:id="rId988"/>
    <p:sldId id="3326" r:id="rId989"/>
    <p:sldId id="3327" r:id="rId990"/>
    <p:sldId id="3328" r:id="rId991"/>
    <p:sldId id="3329" r:id="rId992"/>
    <p:sldId id="3330" r:id="rId993"/>
    <p:sldId id="3331" r:id="rId994"/>
    <p:sldId id="3332" r:id="rId995"/>
    <p:sldId id="3333" r:id="rId996"/>
    <p:sldId id="3334" r:id="rId997"/>
    <p:sldId id="3335" r:id="rId998"/>
    <p:sldId id="3336" r:id="rId999"/>
    <p:sldId id="3337" r:id="rId1000"/>
    <p:sldId id="3338" r:id="rId1001"/>
    <p:sldId id="3339" r:id="rId1002"/>
    <p:sldId id="3340" r:id="rId1003"/>
    <p:sldId id="3341" r:id="rId1004"/>
    <p:sldId id="3342" r:id="rId1005"/>
    <p:sldId id="3344" r:id="rId1006"/>
    <p:sldId id="3345" r:id="rId1007"/>
    <p:sldId id="4040" r:id="rId1008"/>
    <p:sldId id="4041" r:id="rId1009"/>
    <p:sldId id="4042" r:id="rId1010"/>
    <p:sldId id="4043" r:id="rId1011"/>
    <p:sldId id="4044" r:id="rId1012"/>
    <p:sldId id="4045" r:id="rId1013"/>
    <p:sldId id="4046" r:id="rId1014"/>
    <p:sldId id="4047" r:id="rId1015"/>
    <p:sldId id="4048" r:id="rId1016"/>
    <p:sldId id="4049" r:id="rId1017"/>
    <p:sldId id="4050" r:id="rId1018"/>
    <p:sldId id="4051" r:id="rId1019"/>
    <p:sldId id="4052" r:id="rId1020"/>
    <p:sldId id="4053" r:id="rId1021"/>
    <p:sldId id="4054" r:id="rId1022"/>
    <p:sldId id="4055" r:id="rId1023"/>
    <p:sldId id="4056" r:id="rId1024"/>
    <p:sldId id="4057" r:id="rId1025"/>
    <p:sldId id="4058" r:id="rId1026"/>
    <p:sldId id="4059" r:id="rId1027"/>
    <p:sldId id="4060" r:id="rId1028"/>
    <p:sldId id="4061" r:id="rId1029"/>
    <p:sldId id="4062" r:id="rId1030"/>
    <p:sldId id="4063" r:id="rId1031"/>
    <p:sldId id="4064" r:id="rId1032"/>
    <p:sldId id="4065" r:id="rId1033"/>
    <p:sldId id="4066" r:id="rId1034"/>
    <p:sldId id="4067" r:id="rId1035"/>
    <p:sldId id="4068" r:id="rId1036"/>
    <p:sldId id="4069" r:id="rId1037"/>
    <p:sldId id="4070" r:id="rId1038"/>
    <p:sldId id="4071" r:id="rId1039"/>
    <p:sldId id="4072" r:id="rId1040"/>
    <p:sldId id="4073" r:id="rId1041"/>
    <p:sldId id="4074" r:id="rId1042"/>
    <p:sldId id="4075" r:id="rId1043"/>
    <p:sldId id="4076" r:id="rId1044"/>
    <p:sldId id="4077" r:id="rId1045"/>
    <p:sldId id="3386" r:id="rId1046"/>
    <p:sldId id="3387" r:id="rId1047"/>
    <p:sldId id="3388" r:id="rId1048"/>
    <p:sldId id="4079" r:id="rId1049"/>
    <p:sldId id="4080" r:id="rId1050"/>
    <p:sldId id="4081" r:id="rId1051"/>
    <p:sldId id="4082" r:id="rId1052"/>
    <p:sldId id="4083" r:id="rId1053"/>
    <p:sldId id="4084" r:id="rId1054"/>
    <p:sldId id="4085" r:id="rId1055"/>
    <p:sldId id="4086" r:id="rId1056"/>
    <p:sldId id="4087" r:id="rId1057"/>
    <p:sldId id="4088" r:id="rId1058"/>
    <p:sldId id="4089" r:id="rId1059"/>
    <p:sldId id="4090" r:id="rId1060"/>
    <p:sldId id="4091" r:id="rId1061"/>
    <p:sldId id="4092" r:id="rId1062"/>
    <p:sldId id="4093" r:id="rId1063"/>
    <p:sldId id="4094" r:id="rId1064"/>
    <p:sldId id="4095" r:id="rId1065"/>
    <p:sldId id="4096" r:id="rId1066"/>
    <p:sldId id="4097" r:id="rId1067"/>
    <p:sldId id="4098" r:id="rId1068"/>
    <p:sldId id="4099" r:id="rId1069"/>
    <p:sldId id="4100" r:id="rId1070"/>
    <p:sldId id="4101" r:id="rId1071"/>
    <p:sldId id="4102" r:id="rId1072"/>
    <p:sldId id="4103" r:id="rId1073"/>
    <p:sldId id="4104" r:id="rId1074"/>
    <p:sldId id="4105" r:id="rId1075"/>
    <p:sldId id="4106" r:id="rId1076"/>
    <p:sldId id="4107" r:id="rId1077"/>
    <p:sldId id="4108" r:id="rId1078"/>
    <p:sldId id="4109" r:id="rId1079"/>
    <p:sldId id="4110" r:id="rId1080"/>
    <p:sldId id="4111" r:id="rId1081"/>
    <p:sldId id="4112" r:id="rId1082"/>
    <p:sldId id="4113" r:id="rId1083"/>
    <p:sldId id="4114" r:id="rId1084"/>
    <p:sldId id="4115" r:id="rId1085"/>
    <p:sldId id="4116" r:id="rId1086"/>
    <p:sldId id="4117" r:id="rId1087"/>
    <p:sldId id="4118" r:id="rId1088"/>
    <p:sldId id="4119" r:id="rId1089"/>
    <p:sldId id="4120" r:id="rId1090"/>
    <p:sldId id="4121" r:id="rId1091"/>
    <p:sldId id="3432" r:id="rId1092"/>
    <p:sldId id="3433" r:id="rId1093"/>
    <p:sldId id="3434" r:id="rId1094"/>
    <p:sldId id="4123" r:id="rId1095"/>
    <p:sldId id="4124" r:id="rId1096"/>
    <p:sldId id="4125" r:id="rId1097"/>
    <p:sldId id="4126" r:id="rId1098"/>
    <p:sldId id="4127" r:id="rId1099"/>
    <p:sldId id="4128" r:id="rId1100"/>
    <p:sldId id="4129" r:id="rId1101"/>
    <p:sldId id="4130" r:id="rId1102"/>
    <p:sldId id="4131" r:id="rId1103"/>
    <p:sldId id="4132" r:id="rId1104"/>
    <p:sldId id="4133" r:id="rId1105"/>
    <p:sldId id="4134" r:id="rId1106"/>
    <p:sldId id="4135" r:id="rId1107"/>
    <p:sldId id="4136" r:id="rId1108"/>
    <p:sldId id="4137" r:id="rId1109"/>
    <p:sldId id="4138" r:id="rId1110"/>
    <p:sldId id="4139" r:id="rId1111"/>
    <p:sldId id="4140" r:id="rId1112"/>
    <p:sldId id="4141" r:id="rId1113"/>
    <p:sldId id="4142" r:id="rId1114"/>
    <p:sldId id="4143" r:id="rId1115"/>
    <p:sldId id="4144" r:id="rId1116"/>
    <p:sldId id="4145" r:id="rId1117"/>
    <p:sldId id="4146" r:id="rId1118"/>
    <p:sldId id="4147" r:id="rId1119"/>
    <p:sldId id="4148" r:id="rId1120"/>
    <p:sldId id="4149" r:id="rId1121"/>
    <p:sldId id="4150" r:id="rId1122"/>
    <p:sldId id="4151" r:id="rId1123"/>
    <p:sldId id="4152" r:id="rId1124"/>
    <p:sldId id="4153" r:id="rId1125"/>
    <p:sldId id="4154" r:id="rId1126"/>
    <p:sldId id="4155" r:id="rId1127"/>
    <p:sldId id="4156" r:id="rId1128"/>
    <p:sldId id="4157" r:id="rId1129"/>
    <p:sldId id="4158" r:id="rId1130"/>
    <p:sldId id="4159" r:id="rId1131"/>
    <p:sldId id="4160" r:id="rId1132"/>
    <p:sldId id="4161" r:id="rId1133"/>
    <p:sldId id="4162" r:id="rId1134"/>
    <p:sldId id="4163" r:id="rId1135"/>
    <p:sldId id="4164" r:id="rId1136"/>
    <p:sldId id="4165" r:id="rId1137"/>
    <p:sldId id="4166" r:id="rId1138"/>
    <p:sldId id="4167" r:id="rId1139"/>
    <p:sldId id="4168" r:id="rId1140"/>
    <p:sldId id="4169" r:id="rId1141"/>
    <p:sldId id="4170" r:id="rId1142"/>
    <p:sldId id="4171" r:id="rId1143"/>
    <p:sldId id="4172" r:id="rId1144"/>
    <p:sldId id="4173" r:id="rId1145"/>
    <p:sldId id="4174" r:id="rId1146"/>
    <p:sldId id="4175" r:id="rId1147"/>
    <p:sldId id="4176" r:id="rId1148"/>
    <p:sldId id="4177" r:id="rId1149"/>
    <p:sldId id="4178" r:id="rId1150"/>
    <p:sldId id="4179" r:id="rId1151"/>
    <p:sldId id="4180" r:id="rId1152"/>
    <p:sldId id="4181" r:id="rId1153"/>
    <p:sldId id="3494" r:id="rId1154"/>
    <p:sldId id="3495" r:id="rId1155"/>
    <p:sldId id="3496" r:id="rId1156"/>
    <p:sldId id="4183" r:id="rId1157"/>
    <p:sldId id="4184" r:id="rId1158"/>
    <p:sldId id="4185" r:id="rId1159"/>
    <p:sldId id="4186" r:id="rId1160"/>
    <p:sldId id="4187" r:id="rId1161"/>
    <p:sldId id="4188" r:id="rId1162"/>
    <p:sldId id="4189" r:id="rId1163"/>
    <p:sldId id="4190" r:id="rId1164"/>
    <p:sldId id="4191" r:id="rId1165"/>
    <p:sldId id="4192" r:id="rId1166"/>
    <p:sldId id="4193" r:id="rId1167"/>
    <p:sldId id="4194" r:id="rId1168"/>
    <p:sldId id="4195" r:id="rId1169"/>
    <p:sldId id="4196" r:id="rId1170"/>
    <p:sldId id="4197" r:id="rId1171"/>
    <p:sldId id="4198" r:id="rId1172"/>
    <p:sldId id="4199" r:id="rId1173"/>
    <p:sldId id="4200" r:id="rId1174"/>
    <p:sldId id="4201" r:id="rId1175"/>
    <p:sldId id="4202" r:id="rId1176"/>
    <p:sldId id="4203" r:id="rId1177"/>
    <p:sldId id="4204" r:id="rId1178"/>
    <p:sldId id="4205" r:id="rId1179"/>
    <p:sldId id="4206" r:id="rId1180"/>
    <p:sldId id="4207" r:id="rId1181"/>
    <p:sldId id="4208" r:id="rId1182"/>
    <p:sldId id="4209" r:id="rId1183"/>
    <p:sldId id="4210" r:id="rId1184"/>
    <p:sldId id="4211" r:id="rId1185"/>
    <p:sldId id="4212" r:id="rId1186"/>
    <p:sldId id="4213" r:id="rId1187"/>
    <p:sldId id="4214" r:id="rId1188"/>
    <p:sldId id="4215" r:id="rId1189"/>
    <p:sldId id="4216" r:id="rId1190"/>
    <p:sldId id="4217" r:id="rId1191"/>
    <p:sldId id="4218" r:id="rId1192"/>
    <p:sldId id="4219" r:id="rId1193"/>
    <p:sldId id="4220" r:id="rId1194"/>
    <p:sldId id="4221" r:id="rId1195"/>
    <p:sldId id="4222" r:id="rId1196"/>
    <p:sldId id="4223" r:id="rId1197"/>
    <p:sldId id="4224" r:id="rId1198"/>
    <p:sldId id="4225" r:id="rId1199"/>
    <p:sldId id="4226" r:id="rId1200"/>
    <p:sldId id="4227" r:id="rId1201"/>
    <p:sldId id="4228" r:id="rId1202"/>
    <p:sldId id="3543" r:id="rId1203"/>
    <p:sldId id="3544" r:id="rId1204"/>
    <p:sldId id="3545" r:id="rId1205"/>
    <p:sldId id="4230" r:id="rId1206"/>
    <p:sldId id="4231" r:id="rId1207"/>
    <p:sldId id="4232" r:id="rId1208"/>
    <p:sldId id="4233" r:id="rId1209"/>
    <p:sldId id="4234" r:id="rId1210"/>
    <p:sldId id="4235" r:id="rId1211"/>
    <p:sldId id="4236" r:id="rId1212"/>
    <p:sldId id="4237" r:id="rId1213"/>
    <p:sldId id="4238" r:id="rId1214"/>
    <p:sldId id="4239" r:id="rId1215"/>
    <p:sldId id="4240" r:id="rId1216"/>
    <p:sldId id="4241" r:id="rId1217"/>
    <p:sldId id="4242" r:id="rId1218"/>
    <p:sldId id="4243" r:id="rId1219"/>
    <p:sldId id="4244" r:id="rId1220"/>
    <p:sldId id="4245" r:id="rId1221"/>
    <p:sldId id="4246" r:id="rId1222"/>
    <p:sldId id="4247" r:id="rId1223"/>
    <p:sldId id="4248" r:id="rId1224"/>
    <p:sldId id="4249" r:id="rId1225"/>
    <p:sldId id="4250" r:id="rId1226"/>
    <p:sldId id="4251" r:id="rId1227"/>
    <p:sldId id="4252" r:id="rId1228"/>
    <p:sldId id="4253" r:id="rId1229"/>
    <p:sldId id="4254" r:id="rId1230"/>
    <p:sldId id="4255" r:id="rId1231"/>
    <p:sldId id="4256" r:id="rId1232"/>
    <p:sldId id="4257" r:id="rId1233"/>
    <p:sldId id="4258" r:id="rId1234"/>
    <p:sldId id="4259" r:id="rId1235"/>
    <p:sldId id="4260" r:id="rId1236"/>
    <p:sldId id="4261" r:id="rId1237"/>
    <p:sldId id="4262" r:id="rId1238"/>
    <p:sldId id="4263" r:id="rId1239"/>
    <p:sldId id="4264" r:id="rId1240"/>
    <p:sldId id="4265" r:id="rId1241"/>
    <p:sldId id="4266" r:id="rId1242"/>
    <p:sldId id="4267" r:id="rId1243"/>
    <p:sldId id="4268" r:id="rId1244"/>
    <p:sldId id="4269" r:id="rId1245"/>
    <p:sldId id="4270" r:id="rId1246"/>
    <p:sldId id="4271" r:id="rId1247"/>
    <p:sldId id="4272" r:id="rId1248"/>
    <p:sldId id="4273" r:id="rId1249"/>
    <p:sldId id="4274" r:id="rId1250"/>
    <p:sldId id="4275" r:id="rId1251"/>
    <p:sldId id="4276" r:id="rId1252"/>
    <p:sldId id="4277" r:id="rId1253"/>
    <p:sldId id="4278" r:id="rId1254"/>
    <p:sldId id="4279" r:id="rId1255"/>
    <p:sldId id="4280" r:id="rId1256"/>
    <p:sldId id="4281" r:id="rId1257"/>
    <p:sldId id="4282" r:id="rId1258"/>
    <p:sldId id="4283" r:id="rId1259"/>
    <p:sldId id="4284" r:id="rId1260"/>
    <p:sldId id="4285" r:id="rId1261"/>
    <p:sldId id="4286" r:id="rId1262"/>
    <p:sldId id="4287" r:id="rId1263"/>
    <p:sldId id="4288" r:id="rId1264"/>
    <p:sldId id="3605" r:id="rId1265"/>
    <p:sldId id="434" r:id="rId1266"/>
    <p:sldId id="435" r:id="rId1267"/>
    <p:sldId id="2297" r:id="rId1268"/>
    <p:sldId id="2298" r:id="rId1269"/>
    <p:sldId id="2299" r:id="rId1270"/>
    <p:sldId id="2300" r:id="rId1271"/>
    <p:sldId id="2301" r:id="rId1272"/>
    <p:sldId id="2306" r:id="rId1273"/>
    <p:sldId id="2307" r:id="rId1274"/>
    <p:sldId id="2308" r:id="rId1275"/>
    <p:sldId id="2309" r:id="rId1276"/>
    <p:sldId id="2310" r:id="rId1277"/>
    <p:sldId id="2311" r:id="rId1278"/>
    <p:sldId id="3669" r:id="rId1279"/>
    <p:sldId id="2312" r:id="rId1280"/>
    <p:sldId id="2313" r:id="rId1281"/>
    <p:sldId id="2314" r:id="rId1282"/>
    <p:sldId id="2315" r:id="rId1283"/>
    <p:sldId id="3671" r:id="rId1284"/>
    <p:sldId id="2316" r:id="rId1285"/>
    <p:sldId id="2317" r:id="rId1286"/>
    <p:sldId id="2318" r:id="rId1287"/>
    <p:sldId id="2319" r:id="rId1288"/>
    <p:sldId id="2329" r:id="rId1289"/>
    <p:sldId id="2330" r:id="rId1290"/>
    <p:sldId id="2331" r:id="rId1291"/>
    <p:sldId id="2332" r:id="rId1292"/>
    <p:sldId id="2333" r:id="rId1293"/>
    <p:sldId id="2338" r:id="rId1294"/>
    <p:sldId id="2339" r:id="rId1295"/>
    <p:sldId id="2340" r:id="rId1296"/>
    <p:sldId id="2341" r:id="rId1297"/>
    <p:sldId id="2342" r:id="rId1298"/>
    <p:sldId id="2343" r:id="rId1299"/>
    <p:sldId id="2344" r:id="rId1300"/>
    <p:sldId id="3670" r:id="rId1301"/>
    <p:sldId id="2352" r:id="rId1302"/>
    <p:sldId id="2353" r:id="rId1303"/>
    <p:sldId id="2354" r:id="rId1304"/>
    <p:sldId id="2355" r:id="rId1305"/>
    <p:sldId id="2357" r:id="rId1306"/>
    <p:sldId id="2358" r:id="rId1307"/>
    <p:sldId id="2359" r:id="rId1308"/>
    <p:sldId id="2360" r:id="rId1309"/>
    <p:sldId id="2361" r:id="rId1310"/>
    <p:sldId id="2362" r:id="rId1311"/>
    <p:sldId id="2364" r:id="rId1312"/>
    <p:sldId id="449" r:id="rId1313"/>
    <p:sldId id="450" r:id="rId1314"/>
    <p:sldId id="451" r:id="rId1315"/>
    <p:sldId id="286" r:id="rId1316"/>
    <p:sldId id="287" r:id="rId1317"/>
    <p:sldId id="452" r:id="rId1318"/>
    <p:sldId id="3673" r:id="rId1319"/>
    <p:sldId id="3674" r:id="rId1320"/>
    <p:sldId id="453" r:id="rId1321"/>
    <p:sldId id="454" r:id="rId1322"/>
    <p:sldId id="326" r:id="rId1323"/>
    <p:sldId id="299" r:id="rId1324"/>
    <p:sldId id="426" r:id="rId1325"/>
    <p:sldId id="719" r:id="rId1326"/>
    <p:sldId id="455" r:id="rId1327"/>
    <p:sldId id="456" r:id="rId1328"/>
    <p:sldId id="290" r:id="rId1329"/>
    <p:sldId id="457" r:id="rId1330"/>
    <p:sldId id="721" r:id="rId1331"/>
    <p:sldId id="722" r:id="rId1332"/>
    <p:sldId id="726" r:id="rId1333"/>
    <p:sldId id="723" r:id="rId1334"/>
    <p:sldId id="724" r:id="rId1335"/>
    <p:sldId id="725" r:id="rId1336"/>
    <p:sldId id="458" r:id="rId1337"/>
    <p:sldId id="459" r:id="rId1338"/>
    <p:sldId id="309" r:id="rId1339"/>
    <p:sldId id="310" r:id="rId1340"/>
    <p:sldId id="727" r:id="rId1341"/>
    <p:sldId id="728" r:id="rId1342"/>
    <p:sldId id="509" r:id="rId1343"/>
    <p:sldId id="462" r:id="rId1344"/>
    <p:sldId id="312" r:id="rId1345"/>
    <p:sldId id="292" r:id="rId1346"/>
    <p:sldId id="732" r:id="rId1347"/>
    <p:sldId id="733" r:id="rId1348"/>
    <p:sldId id="734" r:id="rId1349"/>
    <p:sldId id="463" r:id="rId1350"/>
    <p:sldId id="514" r:id="rId1351"/>
    <p:sldId id="465" r:id="rId1352"/>
    <p:sldId id="315" r:id="rId1353"/>
    <p:sldId id="316" r:id="rId1354"/>
    <p:sldId id="317" r:id="rId1355"/>
    <p:sldId id="319" r:id="rId1356"/>
    <p:sldId id="467" r:id="rId1357"/>
    <p:sldId id="3675" r:id="rId1358"/>
    <p:sldId id="3676" r:id="rId1359"/>
    <p:sldId id="4290" r:id="rId1360"/>
    <p:sldId id="4291" r:id="rId1361"/>
    <p:sldId id="4292" r:id="rId1362"/>
    <p:sldId id="4293" r:id="rId1363"/>
    <p:sldId id="4294" r:id="rId1364"/>
    <p:sldId id="4295" r:id="rId1365"/>
    <p:sldId id="4296" r:id="rId1366"/>
    <p:sldId id="4297" r:id="rId1367"/>
    <p:sldId id="4298" r:id="rId1368"/>
    <p:sldId id="4299" r:id="rId1369"/>
    <p:sldId id="4300" r:id="rId1370"/>
    <p:sldId id="4301" r:id="rId1371"/>
    <p:sldId id="4302" r:id="rId1372"/>
    <p:sldId id="4303" r:id="rId1373"/>
    <p:sldId id="4304" r:id="rId1374"/>
    <p:sldId id="4305" r:id="rId1375"/>
    <p:sldId id="4306" r:id="rId1376"/>
    <p:sldId id="4307" r:id="rId1377"/>
    <p:sldId id="4308" r:id="rId1378"/>
    <p:sldId id="4309" r:id="rId1379"/>
    <p:sldId id="4310" r:id="rId1380"/>
    <p:sldId id="4311" r:id="rId1381"/>
    <p:sldId id="4312" r:id="rId1382"/>
    <p:sldId id="4313" r:id="rId1383"/>
    <p:sldId id="4314" r:id="rId1384"/>
    <p:sldId id="4315" r:id="rId1385"/>
    <p:sldId id="4316" r:id="rId1386"/>
    <p:sldId id="4317" r:id="rId1387"/>
    <p:sldId id="4318" r:id="rId1388"/>
    <p:sldId id="4319" r:id="rId1389"/>
    <p:sldId id="4320" r:id="rId1390"/>
    <p:sldId id="4321" r:id="rId1391"/>
    <p:sldId id="4322" r:id="rId1392"/>
    <p:sldId id="4323" r:id="rId1393"/>
    <p:sldId id="4324" r:id="rId1394"/>
    <p:sldId id="4325" r:id="rId1395"/>
    <p:sldId id="4326" r:id="rId1396"/>
    <p:sldId id="4327" r:id="rId1397"/>
    <p:sldId id="4328" r:id="rId1398"/>
    <p:sldId id="4329" r:id="rId1399"/>
    <p:sldId id="4330" r:id="rId1400"/>
    <p:sldId id="4331" r:id="rId1401"/>
    <p:sldId id="4332" r:id="rId1402"/>
    <p:sldId id="4333" r:id="rId1403"/>
    <p:sldId id="4334" r:id="rId1404"/>
    <p:sldId id="4335" r:id="rId1405"/>
    <p:sldId id="3723" r:id="rId1406"/>
    <p:sldId id="741" r:id="rId1407"/>
    <p:sldId id="742" r:id="rId1408"/>
    <p:sldId id="743" r:id="rId1409"/>
    <p:sldId id="744" r:id="rId1410"/>
    <p:sldId id="745" r:id="rId1411"/>
    <p:sldId id="3725" r:id="rId1412"/>
    <p:sldId id="3726" r:id="rId1413"/>
    <p:sldId id="746" r:id="rId1414"/>
    <p:sldId id="747" r:id="rId1415"/>
    <p:sldId id="748" r:id="rId1416"/>
    <p:sldId id="749" r:id="rId1417"/>
    <p:sldId id="750" r:id="rId1418"/>
    <p:sldId id="779" r:id="rId1419"/>
    <p:sldId id="780" r:id="rId1420"/>
    <p:sldId id="781" r:id="rId1421"/>
    <p:sldId id="782" r:id="rId1422"/>
    <p:sldId id="754" r:id="rId1423"/>
    <p:sldId id="755" r:id="rId1424"/>
    <p:sldId id="756" r:id="rId1425"/>
    <p:sldId id="757" r:id="rId1426"/>
    <p:sldId id="786" r:id="rId1427"/>
    <p:sldId id="787" r:id="rId1428"/>
    <p:sldId id="869" r:id="rId1429"/>
    <p:sldId id="788" r:id="rId1430"/>
    <p:sldId id="760" r:id="rId1431"/>
    <p:sldId id="761" r:id="rId1432"/>
    <p:sldId id="762" r:id="rId1433"/>
    <p:sldId id="763" r:id="rId1434"/>
    <p:sldId id="791" r:id="rId1435"/>
    <p:sldId id="795" r:id="rId1436"/>
    <p:sldId id="792" r:id="rId1437"/>
    <p:sldId id="766" r:id="rId1438"/>
    <p:sldId id="767" r:id="rId1439"/>
    <p:sldId id="768" r:id="rId1440"/>
    <p:sldId id="769" r:id="rId1441"/>
    <p:sldId id="796" r:id="rId1442"/>
    <p:sldId id="797" r:id="rId1443"/>
    <p:sldId id="798" r:id="rId1444"/>
    <p:sldId id="799" r:id="rId1445"/>
    <p:sldId id="802" r:id="rId1446"/>
    <p:sldId id="771" r:id="rId1447"/>
    <p:sldId id="772" r:id="rId1448"/>
    <p:sldId id="773" r:id="rId1449"/>
    <p:sldId id="774" r:id="rId1450"/>
    <p:sldId id="775" r:id="rId1451"/>
    <p:sldId id="776" r:id="rId1452"/>
    <p:sldId id="803" r:id="rId1453"/>
    <p:sldId id="3727" r:id="rId1454"/>
    <p:sldId id="804" r:id="rId1455"/>
    <p:sldId id="777" r:id="rId1456"/>
    <p:sldId id="2366" r:id="rId1457"/>
    <p:sldId id="808" r:id="rId1458"/>
    <p:sldId id="809" r:id="rId1459"/>
    <p:sldId id="810" r:id="rId1460"/>
    <p:sldId id="811" r:id="rId1461"/>
    <p:sldId id="812" r:id="rId1462"/>
    <p:sldId id="838" r:id="rId1463"/>
    <p:sldId id="839" r:id="rId1464"/>
    <p:sldId id="813" r:id="rId1465"/>
    <p:sldId id="814" r:id="rId1466"/>
    <p:sldId id="815" r:id="rId1467"/>
    <p:sldId id="816" r:id="rId1468"/>
    <p:sldId id="817" r:id="rId1469"/>
    <p:sldId id="841" r:id="rId1470"/>
    <p:sldId id="818" r:id="rId1471"/>
    <p:sldId id="819" r:id="rId1472"/>
    <p:sldId id="850" r:id="rId1473"/>
    <p:sldId id="851" r:id="rId1474"/>
    <p:sldId id="852" r:id="rId1475"/>
    <p:sldId id="3729" r:id="rId1476"/>
    <p:sldId id="853" r:id="rId1477"/>
    <p:sldId id="822" r:id="rId1478"/>
    <p:sldId id="823" r:id="rId1479"/>
    <p:sldId id="824" r:id="rId1480"/>
    <p:sldId id="825" r:id="rId1481"/>
    <p:sldId id="845" r:id="rId1482"/>
    <p:sldId id="3730" r:id="rId1483"/>
    <p:sldId id="826" r:id="rId1484"/>
    <p:sldId id="827" r:id="rId1485"/>
    <p:sldId id="828" r:id="rId1486"/>
    <p:sldId id="829" r:id="rId1487"/>
    <p:sldId id="858" r:id="rId1488"/>
    <p:sldId id="859" r:id="rId1489"/>
    <p:sldId id="863" r:id="rId1490"/>
    <p:sldId id="3731" r:id="rId1491"/>
    <p:sldId id="830" r:id="rId1492"/>
    <p:sldId id="831" r:id="rId1493"/>
    <p:sldId id="832" r:id="rId1494"/>
    <p:sldId id="833" r:id="rId1495"/>
    <p:sldId id="834" r:id="rId1496"/>
    <p:sldId id="835" r:id="rId1497"/>
    <p:sldId id="864" r:id="rId1498"/>
    <p:sldId id="868" r:id="rId1499"/>
    <p:sldId id="837" r:id="rId1500"/>
    <p:sldId id="2183" r:id="rId1501"/>
    <p:sldId id="2184" r:id="rId1502"/>
    <p:sldId id="2185" r:id="rId1503"/>
    <p:sldId id="2186" r:id="rId1504"/>
    <p:sldId id="2187" r:id="rId1505"/>
    <p:sldId id="3732" r:id="rId1506"/>
    <p:sldId id="2188" r:id="rId1507"/>
    <p:sldId id="2189" r:id="rId1508"/>
    <p:sldId id="2190" r:id="rId1509"/>
    <p:sldId id="2191" r:id="rId1510"/>
    <p:sldId id="2192" r:id="rId1511"/>
    <p:sldId id="2195" r:id="rId1512"/>
    <p:sldId id="2196" r:id="rId1513"/>
    <p:sldId id="2197" r:id="rId1514"/>
    <p:sldId id="2198" r:id="rId1515"/>
    <p:sldId id="2199" r:id="rId1516"/>
    <p:sldId id="2200" r:id="rId1517"/>
    <p:sldId id="2201" r:id="rId1518"/>
    <p:sldId id="2207" r:id="rId1519"/>
    <p:sldId id="2208" r:id="rId1520"/>
    <p:sldId id="2209" r:id="rId1521"/>
    <p:sldId id="2210" r:id="rId1522"/>
    <p:sldId id="2211" r:id="rId1523"/>
    <p:sldId id="2212" r:id="rId1524"/>
    <p:sldId id="2217" r:id="rId1525"/>
    <p:sldId id="2218" r:id="rId1526"/>
    <p:sldId id="2219" r:id="rId1527"/>
    <p:sldId id="2220" r:id="rId1528"/>
    <p:sldId id="2221" r:id="rId1529"/>
    <p:sldId id="2222" r:id="rId1530"/>
    <p:sldId id="2223" r:id="rId1531"/>
    <p:sldId id="2224" r:id="rId1532"/>
    <p:sldId id="2225" r:id="rId1533"/>
    <p:sldId id="2226" r:id="rId1534"/>
    <p:sldId id="2227" r:id="rId1535"/>
    <p:sldId id="2228" r:id="rId1536"/>
    <p:sldId id="2229" r:id="rId1537"/>
    <p:sldId id="2230" r:id="rId1538"/>
    <p:sldId id="2231" r:id="rId1539"/>
    <p:sldId id="2232" r:id="rId1540"/>
    <p:sldId id="2233" r:id="rId1541"/>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447" autoAdjust="0"/>
    <p:restoredTop sz="86371" autoAdjust="0"/>
  </p:normalViewPr>
  <p:slideViewPr>
    <p:cSldViewPr>
      <p:cViewPr>
        <p:scale>
          <a:sx n="66" d="100"/>
          <a:sy n="66" d="100"/>
        </p:scale>
        <p:origin x="-972"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522" Type="http://schemas.openxmlformats.org/officeDocument/2006/relationships/slide" Target="slides/slide1521.xml"/><Relationship Id="rId21" Type="http://schemas.openxmlformats.org/officeDocument/2006/relationships/slide" Target="slides/slide20.xml"/><Relationship Id="rId170" Type="http://schemas.openxmlformats.org/officeDocument/2006/relationships/slide" Target="slides/slide169.xml"/><Relationship Id="rId836" Type="http://schemas.openxmlformats.org/officeDocument/2006/relationships/slide" Target="slides/slide835.xml"/><Relationship Id="rId1021" Type="http://schemas.openxmlformats.org/officeDocument/2006/relationships/slide" Target="slides/slide1020.xml"/><Relationship Id="rId1119" Type="http://schemas.openxmlformats.org/officeDocument/2006/relationships/slide" Target="slides/slide1118.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903" Type="http://schemas.openxmlformats.org/officeDocument/2006/relationships/slide" Target="slides/slide902.xml"/><Relationship Id="rId1326" Type="http://schemas.openxmlformats.org/officeDocument/2006/relationships/slide" Target="slides/slide1325.xml"/><Relationship Id="rId1533" Type="http://schemas.openxmlformats.org/officeDocument/2006/relationships/slide" Target="slides/slide1532.xml"/><Relationship Id="rId32" Type="http://schemas.openxmlformats.org/officeDocument/2006/relationships/slide" Target="slides/slide3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987" Type="http://schemas.openxmlformats.org/officeDocument/2006/relationships/slide" Target="slides/slide986.xml"/><Relationship Id="rId1172" Type="http://schemas.openxmlformats.org/officeDocument/2006/relationships/slide" Target="slides/slide1171.xml"/><Relationship Id="rId181" Type="http://schemas.openxmlformats.org/officeDocument/2006/relationships/slide" Target="slides/slide180.xml"/><Relationship Id="rId402" Type="http://schemas.openxmlformats.org/officeDocument/2006/relationships/slide" Target="slides/slide401.xml"/><Relationship Id="rId847" Type="http://schemas.openxmlformats.org/officeDocument/2006/relationships/slide" Target="slides/slide846.xml"/><Relationship Id="rId1032" Type="http://schemas.openxmlformats.org/officeDocument/2006/relationships/slide" Target="slides/slide1031.xml"/><Relationship Id="rId1477" Type="http://schemas.openxmlformats.org/officeDocument/2006/relationships/slide" Target="slides/slide1476.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707" Type="http://schemas.openxmlformats.org/officeDocument/2006/relationships/slide" Target="slides/slide706.xml"/><Relationship Id="rId914" Type="http://schemas.openxmlformats.org/officeDocument/2006/relationships/slide" Target="slides/slide913.xml"/><Relationship Id="rId1337" Type="http://schemas.openxmlformats.org/officeDocument/2006/relationships/slide" Target="slides/slide1336.xml"/><Relationship Id="rId1544" Type="http://schemas.openxmlformats.org/officeDocument/2006/relationships/viewProps" Target="viewProps.xml"/><Relationship Id="rId43" Type="http://schemas.openxmlformats.org/officeDocument/2006/relationships/slide" Target="slides/slide4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998" Type="http://schemas.openxmlformats.org/officeDocument/2006/relationships/slide" Target="slides/slide997.xml"/><Relationship Id="rId1183" Type="http://schemas.openxmlformats.org/officeDocument/2006/relationships/slide" Target="slides/slide1182.xml"/><Relationship Id="rId1390" Type="http://schemas.openxmlformats.org/officeDocument/2006/relationships/slide" Target="slides/slide1389.xml"/><Relationship Id="rId1404" Type="http://schemas.openxmlformats.org/officeDocument/2006/relationships/slide" Target="slides/slide1403.xml"/><Relationship Id="rId192" Type="http://schemas.openxmlformats.org/officeDocument/2006/relationships/slide" Target="slides/slide191.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1043" Type="http://schemas.openxmlformats.org/officeDocument/2006/relationships/slide" Target="slides/slide1042.xml"/><Relationship Id="rId1488" Type="http://schemas.openxmlformats.org/officeDocument/2006/relationships/slide" Target="slides/slide1487.xml"/><Relationship Id="rId497" Type="http://schemas.openxmlformats.org/officeDocument/2006/relationships/slide" Target="slides/slide496.xml"/><Relationship Id="rId620" Type="http://schemas.openxmlformats.org/officeDocument/2006/relationships/slide" Target="slides/slide619.xml"/><Relationship Id="rId718" Type="http://schemas.openxmlformats.org/officeDocument/2006/relationships/slide" Target="slides/slide717.xml"/><Relationship Id="rId925" Type="http://schemas.openxmlformats.org/officeDocument/2006/relationships/slide" Target="slides/slide924.xml"/><Relationship Id="rId1250" Type="http://schemas.openxmlformats.org/officeDocument/2006/relationships/slide" Target="slides/slide1249.xml"/><Relationship Id="rId1348" Type="http://schemas.openxmlformats.org/officeDocument/2006/relationships/slide" Target="slides/slide1347.xml"/><Relationship Id="rId357" Type="http://schemas.openxmlformats.org/officeDocument/2006/relationships/slide" Target="slides/slide356.xml"/><Relationship Id="rId1110" Type="http://schemas.openxmlformats.org/officeDocument/2006/relationships/slide" Target="slides/slide1109.xml"/><Relationship Id="rId1194" Type="http://schemas.openxmlformats.org/officeDocument/2006/relationships/slide" Target="slides/slide1193.xml"/><Relationship Id="rId1208" Type="http://schemas.openxmlformats.org/officeDocument/2006/relationships/slide" Target="slides/slide1207.xml"/><Relationship Id="rId1415" Type="http://schemas.openxmlformats.org/officeDocument/2006/relationships/slide" Target="slides/slide1414.xml"/><Relationship Id="rId54" Type="http://schemas.openxmlformats.org/officeDocument/2006/relationships/slide" Target="slides/slide5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869" Type="http://schemas.openxmlformats.org/officeDocument/2006/relationships/slide" Target="slides/slide868.xml"/><Relationship Id="rId1499" Type="http://schemas.openxmlformats.org/officeDocument/2006/relationships/slide" Target="slides/slide1498.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1054" Type="http://schemas.openxmlformats.org/officeDocument/2006/relationships/slide" Target="slides/slide1053.xml"/><Relationship Id="rId1261" Type="http://schemas.openxmlformats.org/officeDocument/2006/relationships/slide" Target="slides/slide1260.xml"/><Relationship Id="rId1359" Type="http://schemas.openxmlformats.org/officeDocument/2006/relationships/slide" Target="slides/slide1358.xml"/><Relationship Id="rId270" Type="http://schemas.openxmlformats.org/officeDocument/2006/relationships/slide" Target="slides/slide269.xml"/><Relationship Id="rId936" Type="http://schemas.openxmlformats.org/officeDocument/2006/relationships/slide" Target="slides/slide935.xml"/><Relationship Id="rId1121" Type="http://schemas.openxmlformats.org/officeDocument/2006/relationships/slide" Target="slides/slide1120.xml"/><Relationship Id="rId1219" Type="http://schemas.openxmlformats.org/officeDocument/2006/relationships/slide" Target="slides/slide1218.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1426" Type="http://schemas.openxmlformats.org/officeDocument/2006/relationships/slide" Target="slides/slide1425.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1065" Type="http://schemas.openxmlformats.org/officeDocument/2006/relationships/slide" Target="slides/slide1064.xml"/><Relationship Id="rId1272" Type="http://schemas.openxmlformats.org/officeDocument/2006/relationships/slide" Target="slides/slide1271.xml"/><Relationship Id="rId281" Type="http://schemas.openxmlformats.org/officeDocument/2006/relationships/slide" Target="slides/slide280.xml"/><Relationship Id="rId502" Type="http://schemas.openxmlformats.org/officeDocument/2006/relationships/slide" Target="slides/slide501.xml"/><Relationship Id="rId947" Type="http://schemas.openxmlformats.org/officeDocument/2006/relationships/slide" Target="slides/slide946.xml"/><Relationship Id="rId1132" Type="http://schemas.openxmlformats.org/officeDocument/2006/relationships/slide" Target="slides/slide1131.xml"/><Relationship Id="rId76" Type="http://schemas.openxmlformats.org/officeDocument/2006/relationships/slide" Target="slides/slide75.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807" Type="http://schemas.openxmlformats.org/officeDocument/2006/relationships/slide" Target="slides/slide806.xml"/><Relationship Id="rId1437" Type="http://schemas.openxmlformats.org/officeDocument/2006/relationships/slide" Target="slides/slide1436.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1076" Type="http://schemas.openxmlformats.org/officeDocument/2006/relationships/slide" Target="slides/slide1075.xml"/><Relationship Id="rId1283" Type="http://schemas.openxmlformats.org/officeDocument/2006/relationships/slide" Target="slides/slide1282.xml"/><Relationship Id="rId1490" Type="http://schemas.openxmlformats.org/officeDocument/2006/relationships/slide" Target="slides/slide1489.xml"/><Relationship Id="rId1504" Type="http://schemas.openxmlformats.org/officeDocument/2006/relationships/slide" Target="slides/slide1503.xml"/><Relationship Id="rId292" Type="http://schemas.openxmlformats.org/officeDocument/2006/relationships/slide" Target="slides/slide291.xml"/><Relationship Id="rId306" Type="http://schemas.openxmlformats.org/officeDocument/2006/relationships/slide" Target="slides/slide305.xml"/><Relationship Id="rId860" Type="http://schemas.openxmlformats.org/officeDocument/2006/relationships/slide" Target="slides/slide859.xml"/><Relationship Id="rId958" Type="http://schemas.openxmlformats.org/officeDocument/2006/relationships/slide" Target="slides/slide957.xml"/><Relationship Id="rId1143" Type="http://schemas.openxmlformats.org/officeDocument/2006/relationships/slide" Target="slides/slide1142.xml"/><Relationship Id="rId87" Type="http://schemas.openxmlformats.org/officeDocument/2006/relationships/slide" Target="slides/slide86.xml"/><Relationship Id="rId513" Type="http://schemas.openxmlformats.org/officeDocument/2006/relationships/slide" Target="slides/slide512.xml"/><Relationship Id="rId597" Type="http://schemas.openxmlformats.org/officeDocument/2006/relationships/slide" Target="slides/slide596.xml"/><Relationship Id="rId720" Type="http://schemas.openxmlformats.org/officeDocument/2006/relationships/slide" Target="slides/slide719.xml"/><Relationship Id="rId818" Type="http://schemas.openxmlformats.org/officeDocument/2006/relationships/slide" Target="slides/slide817.xml"/><Relationship Id="rId1350" Type="http://schemas.openxmlformats.org/officeDocument/2006/relationships/slide" Target="slides/slide1349.xml"/><Relationship Id="rId1448" Type="http://schemas.openxmlformats.org/officeDocument/2006/relationships/slide" Target="slides/slide1447.xml"/><Relationship Id="rId152" Type="http://schemas.openxmlformats.org/officeDocument/2006/relationships/slide" Target="slides/slide151.xml"/><Relationship Id="rId457" Type="http://schemas.openxmlformats.org/officeDocument/2006/relationships/slide" Target="slides/slide456.xml"/><Relationship Id="rId1003" Type="http://schemas.openxmlformats.org/officeDocument/2006/relationships/slide" Target="slides/slide1002.xml"/><Relationship Id="rId1087" Type="http://schemas.openxmlformats.org/officeDocument/2006/relationships/slide" Target="slides/slide1086.xml"/><Relationship Id="rId1210" Type="http://schemas.openxmlformats.org/officeDocument/2006/relationships/slide" Target="slides/slide1209.xml"/><Relationship Id="rId1294" Type="http://schemas.openxmlformats.org/officeDocument/2006/relationships/slide" Target="slides/slide1293.xml"/><Relationship Id="rId1308" Type="http://schemas.openxmlformats.org/officeDocument/2006/relationships/slide" Target="slides/slide1307.xml"/><Relationship Id="rId664" Type="http://schemas.openxmlformats.org/officeDocument/2006/relationships/slide" Target="slides/slide663.xml"/><Relationship Id="rId871" Type="http://schemas.openxmlformats.org/officeDocument/2006/relationships/slide" Target="slides/slide870.xml"/><Relationship Id="rId969" Type="http://schemas.openxmlformats.org/officeDocument/2006/relationships/slide" Target="slides/slide968.xml"/><Relationship Id="rId1515" Type="http://schemas.openxmlformats.org/officeDocument/2006/relationships/slide" Target="slides/slide1514.xml"/><Relationship Id="rId14" Type="http://schemas.openxmlformats.org/officeDocument/2006/relationships/slide" Target="slides/slide13.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1154" Type="http://schemas.openxmlformats.org/officeDocument/2006/relationships/slide" Target="slides/slide1153.xml"/><Relationship Id="rId1361" Type="http://schemas.openxmlformats.org/officeDocument/2006/relationships/slide" Target="slides/slide1360.xml"/><Relationship Id="rId1459" Type="http://schemas.openxmlformats.org/officeDocument/2006/relationships/slide" Target="slides/slide1458.xml"/><Relationship Id="rId98" Type="http://schemas.openxmlformats.org/officeDocument/2006/relationships/slide" Target="slides/slide97.xml"/><Relationship Id="rId163" Type="http://schemas.openxmlformats.org/officeDocument/2006/relationships/slide" Target="slides/slide162.xml"/><Relationship Id="rId370" Type="http://schemas.openxmlformats.org/officeDocument/2006/relationships/slide" Target="slides/slide369.xml"/><Relationship Id="rId829" Type="http://schemas.openxmlformats.org/officeDocument/2006/relationships/slide" Target="slides/slide828.xml"/><Relationship Id="rId1014" Type="http://schemas.openxmlformats.org/officeDocument/2006/relationships/slide" Target="slides/slide1013.xml"/><Relationship Id="rId1221" Type="http://schemas.openxmlformats.org/officeDocument/2006/relationships/slide" Target="slides/slide1220.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882" Type="http://schemas.openxmlformats.org/officeDocument/2006/relationships/slide" Target="slides/slide881.xml"/><Relationship Id="rId1098" Type="http://schemas.openxmlformats.org/officeDocument/2006/relationships/slide" Target="slides/slide1097.xml"/><Relationship Id="rId1319" Type="http://schemas.openxmlformats.org/officeDocument/2006/relationships/slide" Target="slides/slide1318.xml"/><Relationship Id="rId1526" Type="http://schemas.openxmlformats.org/officeDocument/2006/relationships/slide" Target="slides/slide1525.xml"/><Relationship Id="rId25" Type="http://schemas.openxmlformats.org/officeDocument/2006/relationships/slide" Target="slides/slide24.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165" Type="http://schemas.openxmlformats.org/officeDocument/2006/relationships/slide" Target="slides/slide1164.xml"/><Relationship Id="rId1372" Type="http://schemas.openxmlformats.org/officeDocument/2006/relationships/slide" Target="slides/slide1371.xml"/><Relationship Id="rId174" Type="http://schemas.openxmlformats.org/officeDocument/2006/relationships/slide" Target="slides/slide173.xml"/><Relationship Id="rId381" Type="http://schemas.openxmlformats.org/officeDocument/2006/relationships/slide" Target="slides/slide380.xml"/><Relationship Id="rId602" Type="http://schemas.openxmlformats.org/officeDocument/2006/relationships/slide" Target="slides/slide601.xml"/><Relationship Id="rId1025" Type="http://schemas.openxmlformats.org/officeDocument/2006/relationships/slide" Target="slides/slide1024.xml"/><Relationship Id="rId1232" Type="http://schemas.openxmlformats.org/officeDocument/2006/relationships/slide" Target="slides/slide1231.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893" Type="http://schemas.openxmlformats.org/officeDocument/2006/relationships/slide" Target="slides/slide892.xml"/><Relationship Id="rId907" Type="http://schemas.openxmlformats.org/officeDocument/2006/relationships/slide" Target="slides/slide906.xml"/><Relationship Id="rId1537" Type="http://schemas.openxmlformats.org/officeDocument/2006/relationships/slide" Target="slides/slide1536.xml"/><Relationship Id="rId36" Type="http://schemas.openxmlformats.org/officeDocument/2006/relationships/slide" Target="slides/slide35.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176" Type="http://schemas.openxmlformats.org/officeDocument/2006/relationships/slide" Target="slides/slide1175.xml"/><Relationship Id="rId1383" Type="http://schemas.openxmlformats.org/officeDocument/2006/relationships/slide" Target="slides/slide1382.xml"/><Relationship Id="rId101" Type="http://schemas.openxmlformats.org/officeDocument/2006/relationships/slide" Target="slides/slide100.xml"/><Relationship Id="rId185" Type="http://schemas.openxmlformats.org/officeDocument/2006/relationships/slide" Target="slides/slide184.xml"/><Relationship Id="rId406" Type="http://schemas.openxmlformats.org/officeDocument/2006/relationships/slide" Target="slides/slide405.xml"/><Relationship Id="rId960" Type="http://schemas.openxmlformats.org/officeDocument/2006/relationships/slide" Target="slides/slide959.xml"/><Relationship Id="rId1036" Type="http://schemas.openxmlformats.org/officeDocument/2006/relationships/slide" Target="slides/slide1035.xml"/><Relationship Id="rId1243" Type="http://schemas.openxmlformats.org/officeDocument/2006/relationships/slide" Target="slides/slide1242.xml"/><Relationship Id="rId392" Type="http://schemas.openxmlformats.org/officeDocument/2006/relationships/slide" Target="slides/slide391.xml"/><Relationship Id="rId613" Type="http://schemas.openxmlformats.org/officeDocument/2006/relationships/slide" Target="slides/slide612.xml"/><Relationship Id="rId697" Type="http://schemas.openxmlformats.org/officeDocument/2006/relationships/slide" Target="slides/slide696.xml"/><Relationship Id="rId820" Type="http://schemas.openxmlformats.org/officeDocument/2006/relationships/slide" Target="slides/slide819.xml"/><Relationship Id="rId918" Type="http://schemas.openxmlformats.org/officeDocument/2006/relationships/slide" Target="slides/slide917.xml"/><Relationship Id="rId1450" Type="http://schemas.openxmlformats.org/officeDocument/2006/relationships/slide" Target="slides/slide1449.xml"/><Relationship Id="rId252" Type="http://schemas.openxmlformats.org/officeDocument/2006/relationships/slide" Target="slides/slide251.xml"/><Relationship Id="rId1103" Type="http://schemas.openxmlformats.org/officeDocument/2006/relationships/slide" Target="slides/slide1102.xml"/><Relationship Id="rId1187" Type="http://schemas.openxmlformats.org/officeDocument/2006/relationships/slide" Target="slides/slide1186.xml"/><Relationship Id="rId1310" Type="http://schemas.openxmlformats.org/officeDocument/2006/relationships/slide" Target="slides/slide1309.xml"/><Relationship Id="rId1408" Type="http://schemas.openxmlformats.org/officeDocument/2006/relationships/slide" Target="slides/slide1407.xml"/><Relationship Id="rId47" Type="http://schemas.openxmlformats.org/officeDocument/2006/relationships/slide" Target="slides/slide4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971" Type="http://schemas.openxmlformats.org/officeDocument/2006/relationships/slide" Target="slides/slide970.xml"/><Relationship Id="rId1394" Type="http://schemas.openxmlformats.org/officeDocument/2006/relationships/slide" Target="slides/slide1393.xml"/><Relationship Id="rId196" Type="http://schemas.openxmlformats.org/officeDocument/2006/relationships/slide" Target="slides/slide195.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1047" Type="http://schemas.openxmlformats.org/officeDocument/2006/relationships/slide" Target="slides/slide1046.xml"/><Relationship Id="rId1254" Type="http://schemas.openxmlformats.org/officeDocument/2006/relationships/slide" Target="slides/slide1253.xml"/><Relationship Id="rId1461" Type="http://schemas.openxmlformats.org/officeDocument/2006/relationships/slide" Target="slides/slide1460.xml"/><Relationship Id="rId263" Type="http://schemas.openxmlformats.org/officeDocument/2006/relationships/slide" Target="slides/slide262.xml"/><Relationship Id="rId470" Type="http://schemas.openxmlformats.org/officeDocument/2006/relationships/slide" Target="slides/slide469.xml"/><Relationship Id="rId929" Type="http://schemas.openxmlformats.org/officeDocument/2006/relationships/slide" Target="slides/slide928.xml"/><Relationship Id="rId1114" Type="http://schemas.openxmlformats.org/officeDocument/2006/relationships/slide" Target="slides/slide1113.xml"/><Relationship Id="rId1321" Type="http://schemas.openxmlformats.org/officeDocument/2006/relationships/slide" Target="slides/slide1320.xml"/><Relationship Id="rId58" Type="http://schemas.openxmlformats.org/officeDocument/2006/relationships/slide" Target="slides/slide57.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982" Type="http://schemas.openxmlformats.org/officeDocument/2006/relationships/slide" Target="slides/slide981.xml"/><Relationship Id="rId1198" Type="http://schemas.openxmlformats.org/officeDocument/2006/relationships/slide" Target="slides/slide1197.xml"/><Relationship Id="rId1419" Type="http://schemas.openxmlformats.org/officeDocument/2006/relationships/slide" Target="slides/slide1418.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1058" Type="http://schemas.openxmlformats.org/officeDocument/2006/relationships/slide" Target="slides/slide1057.xml"/><Relationship Id="rId1265" Type="http://schemas.openxmlformats.org/officeDocument/2006/relationships/slide" Target="slides/slide1264.xml"/><Relationship Id="rId1472" Type="http://schemas.openxmlformats.org/officeDocument/2006/relationships/slide" Target="slides/slide1471.xml"/><Relationship Id="rId274" Type="http://schemas.openxmlformats.org/officeDocument/2006/relationships/slide" Target="slides/slide273.xml"/><Relationship Id="rId481" Type="http://schemas.openxmlformats.org/officeDocument/2006/relationships/slide" Target="slides/slide480.xml"/><Relationship Id="rId702" Type="http://schemas.openxmlformats.org/officeDocument/2006/relationships/slide" Target="slides/slide701.xml"/><Relationship Id="rId1125" Type="http://schemas.openxmlformats.org/officeDocument/2006/relationships/slide" Target="slides/slide1124.xml"/><Relationship Id="rId1332" Type="http://schemas.openxmlformats.org/officeDocument/2006/relationships/slide" Target="slides/slide1331.xml"/><Relationship Id="rId69" Type="http://schemas.openxmlformats.org/officeDocument/2006/relationships/slide" Target="slides/slide68.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993" Type="http://schemas.openxmlformats.org/officeDocument/2006/relationships/slide" Target="slides/slide992.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1069" Type="http://schemas.openxmlformats.org/officeDocument/2006/relationships/slide" Target="slides/slide1068.xml"/><Relationship Id="rId1276" Type="http://schemas.openxmlformats.org/officeDocument/2006/relationships/slide" Target="slides/slide1275.xml"/><Relationship Id="rId1483" Type="http://schemas.openxmlformats.org/officeDocument/2006/relationships/slide" Target="slides/slide1482.xml"/><Relationship Id="rId201" Type="http://schemas.openxmlformats.org/officeDocument/2006/relationships/slide" Target="slides/slide200.xml"/><Relationship Id="rId285" Type="http://schemas.openxmlformats.org/officeDocument/2006/relationships/slide" Target="slides/slide284.xml"/><Relationship Id="rId506" Type="http://schemas.openxmlformats.org/officeDocument/2006/relationships/slide" Target="slides/slide505.xml"/><Relationship Id="rId853" Type="http://schemas.openxmlformats.org/officeDocument/2006/relationships/slide" Target="slides/slide852.xml"/><Relationship Id="rId1136" Type="http://schemas.openxmlformats.org/officeDocument/2006/relationships/slide" Target="slides/slide1135.xml"/><Relationship Id="rId492" Type="http://schemas.openxmlformats.org/officeDocument/2006/relationships/slide" Target="slides/slide491.xml"/><Relationship Id="rId713" Type="http://schemas.openxmlformats.org/officeDocument/2006/relationships/slide" Target="slides/slide712.xml"/><Relationship Id="rId797" Type="http://schemas.openxmlformats.org/officeDocument/2006/relationships/slide" Target="slides/slide796.xml"/><Relationship Id="rId920" Type="http://schemas.openxmlformats.org/officeDocument/2006/relationships/slide" Target="slides/slide919.xml"/><Relationship Id="rId1343" Type="http://schemas.openxmlformats.org/officeDocument/2006/relationships/slide" Target="slides/slide1342.xml"/><Relationship Id="rId145" Type="http://schemas.openxmlformats.org/officeDocument/2006/relationships/slide" Target="slides/slide144.xml"/><Relationship Id="rId352" Type="http://schemas.openxmlformats.org/officeDocument/2006/relationships/slide" Target="slides/slide351.xml"/><Relationship Id="rId1203" Type="http://schemas.openxmlformats.org/officeDocument/2006/relationships/slide" Target="slides/slide1202.xml"/><Relationship Id="rId1287" Type="http://schemas.openxmlformats.org/officeDocument/2006/relationships/slide" Target="slides/slide1286.xml"/><Relationship Id="rId1410" Type="http://schemas.openxmlformats.org/officeDocument/2006/relationships/slide" Target="slides/slide1409.xml"/><Relationship Id="rId1508" Type="http://schemas.openxmlformats.org/officeDocument/2006/relationships/slide" Target="slides/slide1507.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slide" Target="slides/slide863.xml"/><Relationship Id="rId1494" Type="http://schemas.openxmlformats.org/officeDocument/2006/relationships/slide" Target="slides/slide1493.xml"/><Relationship Id="rId296" Type="http://schemas.openxmlformats.org/officeDocument/2006/relationships/slide" Target="slides/slide295.xml"/><Relationship Id="rId517" Type="http://schemas.openxmlformats.org/officeDocument/2006/relationships/slide" Target="slides/slide516.xml"/><Relationship Id="rId724" Type="http://schemas.openxmlformats.org/officeDocument/2006/relationships/slide" Target="slides/slide723.xml"/><Relationship Id="rId931" Type="http://schemas.openxmlformats.org/officeDocument/2006/relationships/slide" Target="slides/slide930.xml"/><Relationship Id="rId1147" Type="http://schemas.openxmlformats.org/officeDocument/2006/relationships/slide" Target="slides/slide1146.xml"/><Relationship Id="rId1354" Type="http://schemas.openxmlformats.org/officeDocument/2006/relationships/slide" Target="slides/slide1353.xml"/><Relationship Id="rId60" Type="http://schemas.openxmlformats.org/officeDocument/2006/relationships/slide" Target="slides/slide59.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1007" Type="http://schemas.openxmlformats.org/officeDocument/2006/relationships/slide" Target="slides/slide1006.xml"/><Relationship Id="rId1214" Type="http://schemas.openxmlformats.org/officeDocument/2006/relationships/slide" Target="slides/slide1213.xml"/><Relationship Id="rId1421" Type="http://schemas.openxmlformats.org/officeDocument/2006/relationships/slide" Target="slides/slide1420.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875" Type="http://schemas.openxmlformats.org/officeDocument/2006/relationships/slide" Target="slides/slide874.xml"/><Relationship Id="rId1060" Type="http://schemas.openxmlformats.org/officeDocument/2006/relationships/slide" Target="slides/slide1059.xml"/><Relationship Id="rId1298" Type="http://schemas.openxmlformats.org/officeDocument/2006/relationships/slide" Target="slides/slide1297.xml"/><Relationship Id="rId1519" Type="http://schemas.openxmlformats.org/officeDocument/2006/relationships/slide" Target="slides/slide1518.xml"/><Relationship Id="rId18" Type="http://schemas.openxmlformats.org/officeDocument/2006/relationships/slide" Target="slides/slide17.xml"/><Relationship Id="rId528" Type="http://schemas.openxmlformats.org/officeDocument/2006/relationships/slide" Target="slides/slide527.xml"/><Relationship Id="rId735" Type="http://schemas.openxmlformats.org/officeDocument/2006/relationships/slide" Target="slides/slide734.xml"/><Relationship Id="rId942" Type="http://schemas.openxmlformats.org/officeDocument/2006/relationships/slide" Target="slides/slide941.xml"/><Relationship Id="rId1158" Type="http://schemas.openxmlformats.org/officeDocument/2006/relationships/slide" Target="slides/slide1157.xml"/><Relationship Id="rId1365" Type="http://schemas.openxmlformats.org/officeDocument/2006/relationships/slide" Target="slides/slide1364.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1018" Type="http://schemas.openxmlformats.org/officeDocument/2006/relationships/slide" Target="slides/slide1017.xml"/><Relationship Id="rId1225" Type="http://schemas.openxmlformats.org/officeDocument/2006/relationships/slide" Target="slides/slide1224.xml"/><Relationship Id="rId1432" Type="http://schemas.openxmlformats.org/officeDocument/2006/relationships/slide" Target="slides/slide1431.xml"/><Relationship Id="rId71" Type="http://schemas.openxmlformats.org/officeDocument/2006/relationships/slide" Target="slides/slide70.xml"/><Relationship Id="rId234" Type="http://schemas.openxmlformats.org/officeDocument/2006/relationships/slide" Target="slides/slide233.xml"/><Relationship Id="rId679" Type="http://schemas.openxmlformats.org/officeDocument/2006/relationships/slide" Target="slides/slide678.xml"/><Relationship Id="rId802" Type="http://schemas.openxmlformats.org/officeDocument/2006/relationships/slide" Target="slides/slide801.xml"/><Relationship Id="rId886" Type="http://schemas.openxmlformats.org/officeDocument/2006/relationships/slide" Target="slides/slide885.xml"/><Relationship Id="rId2" Type="http://schemas.openxmlformats.org/officeDocument/2006/relationships/slide" Target="slides/slide1.xml"/><Relationship Id="rId29" Type="http://schemas.openxmlformats.org/officeDocument/2006/relationships/slide" Target="slides/slide28.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071" Type="http://schemas.openxmlformats.org/officeDocument/2006/relationships/slide" Target="slides/slide1070.xml"/><Relationship Id="rId1169" Type="http://schemas.openxmlformats.org/officeDocument/2006/relationships/slide" Target="slides/slide1168.xml"/><Relationship Id="rId1376" Type="http://schemas.openxmlformats.org/officeDocument/2006/relationships/slide" Target="slides/slide1375.xml"/><Relationship Id="rId178" Type="http://schemas.openxmlformats.org/officeDocument/2006/relationships/slide" Target="slides/slide177.xml"/><Relationship Id="rId301" Type="http://schemas.openxmlformats.org/officeDocument/2006/relationships/slide" Target="slides/slide300.xml"/><Relationship Id="rId953" Type="http://schemas.openxmlformats.org/officeDocument/2006/relationships/slide" Target="slides/slide952.xml"/><Relationship Id="rId1029" Type="http://schemas.openxmlformats.org/officeDocument/2006/relationships/slide" Target="slides/slide1028.xml"/><Relationship Id="rId1236" Type="http://schemas.openxmlformats.org/officeDocument/2006/relationships/slide" Target="slides/slide1235.xml"/><Relationship Id="rId82" Type="http://schemas.openxmlformats.org/officeDocument/2006/relationships/slide" Target="slides/slide81.xml"/><Relationship Id="rId385" Type="http://schemas.openxmlformats.org/officeDocument/2006/relationships/slide" Target="slides/slide384.xml"/><Relationship Id="rId592" Type="http://schemas.openxmlformats.org/officeDocument/2006/relationships/slide" Target="slides/slide591.xml"/><Relationship Id="rId606" Type="http://schemas.openxmlformats.org/officeDocument/2006/relationships/slide" Target="slides/slide605.xml"/><Relationship Id="rId813" Type="http://schemas.openxmlformats.org/officeDocument/2006/relationships/slide" Target="slides/slide812.xml"/><Relationship Id="rId1443" Type="http://schemas.openxmlformats.org/officeDocument/2006/relationships/slide" Target="slides/slide1442.xml"/><Relationship Id="rId245" Type="http://schemas.openxmlformats.org/officeDocument/2006/relationships/slide" Target="slides/slide244.xml"/><Relationship Id="rId452" Type="http://schemas.openxmlformats.org/officeDocument/2006/relationships/slide" Target="slides/slide451.xml"/><Relationship Id="rId897" Type="http://schemas.openxmlformats.org/officeDocument/2006/relationships/slide" Target="slides/slide896.xml"/><Relationship Id="rId1082" Type="http://schemas.openxmlformats.org/officeDocument/2006/relationships/slide" Target="slides/slide1081.xml"/><Relationship Id="rId1303" Type="http://schemas.openxmlformats.org/officeDocument/2006/relationships/slide" Target="slides/slide1302.xml"/><Relationship Id="rId1510" Type="http://schemas.openxmlformats.org/officeDocument/2006/relationships/slide" Target="slides/slide1509.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64" Type="http://schemas.openxmlformats.org/officeDocument/2006/relationships/slide" Target="slides/slide963.xml"/><Relationship Id="rId1387" Type="http://schemas.openxmlformats.org/officeDocument/2006/relationships/slide" Target="slides/slide1386.xml"/><Relationship Id="rId93" Type="http://schemas.openxmlformats.org/officeDocument/2006/relationships/slide" Target="slides/slide92.xml"/><Relationship Id="rId189" Type="http://schemas.openxmlformats.org/officeDocument/2006/relationships/slide" Target="slides/slide188.xml"/><Relationship Id="rId396" Type="http://schemas.openxmlformats.org/officeDocument/2006/relationships/slide" Target="slides/slide395.xml"/><Relationship Id="rId617" Type="http://schemas.openxmlformats.org/officeDocument/2006/relationships/slide" Target="slides/slide616.xml"/><Relationship Id="rId824" Type="http://schemas.openxmlformats.org/officeDocument/2006/relationships/slide" Target="slides/slide823.xml"/><Relationship Id="rId1247" Type="http://schemas.openxmlformats.org/officeDocument/2006/relationships/slide" Target="slides/slide1246.xml"/><Relationship Id="rId1454" Type="http://schemas.openxmlformats.org/officeDocument/2006/relationships/slide" Target="slides/slide1453.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093" Type="http://schemas.openxmlformats.org/officeDocument/2006/relationships/slide" Target="slides/slide1092.xml"/><Relationship Id="rId1107" Type="http://schemas.openxmlformats.org/officeDocument/2006/relationships/slide" Target="slides/slide1106.xml"/><Relationship Id="rId1314" Type="http://schemas.openxmlformats.org/officeDocument/2006/relationships/slide" Target="slides/slide1313.xml"/><Relationship Id="rId1521" Type="http://schemas.openxmlformats.org/officeDocument/2006/relationships/slide" Target="slides/slide1520.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975" Type="http://schemas.openxmlformats.org/officeDocument/2006/relationships/slide" Target="slides/slide974.xml"/><Relationship Id="rId1160" Type="http://schemas.openxmlformats.org/officeDocument/2006/relationships/slide" Target="slides/slide1159.xml"/><Relationship Id="rId1398" Type="http://schemas.openxmlformats.org/officeDocument/2006/relationships/slide" Target="slides/slide1397.xml"/><Relationship Id="rId20" Type="http://schemas.openxmlformats.org/officeDocument/2006/relationships/slide" Target="slides/slide19.xml"/><Relationship Id="rId628" Type="http://schemas.openxmlformats.org/officeDocument/2006/relationships/slide" Target="slides/slide627.xml"/><Relationship Id="rId835" Type="http://schemas.openxmlformats.org/officeDocument/2006/relationships/slide" Target="slides/slide834.xml"/><Relationship Id="rId1258" Type="http://schemas.openxmlformats.org/officeDocument/2006/relationships/slide" Target="slides/slide1257.xml"/><Relationship Id="rId1465" Type="http://schemas.openxmlformats.org/officeDocument/2006/relationships/slide" Target="slides/slide1464.xml"/><Relationship Id="rId267" Type="http://schemas.openxmlformats.org/officeDocument/2006/relationships/slide" Target="slides/slide266.xml"/><Relationship Id="rId474" Type="http://schemas.openxmlformats.org/officeDocument/2006/relationships/slide" Target="slides/slide473.xml"/><Relationship Id="rId1020" Type="http://schemas.openxmlformats.org/officeDocument/2006/relationships/slide" Target="slides/slide1019.xml"/><Relationship Id="rId1118" Type="http://schemas.openxmlformats.org/officeDocument/2006/relationships/slide" Target="slides/slide1117.xml"/><Relationship Id="rId1325" Type="http://schemas.openxmlformats.org/officeDocument/2006/relationships/slide" Target="slides/slide1324.xml"/><Relationship Id="rId1532" Type="http://schemas.openxmlformats.org/officeDocument/2006/relationships/slide" Target="slides/slide1531.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902" Type="http://schemas.openxmlformats.org/officeDocument/2006/relationships/slide" Target="slides/slide901.xml"/><Relationship Id="rId986" Type="http://schemas.openxmlformats.org/officeDocument/2006/relationships/slide" Target="slides/slide985.xml"/><Relationship Id="rId31" Type="http://schemas.openxmlformats.org/officeDocument/2006/relationships/slide" Target="slides/slide30.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171" Type="http://schemas.openxmlformats.org/officeDocument/2006/relationships/slide" Target="slides/slide1170.xml"/><Relationship Id="rId1269" Type="http://schemas.openxmlformats.org/officeDocument/2006/relationships/slide" Target="slides/slide1268.xml"/><Relationship Id="rId1476" Type="http://schemas.openxmlformats.org/officeDocument/2006/relationships/slide" Target="slides/slide1475.xml"/><Relationship Id="rId180" Type="http://schemas.openxmlformats.org/officeDocument/2006/relationships/slide" Target="slides/slide179.xml"/><Relationship Id="rId278" Type="http://schemas.openxmlformats.org/officeDocument/2006/relationships/slide" Target="slides/slide277.xml"/><Relationship Id="rId401" Type="http://schemas.openxmlformats.org/officeDocument/2006/relationships/slide" Target="slides/slide400.xml"/><Relationship Id="rId846" Type="http://schemas.openxmlformats.org/officeDocument/2006/relationships/slide" Target="slides/slide845.xml"/><Relationship Id="rId1031" Type="http://schemas.openxmlformats.org/officeDocument/2006/relationships/slide" Target="slides/slide1030.xml"/><Relationship Id="rId1129" Type="http://schemas.openxmlformats.org/officeDocument/2006/relationships/slide" Target="slides/slide1128.xml"/><Relationship Id="rId485" Type="http://schemas.openxmlformats.org/officeDocument/2006/relationships/slide" Target="slides/slide484.xml"/><Relationship Id="rId692" Type="http://schemas.openxmlformats.org/officeDocument/2006/relationships/slide" Target="slides/slide691.xml"/><Relationship Id="rId706" Type="http://schemas.openxmlformats.org/officeDocument/2006/relationships/slide" Target="slides/slide705.xml"/><Relationship Id="rId913" Type="http://schemas.openxmlformats.org/officeDocument/2006/relationships/slide" Target="slides/slide912.xml"/><Relationship Id="rId1336" Type="http://schemas.openxmlformats.org/officeDocument/2006/relationships/slide" Target="slides/slide1335.xml"/><Relationship Id="rId1543" Type="http://schemas.openxmlformats.org/officeDocument/2006/relationships/presProps" Target="presProps.xml"/><Relationship Id="rId42" Type="http://schemas.openxmlformats.org/officeDocument/2006/relationships/slide" Target="slides/slide4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997" Type="http://schemas.openxmlformats.org/officeDocument/2006/relationships/slide" Target="slides/slide996.xml"/><Relationship Id="rId1182" Type="http://schemas.openxmlformats.org/officeDocument/2006/relationships/slide" Target="slides/slide1181.xml"/><Relationship Id="rId1403" Type="http://schemas.openxmlformats.org/officeDocument/2006/relationships/slide" Target="slides/slide1402.xml"/><Relationship Id="rId191" Type="http://schemas.openxmlformats.org/officeDocument/2006/relationships/slide" Target="slides/slide190.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1042" Type="http://schemas.openxmlformats.org/officeDocument/2006/relationships/slide" Target="slides/slide1041.xml"/><Relationship Id="rId1487" Type="http://schemas.openxmlformats.org/officeDocument/2006/relationships/slide" Target="slides/slide1486.xml"/><Relationship Id="rId289" Type="http://schemas.openxmlformats.org/officeDocument/2006/relationships/slide" Target="slides/slide288.xml"/><Relationship Id="rId496" Type="http://schemas.openxmlformats.org/officeDocument/2006/relationships/slide" Target="slides/slide495.xml"/><Relationship Id="rId717" Type="http://schemas.openxmlformats.org/officeDocument/2006/relationships/slide" Target="slides/slide716.xml"/><Relationship Id="rId924" Type="http://schemas.openxmlformats.org/officeDocument/2006/relationships/slide" Target="slides/slide923.xml"/><Relationship Id="rId1347" Type="http://schemas.openxmlformats.org/officeDocument/2006/relationships/slide" Target="slides/slide1346.xml"/><Relationship Id="rId53" Type="http://schemas.openxmlformats.org/officeDocument/2006/relationships/slide" Target="slides/slide52.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1193" Type="http://schemas.openxmlformats.org/officeDocument/2006/relationships/slide" Target="slides/slide1192.xml"/><Relationship Id="rId1207" Type="http://schemas.openxmlformats.org/officeDocument/2006/relationships/slide" Target="slides/slide1206.xml"/><Relationship Id="rId1414" Type="http://schemas.openxmlformats.org/officeDocument/2006/relationships/slide" Target="slides/slide1413.xml"/><Relationship Id="rId216" Type="http://schemas.openxmlformats.org/officeDocument/2006/relationships/slide" Target="slides/slide215.xml"/><Relationship Id="rId423" Type="http://schemas.openxmlformats.org/officeDocument/2006/relationships/slide" Target="slides/slide422.xml"/><Relationship Id="rId868" Type="http://schemas.openxmlformats.org/officeDocument/2006/relationships/slide" Target="slides/slide867.xml"/><Relationship Id="rId1053" Type="http://schemas.openxmlformats.org/officeDocument/2006/relationships/slide" Target="slides/slide1052.xml"/><Relationship Id="rId1260" Type="http://schemas.openxmlformats.org/officeDocument/2006/relationships/slide" Target="slides/slide1259.xml"/><Relationship Id="rId1498" Type="http://schemas.openxmlformats.org/officeDocument/2006/relationships/slide" Target="slides/slide1497.xml"/><Relationship Id="rId630" Type="http://schemas.openxmlformats.org/officeDocument/2006/relationships/slide" Target="slides/slide629.xml"/><Relationship Id="rId728" Type="http://schemas.openxmlformats.org/officeDocument/2006/relationships/slide" Target="slides/slide727.xml"/><Relationship Id="rId935" Type="http://schemas.openxmlformats.org/officeDocument/2006/relationships/slide" Target="slides/slide934.xml"/><Relationship Id="rId1358" Type="http://schemas.openxmlformats.org/officeDocument/2006/relationships/slide" Target="slides/slide1357.xml"/><Relationship Id="rId64" Type="http://schemas.openxmlformats.org/officeDocument/2006/relationships/slide" Target="slides/slide63.xml"/><Relationship Id="rId367" Type="http://schemas.openxmlformats.org/officeDocument/2006/relationships/slide" Target="slides/slide366.xml"/><Relationship Id="rId574" Type="http://schemas.openxmlformats.org/officeDocument/2006/relationships/slide" Target="slides/slide573.xml"/><Relationship Id="rId1120" Type="http://schemas.openxmlformats.org/officeDocument/2006/relationships/slide" Target="slides/slide1119.xml"/><Relationship Id="rId1218" Type="http://schemas.openxmlformats.org/officeDocument/2006/relationships/slide" Target="slides/slide1217.xml"/><Relationship Id="rId1425" Type="http://schemas.openxmlformats.org/officeDocument/2006/relationships/slide" Target="slides/slide1424.xml"/><Relationship Id="rId227" Type="http://schemas.openxmlformats.org/officeDocument/2006/relationships/slide" Target="slides/slide226.xml"/><Relationship Id="rId781" Type="http://schemas.openxmlformats.org/officeDocument/2006/relationships/slide" Target="slides/slide780.xml"/><Relationship Id="rId879" Type="http://schemas.openxmlformats.org/officeDocument/2006/relationships/slide" Target="slides/slide878.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1064" Type="http://schemas.openxmlformats.org/officeDocument/2006/relationships/slide" Target="slides/slide1063.xml"/><Relationship Id="rId1271" Type="http://schemas.openxmlformats.org/officeDocument/2006/relationships/slide" Target="slides/slide1270.xml"/><Relationship Id="rId1369" Type="http://schemas.openxmlformats.org/officeDocument/2006/relationships/slide" Target="slides/slide1368.xml"/><Relationship Id="rId280" Type="http://schemas.openxmlformats.org/officeDocument/2006/relationships/slide" Target="slides/slide279.xml"/><Relationship Id="rId501" Type="http://schemas.openxmlformats.org/officeDocument/2006/relationships/slide" Target="slides/slide500.xml"/><Relationship Id="rId946" Type="http://schemas.openxmlformats.org/officeDocument/2006/relationships/slide" Target="slides/slide945.xml"/><Relationship Id="rId1131" Type="http://schemas.openxmlformats.org/officeDocument/2006/relationships/slide" Target="slides/slide1130.xml"/><Relationship Id="rId1229" Type="http://schemas.openxmlformats.org/officeDocument/2006/relationships/slide" Target="slides/slide1228.xml"/><Relationship Id="rId75" Type="http://schemas.openxmlformats.org/officeDocument/2006/relationships/slide" Target="slides/slide74.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806" Type="http://schemas.openxmlformats.org/officeDocument/2006/relationships/slide" Target="slides/slide805.xml"/><Relationship Id="rId1436" Type="http://schemas.openxmlformats.org/officeDocument/2006/relationships/slide" Target="slides/slide1435.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1075" Type="http://schemas.openxmlformats.org/officeDocument/2006/relationships/slide" Target="slides/slide1074.xml"/><Relationship Id="rId1282" Type="http://schemas.openxmlformats.org/officeDocument/2006/relationships/slide" Target="slides/slide1281.xml"/><Relationship Id="rId1503" Type="http://schemas.openxmlformats.org/officeDocument/2006/relationships/slide" Target="slides/slide1502.xml"/><Relationship Id="rId291" Type="http://schemas.openxmlformats.org/officeDocument/2006/relationships/slide" Target="slides/slide290.xml"/><Relationship Id="rId305" Type="http://schemas.openxmlformats.org/officeDocument/2006/relationships/slide" Target="slides/slide304.xml"/><Relationship Id="rId512" Type="http://schemas.openxmlformats.org/officeDocument/2006/relationships/slide" Target="slides/slide511.xml"/><Relationship Id="rId957" Type="http://schemas.openxmlformats.org/officeDocument/2006/relationships/slide" Target="slides/slide956.xml"/><Relationship Id="rId1142" Type="http://schemas.openxmlformats.org/officeDocument/2006/relationships/slide" Target="slides/slide1141.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817" Type="http://schemas.openxmlformats.org/officeDocument/2006/relationships/slide" Target="slides/slide816.xml"/><Relationship Id="rId1002" Type="http://schemas.openxmlformats.org/officeDocument/2006/relationships/slide" Target="slides/slide1001.xml"/><Relationship Id="rId1447" Type="http://schemas.openxmlformats.org/officeDocument/2006/relationships/slide" Target="slides/slide1446.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870" Type="http://schemas.openxmlformats.org/officeDocument/2006/relationships/slide" Target="slides/slide869.xml"/><Relationship Id="rId1086" Type="http://schemas.openxmlformats.org/officeDocument/2006/relationships/slide" Target="slides/slide1085.xml"/><Relationship Id="rId1293" Type="http://schemas.openxmlformats.org/officeDocument/2006/relationships/slide" Target="slides/slide1292.xml"/><Relationship Id="rId1307" Type="http://schemas.openxmlformats.org/officeDocument/2006/relationships/slide" Target="slides/slide1306.xml"/><Relationship Id="rId1514" Type="http://schemas.openxmlformats.org/officeDocument/2006/relationships/slide" Target="slides/slide1513.xml"/><Relationship Id="rId13" Type="http://schemas.openxmlformats.org/officeDocument/2006/relationships/slide" Target="slides/slide1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68" Type="http://schemas.openxmlformats.org/officeDocument/2006/relationships/slide" Target="slides/slide967.xml"/><Relationship Id="rId1153" Type="http://schemas.openxmlformats.org/officeDocument/2006/relationships/slide" Target="slides/slide1152.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013" Type="http://schemas.openxmlformats.org/officeDocument/2006/relationships/slide" Target="slides/slide1012.xml"/><Relationship Id="rId1360" Type="http://schemas.openxmlformats.org/officeDocument/2006/relationships/slide" Target="slides/slide1359.xml"/><Relationship Id="rId1458" Type="http://schemas.openxmlformats.org/officeDocument/2006/relationships/slide" Target="slides/slide1457.xml"/><Relationship Id="rId162" Type="http://schemas.openxmlformats.org/officeDocument/2006/relationships/slide" Target="slides/slide161.xml"/><Relationship Id="rId467" Type="http://schemas.openxmlformats.org/officeDocument/2006/relationships/slide" Target="slides/slide466.xml"/><Relationship Id="rId1097" Type="http://schemas.openxmlformats.org/officeDocument/2006/relationships/slide" Target="slides/slide1096.xml"/><Relationship Id="rId1220" Type="http://schemas.openxmlformats.org/officeDocument/2006/relationships/slide" Target="slides/slide1219.xml"/><Relationship Id="rId1318" Type="http://schemas.openxmlformats.org/officeDocument/2006/relationships/slide" Target="slides/slide1317.xml"/><Relationship Id="rId1525" Type="http://schemas.openxmlformats.org/officeDocument/2006/relationships/slide" Target="slides/slide1524.xml"/><Relationship Id="rId674" Type="http://schemas.openxmlformats.org/officeDocument/2006/relationships/slide" Target="slides/slide673.xml"/><Relationship Id="rId881" Type="http://schemas.openxmlformats.org/officeDocument/2006/relationships/slide" Target="slides/slide880.xml"/><Relationship Id="rId979" Type="http://schemas.openxmlformats.org/officeDocument/2006/relationships/slide" Target="slides/slide978.xml"/><Relationship Id="rId24" Type="http://schemas.openxmlformats.org/officeDocument/2006/relationships/slide" Target="slides/slide23.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164" Type="http://schemas.openxmlformats.org/officeDocument/2006/relationships/slide" Target="slides/slide1163.xml"/><Relationship Id="rId1371" Type="http://schemas.openxmlformats.org/officeDocument/2006/relationships/slide" Target="slides/slide1370.xml"/><Relationship Id="rId1469" Type="http://schemas.openxmlformats.org/officeDocument/2006/relationships/slide" Target="slides/slide1468.xml"/><Relationship Id="rId173" Type="http://schemas.openxmlformats.org/officeDocument/2006/relationships/slide" Target="slides/slide172.xml"/><Relationship Id="rId380" Type="http://schemas.openxmlformats.org/officeDocument/2006/relationships/slide" Target="slides/slide379.xml"/><Relationship Id="rId601" Type="http://schemas.openxmlformats.org/officeDocument/2006/relationships/slide" Target="slides/slide600.xml"/><Relationship Id="rId1024" Type="http://schemas.openxmlformats.org/officeDocument/2006/relationships/slide" Target="slides/slide1023.xml"/><Relationship Id="rId1231" Type="http://schemas.openxmlformats.org/officeDocument/2006/relationships/slide" Target="slides/slide1230.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892" Type="http://schemas.openxmlformats.org/officeDocument/2006/relationships/slide" Target="slides/slide891.xml"/><Relationship Id="rId906" Type="http://schemas.openxmlformats.org/officeDocument/2006/relationships/slide" Target="slides/slide905.xml"/><Relationship Id="rId1329" Type="http://schemas.openxmlformats.org/officeDocument/2006/relationships/slide" Target="slides/slide1328.xml"/><Relationship Id="rId1536" Type="http://schemas.openxmlformats.org/officeDocument/2006/relationships/slide" Target="slides/slide1535.xml"/><Relationship Id="rId35" Type="http://schemas.openxmlformats.org/officeDocument/2006/relationships/slide" Target="slides/slide34.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1175" Type="http://schemas.openxmlformats.org/officeDocument/2006/relationships/slide" Target="slides/slide1174.xml"/><Relationship Id="rId1382" Type="http://schemas.openxmlformats.org/officeDocument/2006/relationships/slide" Target="slides/slide1381.xml"/><Relationship Id="rId184" Type="http://schemas.openxmlformats.org/officeDocument/2006/relationships/slide" Target="slides/slide183.xml"/><Relationship Id="rId391" Type="http://schemas.openxmlformats.org/officeDocument/2006/relationships/slide" Target="slides/slide390.xml"/><Relationship Id="rId405" Type="http://schemas.openxmlformats.org/officeDocument/2006/relationships/slide" Target="slides/slide404.xml"/><Relationship Id="rId612" Type="http://schemas.openxmlformats.org/officeDocument/2006/relationships/slide" Target="slides/slide611.xml"/><Relationship Id="rId1035" Type="http://schemas.openxmlformats.org/officeDocument/2006/relationships/slide" Target="slides/slide1034.xml"/><Relationship Id="rId1242" Type="http://schemas.openxmlformats.org/officeDocument/2006/relationships/slide" Target="slides/slide1241.xml"/><Relationship Id="rId251" Type="http://schemas.openxmlformats.org/officeDocument/2006/relationships/slide" Target="slides/slide250.xml"/><Relationship Id="rId489" Type="http://schemas.openxmlformats.org/officeDocument/2006/relationships/slide" Target="slides/slide488.xml"/><Relationship Id="rId696" Type="http://schemas.openxmlformats.org/officeDocument/2006/relationships/slide" Target="slides/slide695.xml"/><Relationship Id="rId917" Type="http://schemas.openxmlformats.org/officeDocument/2006/relationships/slide" Target="slides/slide916.xml"/><Relationship Id="rId1102" Type="http://schemas.openxmlformats.org/officeDocument/2006/relationships/slide" Target="slides/slide1101.xml"/><Relationship Id="rId1547" Type="http://schemas.microsoft.com/office/2006/relationships/vbaProject" Target="vbaProject.bin"/><Relationship Id="rId46" Type="http://schemas.openxmlformats.org/officeDocument/2006/relationships/slide" Target="slides/slide45.xml"/><Relationship Id="rId349" Type="http://schemas.openxmlformats.org/officeDocument/2006/relationships/slide" Target="slides/slide348.xml"/><Relationship Id="rId556" Type="http://schemas.openxmlformats.org/officeDocument/2006/relationships/slide" Target="slides/slide555.xml"/><Relationship Id="rId763" Type="http://schemas.openxmlformats.org/officeDocument/2006/relationships/slide" Target="slides/slide762.xml"/><Relationship Id="rId1186" Type="http://schemas.openxmlformats.org/officeDocument/2006/relationships/slide" Target="slides/slide1185.xml"/><Relationship Id="rId1393" Type="http://schemas.openxmlformats.org/officeDocument/2006/relationships/slide" Target="slides/slide1392.xml"/><Relationship Id="rId1407" Type="http://schemas.openxmlformats.org/officeDocument/2006/relationships/slide" Target="slides/slide1406.xml"/><Relationship Id="rId111" Type="http://schemas.openxmlformats.org/officeDocument/2006/relationships/slide" Target="slides/slide110.xml"/><Relationship Id="rId195" Type="http://schemas.openxmlformats.org/officeDocument/2006/relationships/slide" Target="slides/slide194.xml"/><Relationship Id="rId209" Type="http://schemas.openxmlformats.org/officeDocument/2006/relationships/slide" Target="slides/slide208.xml"/><Relationship Id="rId416" Type="http://schemas.openxmlformats.org/officeDocument/2006/relationships/slide" Target="slides/slide415.xml"/><Relationship Id="rId970" Type="http://schemas.openxmlformats.org/officeDocument/2006/relationships/slide" Target="slides/slide969.xml"/><Relationship Id="rId1046" Type="http://schemas.openxmlformats.org/officeDocument/2006/relationships/slide" Target="slides/slide1045.xml"/><Relationship Id="rId1253" Type="http://schemas.openxmlformats.org/officeDocument/2006/relationships/slide" Target="slides/slide1252.xml"/><Relationship Id="rId623" Type="http://schemas.openxmlformats.org/officeDocument/2006/relationships/slide" Target="slides/slide622.xml"/><Relationship Id="rId830" Type="http://schemas.openxmlformats.org/officeDocument/2006/relationships/slide" Target="slides/slide829.xml"/><Relationship Id="rId928" Type="http://schemas.openxmlformats.org/officeDocument/2006/relationships/slide" Target="slides/slide927.xml"/><Relationship Id="rId1460" Type="http://schemas.openxmlformats.org/officeDocument/2006/relationships/slide" Target="slides/slide1459.xml"/><Relationship Id="rId57" Type="http://schemas.openxmlformats.org/officeDocument/2006/relationships/slide" Target="slides/slide56.xml"/><Relationship Id="rId262" Type="http://schemas.openxmlformats.org/officeDocument/2006/relationships/slide" Target="slides/slide261.xml"/><Relationship Id="rId567" Type="http://schemas.openxmlformats.org/officeDocument/2006/relationships/slide" Target="slides/slide566.xml"/><Relationship Id="rId1113" Type="http://schemas.openxmlformats.org/officeDocument/2006/relationships/slide" Target="slides/slide1112.xml"/><Relationship Id="rId1197" Type="http://schemas.openxmlformats.org/officeDocument/2006/relationships/slide" Target="slides/slide1196.xml"/><Relationship Id="rId1320" Type="http://schemas.openxmlformats.org/officeDocument/2006/relationships/slide" Target="slides/slide1319.xml"/><Relationship Id="rId1418" Type="http://schemas.openxmlformats.org/officeDocument/2006/relationships/slide" Target="slides/slide1417.xml"/><Relationship Id="rId122" Type="http://schemas.openxmlformats.org/officeDocument/2006/relationships/slide" Target="slides/slide121.xml"/><Relationship Id="rId774" Type="http://schemas.openxmlformats.org/officeDocument/2006/relationships/slide" Target="slides/slide773.xml"/><Relationship Id="rId981" Type="http://schemas.openxmlformats.org/officeDocument/2006/relationships/slide" Target="slides/slide980.xml"/><Relationship Id="rId1057" Type="http://schemas.openxmlformats.org/officeDocument/2006/relationships/slide" Target="slides/slide1056.xml"/><Relationship Id="rId427" Type="http://schemas.openxmlformats.org/officeDocument/2006/relationships/slide" Target="slides/slide426.xml"/><Relationship Id="rId634" Type="http://schemas.openxmlformats.org/officeDocument/2006/relationships/slide" Target="slides/slide633.xml"/><Relationship Id="rId841" Type="http://schemas.openxmlformats.org/officeDocument/2006/relationships/slide" Target="slides/slide840.xml"/><Relationship Id="rId1264" Type="http://schemas.openxmlformats.org/officeDocument/2006/relationships/slide" Target="slides/slide1263.xml"/><Relationship Id="rId1471" Type="http://schemas.openxmlformats.org/officeDocument/2006/relationships/slide" Target="slides/slide1470.xml"/><Relationship Id="rId273" Type="http://schemas.openxmlformats.org/officeDocument/2006/relationships/slide" Target="slides/slide272.xml"/><Relationship Id="rId480" Type="http://schemas.openxmlformats.org/officeDocument/2006/relationships/slide" Target="slides/slide479.xml"/><Relationship Id="rId701" Type="http://schemas.openxmlformats.org/officeDocument/2006/relationships/slide" Target="slides/slide700.xml"/><Relationship Id="rId939" Type="http://schemas.openxmlformats.org/officeDocument/2006/relationships/slide" Target="slides/slide938.xml"/><Relationship Id="rId1124" Type="http://schemas.openxmlformats.org/officeDocument/2006/relationships/slide" Target="slides/slide1123.xml"/><Relationship Id="rId1331" Type="http://schemas.openxmlformats.org/officeDocument/2006/relationships/slide" Target="slides/slide1330.xml"/><Relationship Id="rId68" Type="http://schemas.openxmlformats.org/officeDocument/2006/relationships/slide" Target="slides/slide67.xml"/><Relationship Id="rId133" Type="http://schemas.openxmlformats.org/officeDocument/2006/relationships/slide" Target="slides/slide132.xml"/><Relationship Id="rId340" Type="http://schemas.openxmlformats.org/officeDocument/2006/relationships/slide" Target="slides/slide339.xml"/><Relationship Id="rId578" Type="http://schemas.openxmlformats.org/officeDocument/2006/relationships/slide" Target="slides/slide577.xml"/><Relationship Id="rId785" Type="http://schemas.openxmlformats.org/officeDocument/2006/relationships/slide" Target="slides/slide784.xml"/><Relationship Id="rId992" Type="http://schemas.openxmlformats.org/officeDocument/2006/relationships/slide" Target="slides/slide991.xml"/><Relationship Id="rId1429" Type="http://schemas.openxmlformats.org/officeDocument/2006/relationships/slide" Target="slides/slide1428.xml"/><Relationship Id="rId200" Type="http://schemas.openxmlformats.org/officeDocument/2006/relationships/slide" Target="slides/slide199.xml"/><Relationship Id="rId438" Type="http://schemas.openxmlformats.org/officeDocument/2006/relationships/slide" Target="slides/slide437.xml"/><Relationship Id="rId645" Type="http://schemas.openxmlformats.org/officeDocument/2006/relationships/slide" Target="slides/slide644.xml"/><Relationship Id="rId852" Type="http://schemas.openxmlformats.org/officeDocument/2006/relationships/slide" Target="slides/slide851.xml"/><Relationship Id="rId1068" Type="http://schemas.openxmlformats.org/officeDocument/2006/relationships/slide" Target="slides/slide1067.xml"/><Relationship Id="rId1275" Type="http://schemas.openxmlformats.org/officeDocument/2006/relationships/slide" Target="slides/slide1274.xml"/><Relationship Id="rId1482" Type="http://schemas.openxmlformats.org/officeDocument/2006/relationships/slide" Target="slides/slide1481.xml"/><Relationship Id="rId284" Type="http://schemas.openxmlformats.org/officeDocument/2006/relationships/slide" Target="slides/slide283.xml"/><Relationship Id="rId491" Type="http://schemas.openxmlformats.org/officeDocument/2006/relationships/slide" Target="slides/slide490.xml"/><Relationship Id="rId505" Type="http://schemas.openxmlformats.org/officeDocument/2006/relationships/slide" Target="slides/slide504.xml"/><Relationship Id="rId712" Type="http://schemas.openxmlformats.org/officeDocument/2006/relationships/slide" Target="slides/slide711.xml"/><Relationship Id="rId1135" Type="http://schemas.openxmlformats.org/officeDocument/2006/relationships/slide" Target="slides/slide1134.xml"/><Relationship Id="rId1342" Type="http://schemas.openxmlformats.org/officeDocument/2006/relationships/slide" Target="slides/slide1341.xml"/><Relationship Id="rId79" Type="http://schemas.openxmlformats.org/officeDocument/2006/relationships/slide" Target="slides/slide78.xml"/><Relationship Id="rId144" Type="http://schemas.openxmlformats.org/officeDocument/2006/relationships/slide" Target="slides/slide143.xml"/><Relationship Id="rId589" Type="http://schemas.openxmlformats.org/officeDocument/2006/relationships/slide" Target="slides/slide588.xml"/><Relationship Id="rId796" Type="http://schemas.openxmlformats.org/officeDocument/2006/relationships/slide" Target="slides/slide795.xml"/><Relationship Id="rId1202" Type="http://schemas.openxmlformats.org/officeDocument/2006/relationships/slide" Target="slides/slide1201.xml"/><Relationship Id="rId351" Type="http://schemas.openxmlformats.org/officeDocument/2006/relationships/slide" Target="slides/slide350.xml"/><Relationship Id="rId449" Type="http://schemas.openxmlformats.org/officeDocument/2006/relationships/slide" Target="slides/slide448.xml"/><Relationship Id="rId656" Type="http://schemas.openxmlformats.org/officeDocument/2006/relationships/slide" Target="slides/slide655.xml"/><Relationship Id="rId863" Type="http://schemas.openxmlformats.org/officeDocument/2006/relationships/slide" Target="slides/slide862.xml"/><Relationship Id="rId1079" Type="http://schemas.openxmlformats.org/officeDocument/2006/relationships/slide" Target="slides/slide1078.xml"/><Relationship Id="rId1286" Type="http://schemas.openxmlformats.org/officeDocument/2006/relationships/slide" Target="slides/slide1285.xml"/><Relationship Id="rId1493" Type="http://schemas.openxmlformats.org/officeDocument/2006/relationships/slide" Target="slides/slide1492.xml"/><Relationship Id="rId1507" Type="http://schemas.openxmlformats.org/officeDocument/2006/relationships/slide" Target="slides/slide1506.xml"/><Relationship Id="rId211" Type="http://schemas.openxmlformats.org/officeDocument/2006/relationships/slide" Target="slides/slide210.xml"/><Relationship Id="rId295" Type="http://schemas.openxmlformats.org/officeDocument/2006/relationships/slide" Target="slides/slide294.xml"/><Relationship Id="rId309" Type="http://schemas.openxmlformats.org/officeDocument/2006/relationships/slide" Target="slides/slide308.xml"/><Relationship Id="rId516" Type="http://schemas.openxmlformats.org/officeDocument/2006/relationships/slide" Target="slides/slide515.xml"/><Relationship Id="rId1146" Type="http://schemas.openxmlformats.org/officeDocument/2006/relationships/slide" Target="slides/slide1145.xml"/><Relationship Id="rId723" Type="http://schemas.openxmlformats.org/officeDocument/2006/relationships/slide" Target="slides/slide722.xml"/><Relationship Id="rId930" Type="http://schemas.openxmlformats.org/officeDocument/2006/relationships/slide" Target="slides/slide929.xml"/><Relationship Id="rId1006" Type="http://schemas.openxmlformats.org/officeDocument/2006/relationships/slide" Target="slides/slide1005.xml"/><Relationship Id="rId1353" Type="http://schemas.openxmlformats.org/officeDocument/2006/relationships/slide" Target="slides/slide1352.xml"/><Relationship Id="rId155" Type="http://schemas.openxmlformats.org/officeDocument/2006/relationships/slide" Target="slides/slide154.xml"/><Relationship Id="rId362" Type="http://schemas.openxmlformats.org/officeDocument/2006/relationships/slide" Target="slides/slide361.xml"/><Relationship Id="rId1213" Type="http://schemas.openxmlformats.org/officeDocument/2006/relationships/slide" Target="slides/slide1212.xml"/><Relationship Id="rId1297" Type="http://schemas.openxmlformats.org/officeDocument/2006/relationships/slide" Target="slides/slide1296.xml"/><Relationship Id="rId1420" Type="http://schemas.openxmlformats.org/officeDocument/2006/relationships/slide" Target="slides/slide1419.xml"/><Relationship Id="rId1518" Type="http://schemas.openxmlformats.org/officeDocument/2006/relationships/slide" Target="slides/slide1517.xml"/><Relationship Id="rId222" Type="http://schemas.openxmlformats.org/officeDocument/2006/relationships/slide" Target="slides/slide221.xml"/><Relationship Id="rId667" Type="http://schemas.openxmlformats.org/officeDocument/2006/relationships/slide" Target="slides/slide666.xml"/><Relationship Id="rId874" Type="http://schemas.openxmlformats.org/officeDocument/2006/relationships/slide" Target="slides/slide873.xml"/><Relationship Id="rId17" Type="http://schemas.openxmlformats.org/officeDocument/2006/relationships/slide" Target="slides/slide16.xml"/><Relationship Id="rId527" Type="http://schemas.openxmlformats.org/officeDocument/2006/relationships/slide" Target="slides/slide526.xml"/><Relationship Id="rId734" Type="http://schemas.openxmlformats.org/officeDocument/2006/relationships/slide" Target="slides/slide733.xml"/><Relationship Id="rId941" Type="http://schemas.openxmlformats.org/officeDocument/2006/relationships/slide" Target="slides/slide940.xml"/><Relationship Id="rId1157" Type="http://schemas.openxmlformats.org/officeDocument/2006/relationships/slide" Target="slides/slide1156.xml"/><Relationship Id="rId1364" Type="http://schemas.openxmlformats.org/officeDocument/2006/relationships/slide" Target="slides/slide1363.xml"/><Relationship Id="rId70" Type="http://schemas.openxmlformats.org/officeDocument/2006/relationships/slide" Target="slides/slide69.xml"/><Relationship Id="rId166" Type="http://schemas.openxmlformats.org/officeDocument/2006/relationships/slide" Target="slides/slide165.xml"/><Relationship Id="rId373" Type="http://schemas.openxmlformats.org/officeDocument/2006/relationships/slide" Target="slides/slide372.xml"/><Relationship Id="rId580" Type="http://schemas.openxmlformats.org/officeDocument/2006/relationships/slide" Target="slides/slide579.xml"/><Relationship Id="rId801" Type="http://schemas.openxmlformats.org/officeDocument/2006/relationships/slide" Target="slides/slide800.xml"/><Relationship Id="rId1017" Type="http://schemas.openxmlformats.org/officeDocument/2006/relationships/slide" Target="slides/slide1016.xml"/><Relationship Id="rId1224" Type="http://schemas.openxmlformats.org/officeDocument/2006/relationships/slide" Target="slides/slide1223.xml"/><Relationship Id="rId1431" Type="http://schemas.openxmlformats.org/officeDocument/2006/relationships/slide" Target="slides/slide1430.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85" Type="http://schemas.openxmlformats.org/officeDocument/2006/relationships/slide" Target="slides/slide884.xml"/><Relationship Id="rId1070" Type="http://schemas.openxmlformats.org/officeDocument/2006/relationships/slide" Target="slides/slide1069.xml"/><Relationship Id="rId1529" Type="http://schemas.openxmlformats.org/officeDocument/2006/relationships/slide" Target="slides/slide1528.xml"/><Relationship Id="rId28" Type="http://schemas.openxmlformats.org/officeDocument/2006/relationships/slide" Target="slides/slide27.xml"/><Relationship Id="rId300" Type="http://schemas.openxmlformats.org/officeDocument/2006/relationships/slide" Target="slides/slide299.xml"/><Relationship Id="rId538" Type="http://schemas.openxmlformats.org/officeDocument/2006/relationships/slide" Target="slides/slide537.xml"/><Relationship Id="rId745" Type="http://schemas.openxmlformats.org/officeDocument/2006/relationships/slide" Target="slides/slide744.xml"/><Relationship Id="rId952" Type="http://schemas.openxmlformats.org/officeDocument/2006/relationships/slide" Target="slides/slide951.xml"/><Relationship Id="rId1168" Type="http://schemas.openxmlformats.org/officeDocument/2006/relationships/slide" Target="slides/slide1167.xml"/><Relationship Id="rId1375" Type="http://schemas.openxmlformats.org/officeDocument/2006/relationships/slide" Target="slides/slide1374.xml"/><Relationship Id="rId81" Type="http://schemas.openxmlformats.org/officeDocument/2006/relationships/slide" Target="slides/slide80.xml"/><Relationship Id="rId177" Type="http://schemas.openxmlformats.org/officeDocument/2006/relationships/slide" Target="slides/slide176.xml"/><Relationship Id="rId384" Type="http://schemas.openxmlformats.org/officeDocument/2006/relationships/slide" Target="slides/slide383.xml"/><Relationship Id="rId591" Type="http://schemas.openxmlformats.org/officeDocument/2006/relationships/slide" Target="slides/slide590.xml"/><Relationship Id="rId605" Type="http://schemas.openxmlformats.org/officeDocument/2006/relationships/slide" Target="slides/slide604.xml"/><Relationship Id="rId812" Type="http://schemas.openxmlformats.org/officeDocument/2006/relationships/slide" Target="slides/slide811.xml"/><Relationship Id="rId1028" Type="http://schemas.openxmlformats.org/officeDocument/2006/relationships/slide" Target="slides/slide1027.xml"/><Relationship Id="rId1235" Type="http://schemas.openxmlformats.org/officeDocument/2006/relationships/slide" Target="slides/slide1234.xml"/><Relationship Id="rId1442" Type="http://schemas.openxmlformats.org/officeDocument/2006/relationships/slide" Target="slides/slide1441.xml"/><Relationship Id="rId244" Type="http://schemas.openxmlformats.org/officeDocument/2006/relationships/slide" Target="slides/slide243.xml"/><Relationship Id="rId689" Type="http://schemas.openxmlformats.org/officeDocument/2006/relationships/slide" Target="slides/slide688.xml"/><Relationship Id="rId896" Type="http://schemas.openxmlformats.org/officeDocument/2006/relationships/slide" Target="slides/slide895.xml"/><Relationship Id="rId1081" Type="http://schemas.openxmlformats.org/officeDocument/2006/relationships/slide" Target="slides/slide1080.xml"/><Relationship Id="rId1302" Type="http://schemas.openxmlformats.org/officeDocument/2006/relationships/slide" Target="slides/slide1301.xml"/><Relationship Id="rId39" Type="http://schemas.openxmlformats.org/officeDocument/2006/relationships/slide" Target="slides/slide38.xml"/><Relationship Id="rId451" Type="http://schemas.openxmlformats.org/officeDocument/2006/relationships/slide" Target="slides/slide450.xml"/><Relationship Id="rId549" Type="http://schemas.openxmlformats.org/officeDocument/2006/relationships/slide" Target="slides/slide548.xml"/><Relationship Id="rId756" Type="http://schemas.openxmlformats.org/officeDocument/2006/relationships/slide" Target="slides/slide755.xml"/><Relationship Id="rId1179" Type="http://schemas.openxmlformats.org/officeDocument/2006/relationships/slide" Target="slides/slide1178.xml"/><Relationship Id="rId1386" Type="http://schemas.openxmlformats.org/officeDocument/2006/relationships/slide" Target="slides/slide1385.xml"/><Relationship Id="rId104" Type="http://schemas.openxmlformats.org/officeDocument/2006/relationships/slide" Target="slides/slide103.xml"/><Relationship Id="rId188" Type="http://schemas.openxmlformats.org/officeDocument/2006/relationships/slide" Target="slides/slide187.xml"/><Relationship Id="rId311" Type="http://schemas.openxmlformats.org/officeDocument/2006/relationships/slide" Target="slides/slide310.xml"/><Relationship Id="rId395" Type="http://schemas.openxmlformats.org/officeDocument/2006/relationships/slide" Target="slides/slide394.xml"/><Relationship Id="rId409" Type="http://schemas.openxmlformats.org/officeDocument/2006/relationships/slide" Target="slides/slide408.xml"/><Relationship Id="rId963" Type="http://schemas.openxmlformats.org/officeDocument/2006/relationships/slide" Target="slides/slide962.xml"/><Relationship Id="rId1039" Type="http://schemas.openxmlformats.org/officeDocument/2006/relationships/slide" Target="slides/slide1038.xml"/><Relationship Id="rId1246" Type="http://schemas.openxmlformats.org/officeDocument/2006/relationships/slide" Target="slides/slide1245.xml"/><Relationship Id="rId92" Type="http://schemas.openxmlformats.org/officeDocument/2006/relationships/slide" Target="slides/slide91.xml"/><Relationship Id="rId616" Type="http://schemas.openxmlformats.org/officeDocument/2006/relationships/slide" Target="slides/slide615.xml"/><Relationship Id="rId823" Type="http://schemas.openxmlformats.org/officeDocument/2006/relationships/slide" Target="slides/slide822.xml"/><Relationship Id="rId1453" Type="http://schemas.openxmlformats.org/officeDocument/2006/relationships/slide" Target="slides/slide1452.xml"/><Relationship Id="rId255" Type="http://schemas.openxmlformats.org/officeDocument/2006/relationships/slide" Target="slides/slide254.xml"/><Relationship Id="rId462" Type="http://schemas.openxmlformats.org/officeDocument/2006/relationships/slide" Target="slides/slide461.xml"/><Relationship Id="rId1092" Type="http://schemas.openxmlformats.org/officeDocument/2006/relationships/slide" Target="slides/slide1091.xml"/><Relationship Id="rId1106" Type="http://schemas.openxmlformats.org/officeDocument/2006/relationships/slide" Target="slides/slide1105.xml"/><Relationship Id="rId1313" Type="http://schemas.openxmlformats.org/officeDocument/2006/relationships/slide" Target="slides/slide1312.xml"/><Relationship Id="rId1397" Type="http://schemas.openxmlformats.org/officeDocument/2006/relationships/slide" Target="slides/slide1396.xml"/><Relationship Id="rId1520" Type="http://schemas.openxmlformats.org/officeDocument/2006/relationships/slide" Target="slides/slide1519.xml"/><Relationship Id="rId115" Type="http://schemas.openxmlformats.org/officeDocument/2006/relationships/slide" Target="slides/slide114.xml"/><Relationship Id="rId322" Type="http://schemas.openxmlformats.org/officeDocument/2006/relationships/slide" Target="slides/slide321.xml"/><Relationship Id="rId767" Type="http://schemas.openxmlformats.org/officeDocument/2006/relationships/slide" Target="slides/slide766.xml"/><Relationship Id="rId974" Type="http://schemas.openxmlformats.org/officeDocument/2006/relationships/slide" Target="slides/slide973.xml"/><Relationship Id="rId199" Type="http://schemas.openxmlformats.org/officeDocument/2006/relationships/slide" Target="slides/slide198.xml"/><Relationship Id="rId627" Type="http://schemas.openxmlformats.org/officeDocument/2006/relationships/slide" Target="slides/slide626.xml"/><Relationship Id="rId834" Type="http://schemas.openxmlformats.org/officeDocument/2006/relationships/slide" Target="slides/slide833.xml"/><Relationship Id="rId1257" Type="http://schemas.openxmlformats.org/officeDocument/2006/relationships/slide" Target="slides/slide1256.xml"/><Relationship Id="rId1464" Type="http://schemas.openxmlformats.org/officeDocument/2006/relationships/slide" Target="slides/slide1463.xml"/><Relationship Id="rId266" Type="http://schemas.openxmlformats.org/officeDocument/2006/relationships/slide" Target="slides/slide265.xml"/><Relationship Id="rId473" Type="http://schemas.openxmlformats.org/officeDocument/2006/relationships/slide" Target="slides/slide472.xml"/><Relationship Id="rId680" Type="http://schemas.openxmlformats.org/officeDocument/2006/relationships/slide" Target="slides/slide679.xml"/><Relationship Id="rId901" Type="http://schemas.openxmlformats.org/officeDocument/2006/relationships/slide" Target="slides/slide900.xml"/><Relationship Id="rId1117" Type="http://schemas.openxmlformats.org/officeDocument/2006/relationships/slide" Target="slides/slide1116.xml"/><Relationship Id="rId1324" Type="http://schemas.openxmlformats.org/officeDocument/2006/relationships/slide" Target="slides/slide1323.xml"/><Relationship Id="rId1531" Type="http://schemas.openxmlformats.org/officeDocument/2006/relationships/slide" Target="slides/slide1530.xml"/><Relationship Id="rId30" Type="http://schemas.openxmlformats.org/officeDocument/2006/relationships/slide" Target="slides/slide29.xml"/><Relationship Id="rId126" Type="http://schemas.openxmlformats.org/officeDocument/2006/relationships/slide" Target="slides/slide125.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985" Type="http://schemas.openxmlformats.org/officeDocument/2006/relationships/slide" Target="slides/slide984.xml"/><Relationship Id="rId1170" Type="http://schemas.openxmlformats.org/officeDocument/2006/relationships/slide" Target="slides/slide1169.xml"/><Relationship Id="rId638" Type="http://schemas.openxmlformats.org/officeDocument/2006/relationships/slide" Target="slides/slide637.xml"/><Relationship Id="rId845" Type="http://schemas.openxmlformats.org/officeDocument/2006/relationships/slide" Target="slides/slide844.xml"/><Relationship Id="rId1030" Type="http://schemas.openxmlformats.org/officeDocument/2006/relationships/slide" Target="slides/slide1029.xml"/><Relationship Id="rId1268" Type="http://schemas.openxmlformats.org/officeDocument/2006/relationships/slide" Target="slides/slide1267.xml"/><Relationship Id="rId1475" Type="http://schemas.openxmlformats.org/officeDocument/2006/relationships/slide" Target="slides/slide1474.xml"/><Relationship Id="rId277" Type="http://schemas.openxmlformats.org/officeDocument/2006/relationships/slide" Target="slides/slide276.xml"/><Relationship Id="rId400" Type="http://schemas.openxmlformats.org/officeDocument/2006/relationships/slide" Target="slides/slide399.xml"/><Relationship Id="rId484" Type="http://schemas.openxmlformats.org/officeDocument/2006/relationships/slide" Target="slides/slide483.xml"/><Relationship Id="rId705" Type="http://schemas.openxmlformats.org/officeDocument/2006/relationships/slide" Target="slides/slide704.xml"/><Relationship Id="rId1128" Type="http://schemas.openxmlformats.org/officeDocument/2006/relationships/slide" Target="slides/slide1127.xml"/><Relationship Id="rId1335" Type="http://schemas.openxmlformats.org/officeDocument/2006/relationships/slide" Target="slides/slide1334.xml"/><Relationship Id="rId1542" Type="http://schemas.openxmlformats.org/officeDocument/2006/relationships/notesMaster" Target="notesMasters/notesMaster1.xml"/><Relationship Id="rId137" Type="http://schemas.openxmlformats.org/officeDocument/2006/relationships/slide" Target="slides/slide136.xml"/><Relationship Id="rId344" Type="http://schemas.openxmlformats.org/officeDocument/2006/relationships/slide" Target="slides/slide343.xml"/><Relationship Id="rId691" Type="http://schemas.openxmlformats.org/officeDocument/2006/relationships/slide" Target="slides/slide690.xml"/><Relationship Id="rId789" Type="http://schemas.openxmlformats.org/officeDocument/2006/relationships/slide" Target="slides/slide788.xml"/><Relationship Id="rId912" Type="http://schemas.openxmlformats.org/officeDocument/2006/relationships/slide" Target="slides/slide911.xml"/><Relationship Id="rId996" Type="http://schemas.openxmlformats.org/officeDocument/2006/relationships/slide" Target="slides/slide995.xml"/><Relationship Id="rId41" Type="http://schemas.openxmlformats.org/officeDocument/2006/relationships/slide" Target="slides/slide40.xml"/><Relationship Id="rId551" Type="http://schemas.openxmlformats.org/officeDocument/2006/relationships/slide" Target="slides/slide550.xml"/><Relationship Id="rId649" Type="http://schemas.openxmlformats.org/officeDocument/2006/relationships/slide" Target="slides/slide648.xml"/><Relationship Id="rId856" Type="http://schemas.openxmlformats.org/officeDocument/2006/relationships/slide" Target="slides/slide855.xml"/><Relationship Id="rId1181" Type="http://schemas.openxmlformats.org/officeDocument/2006/relationships/slide" Target="slides/slide1180.xml"/><Relationship Id="rId1279" Type="http://schemas.openxmlformats.org/officeDocument/2006/relationships/slide" Target="slides/slide1278.xml"/><Relationship Id="rId1402" Type="http://schemas.openxmlformats.org/officeDocument/2006/relationships/slide" Target="slides/slide1401.xml"/><Relationship Id="rId1486" Type="http://schemas.openxmlformats.org/officeDocument/2006/relationships/slide" Target="slides/slide1485.xml"/><Relationship Id="rId190" Type="http://schemas.openxmlformats.org/officeDocument/2006/relationships/slide" Target="slides/slide189.xml"/><Relationship Id="rId204" Type="http://schemas.openxmlformats.org/officeDocument/2006/relationships/slide" Target="slides/slide203.xml"/><Relationship Id="rId288" Type="http://schemas.openxmlformats.org/officeDocument/2006/relationships/slide" Target="slides/slide287.xml"/><Relationship Id="rId411" Type="http://schemas.openxmlformats.org/officeDocument/2006/relationships/slide" Target="slides/slide410.xml"/><Relationship Id="rId509" Type="http://schemas.openxmlformats.org/officeDocument/2006/relationships/slide" Target="slides/slide508.xml"/><Relationship Id="rId1041" Type="http://schemas.openxmlformats.org/officeDocument/2006/relationships/slide" Target="slides/slide1040.xml"/><Relationship Id="rId1139" Type="http://schemas.openxmlformats.org/officeDocument/2006/relationships/slide" Target="slides/slide1138.xml"/><Relationship Id="rId1346" Type="http://schemas.openxmlformats.org/officeDocument/2006/relationships/slide" Target="slides/slide1345.xml"/><Relationship Id="rId495" Type="http://schemas.openxmlformats.org/officeDocument/2006/relationships/slide" Target="slides/slide494.xml"/><Relationship Id="rId716" Type="http://schemas.openxmlformats.org/officeDocument/2006/relationships/slide" Target="slides/slide715.xml"/><Relationship Id="rId923" Type="http://schemas.openxmlformats.org/officeDocument/2006/relationships/slide" Target="slides/slide922.xml"/><Relationship Id="rId52" Type="http://schemas.openxmlformats.org/officeDocument/2006/relationships/slide" Target="slides/slide51.xml"/><Relationship Id="rId148" Type="http://schemas.openxmlformats.org/officeDocument/2006/relationships/slide" Target="slides/slide147.xml"/><Relationship Id="rId355" Type="http://schemas.openxmlformats.org/officeDocument/2006/relationships/slide" Target="slides/slide354.xml"/><Relationship Id="rId562" Type="http://schemas.openxmlformats.org/officeDocument/2006/relationships/slide" Target="slides/slide561.xml"/><Relationship Id="rId1192" Type="http://schemas.openxmlformats.org/officeDocument/2006/relationships/slide" Target="slides/slide1191.xml"/><Relationship Id="rId1206" Type="http://schemas.openxmlformats.org/officeDocument/2006/relationships/slide" Target="slides/slide1205.xml"/><Relationship Id="rId1413" Type="http://schemas.openxmlformats.org/officeDocument/2006/relationships/slide" Target="slides/slide1412.xml"/><Relationship Id="rId215" Type="http://schemas.openxmlformats.org/officeDocument/2006/relationships/slide" Target="slides/slide214.xml"/><Relationship Id="rId422" Type="http://schemas.openxmlformats.org/officeDocument/2006/relationships/slide" Target="slides/slide421.xml"/><Relationship Id="rId867" Type="http://schemas.openxmlformats.org/officeDocument/2006/relationships/slide" Target="slides/slide866.xml"/><Relationship Id="rId1052" Type="http://schemas.openxmlformats.org/officeDocument/2006/relationships/slide" Target="slides/slide1051.xml"/><Relationship Id="rId1497" Type="http://schemas.openxmlformats.org/officeDocument/2006/relationships/slide" Target="slides/slide1496.xml"/><Relationship Id="rId299" Type="http://schemas.openxmlformats.org/officeDocument/2006/relationships/slide" Target="slides/slide298.xml"/><Relationship Id="rId727" Type="http://schemas.openxmlformats.org/officeDocument/2006/relationships/slide" Target="slides/slide726.xml"/><Relationship Id="rId934" Type="http://schemas.openxmlformats.org/officeDocument/2006/relationships/slide" Target="slides/slide933.xml"/><Relationship Id="rId1357" Type="http://schemas.openxmlformats.org/officeDocument/2006/relationships/slide" Target="slides/slide1356.xml"/><Relationship Id="rId63" Type="http://schemas.openxmlformats.org/officeDocument/2006/relationships/slide" Target="slides/slide62.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1217" Type="http://schemas.openxmlformats.org/officeDocument/2006/relationships/slide" Target="slides/slide1216.xml"/><Relationship Id="rId1424" Type="http://schemas.openxmlformats.org/officeDocument/2006/relationships/slide" Target="slides/slide1423.xml"/><Relationship Id="rId226" Type="http://schemas.openxmlformats.org/officeDocument/2006/relationships/slide" Target="slides/slide225.xml"/><Relationship Id="rId433" Type="http://schemas.openxmlformats.org/officeDocument/2006/relationships/slide" Target="slides/slide432.xml"/><Relationship Id="rId878" Type="http://schemas.openxmlformats.org/officeDocument/2006/relationships/slide" Target="slides/slide877.xml"/><Relationship Id="rId1063" Type="http://schemas.openxmlformats.org/officeDocument/2006/relationships/slide" Target="slides/slide1062.xml"/><Relationship Id="rId1270" Type="http://schemas.openxmlformats.org/officeDocument/2006/relationships/slide" Target="slides/slide1269.xml"/><Relationship Id="rId640" Type="http://schemas.openxmlformats.org/officeDocument/2006/relationships/slide" Target="slides/slide639.xml"/><Relationship Id="rId738" Type="http://schemas.openxmlformats.org/officeDocument/2006/relationships/slide" Target="slides/slide737.xml"/><Relationship Id="rId945" Type="http://schemas.openxmlformats.org/officeDocument/2006/relationships/slide" Target="slides/slide944.xml"/><Relationship Id="rId1368" Type="http://schemas.openxmlformats.org/officeDocument/2006/relationships/slide" Target="slides/slide1367.xml"/><Relationship Id="rId74" Type="http://schemas.openxmlformats.org/officeDocument/2006/relationships/slide" Target="slides/slide73.xml"/><Relationship Id="rId377" Type="http://schemas.openxmlformats.org/officeDocument/2006/relationships/slide" Target="slides/slide376.xml"/><Relationship Id="rId500" Type="http://schemas.openxmlformats.org/officeDocument/2006/relationships/slide" Target="slides/slide499.xml"/><Relationship Id="rId584" Type="http://schemas.openxmlformats.org/officeDocument/2006/relationships/slide" Target="slides/slide583.xml"/><Relationship Id="rId805" Type="http://schemas.openxmlformats.org/officeDocument/2006/relationships/slide" Target="slides/slide804.xml"/><Relationship Id="rId1130" Type="http://schemas.openxmlformats.org/officeDocument/2006/relationships/slide" Target="slides/slide1129.xml"/><Relationship Id="rId1228" Type="http://schemas.openxmlformats.org/officeDocument/2006/relationships/slide" Target="slides/slide1227.xml"/><Relationship Id="rId1435" Type="http://schemas.openxmlformats.org/officeDocument/2006/relationships/slide" Target="slides/slide1434.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889" Type="http://schemas.openxmlformats.org/officeDocument/2006/relationships/slide" Target="slides/slide888.xml"/><Relationship Id="rId1074" Type="http://schemas.openxmlformats.org/officeDocument/2006/relationships/slide" Target="slides/slide1073.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1281" Type="http://schemas.openxmlformats.org/officeDocument/2006/relationships/slide" Target="slides/slide1280.xml"/><Relationship Id="rId1379" Type="http://schemas.openxmlformats.org/officeDocument/2006/relationships/slide" Target="slides/slide1378.xml"/><Relationship Id="rId1502" Type="http://schemas.openxmlformats.org/officeDocument/2006/relationships/slide" Target="slides/slide1501.xml"/><Relationship Id="rId290" Type="http://schemas.openxmlformats.org/officeDocument/2006/relationships/slide" Target="slides/slide289.xml"/><Relationship Id="rId304" Type="http://schemas.openxmlformats.org/officeDocument/2006/relationships/slide" Target="slides/slide303.xml"/><Relationship Id="rId388" Type="http://schemas.openxmlformats.org/officeDocument/2006/relationships/slide" Target="slides/slide387.xml"/><Relationship Id="rId511" Type="http://schemas.openxmlformats.org/officeDocument/2006/relationships/slide" Target="slides/slide510.xml"/><Relationship Id="rId609" Type="http://schemas.openxmlformats.org/officeDocument/2006/relationships/slide" Target="slides/slide608.xml"/><Relationship Id="rId956" Type="http://schemas.openxmlformats.org/officeDocument/2006/relationships/slide" Target="slides/slide955.xml"/><Relationship Id="rId1141" Type="http://schemas.openxmlformats.org/officeDocument/2006/relationships/slide" Target="slides/slide1140.xml"/><Relationship Id="rId1239" Type="http://schemas.openxmlformats.org/officeDocument/2006/relationships/slide" Target="slides/slide1238.xml"/><Relationship Id="rId85" Type="http://schemas.openxmlformats.org/officeDocument/2006/relationships/slide" Target="slides/slide84.xml"/><Relationship Id="rId150" Type="http://schemas.openxmlformats.org/officeDocument/2006/relationships/slide" Target="slides/slide149.xml"/><Relationship Id="rId595" Type="http://schemas.openxmlformats.org/officeDocument/2006/relationships/slide" Target="slides/slide594.xml"/><Relationship Id="rId816" Type="http://schemas.openxmlformats.org/officeDocument/2006/relationships/slide" Target="slides/slide815.xml"/><Relationship Id="rId1001" Type="http://schemas.openxmlformats.org/officeDocument/2006/relationships/slide" Target="slides/slide1000.xml"/><Relationship Id="rId1446" Type="http://schemas.openxmlformats.org/officeDocument/2006/relationships/slide" Target="slides/slide1445.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085" Type="http://schemas.openxmlformats.org/officeDocument/2006/relationships/slide" Target="slides/slide1084.xml"/><Relationship Id="rId1292" Type="http://schemas.openxmlformats.org/officeDocument/2006/relationships/slide" Target="slides/slide1291.xml"/><Relationship Id="rId1306" Type="http://schemas.openxmlformats.org/officeDocument/2006/relationships/slide" Target="slides/slide1305.xml"/><Relationship Id="rId1513" Type="http://schemas.openxmlformats.org/officeDocument/2006/relationships/slide" Target="slides/slide1512.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7" Type="http://schemas.openxmlformats.org/officeDocument/2006/relationships/slide" Target="slides/slide966.xml"/><Relationship Id="rId1152" Type="http://schemas.openxmlformats.org/officeDocument/2006/relationships/slide" Target="slides/slide1151.xml"/><Relationship Id="rId96" Type="http://schemas.openxmlformats.org/officeDocument/2006/relationships/slide" Target="slides/slide95.xml"/><Relationship Id="rId161" Type="http://schemas.openxmlformats.org/officeDocument/2006/relationships/slide" Target="slides/slide160.xml"/><Relationship Id="rId399" Type="http://schemas.openxmlformats.org/officeDocument/2006/relationships/slide" Target="slides/slide398.xml"/><Relationship Id="rId827" Type="http://schemas.openxmlformats.org/officeDocument/2006/relationships/slide" Target="slides/slide826.xml"/><Relationship Id="rId1012" Type="http://schemas.openxmlformats.org/officeDocument/2006/relationships/slide" Target="slides/slide1011.xml"/><Relationship Id="rId1457" Type="http://schemas.openxmlformats.org/officeDocument/2006/relationships/slide" Target="slides/slide1456.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880" Type="http://schemas.openxmlformats.org/officeDocument/2006/relationships/slide" Target="slides/slide879.xml"/><Relationship Id="rId1096" Type="http://schemas.openxmlformats.org/officeDocument/2006/relationships/slide" Target="slides/slide1095.xml"/><Relationship Id="rId1317" Type="http://schemas.openxmlformats.org/officeDocument/2006/relationships/slide" Target="slides/slide1316.xml"/><Relationship Id="rId1524" Type="http://schemas.openxmlformats.org/officeDocument/2006/relationships/slide" Target="slides/slide1523.xml"/><Relationship Id="rId23" Type="http://schemas.openxmlformats.org/officeDocument/2006/relationships/slide" Target="slides/slide22.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978" Type="http://schemas.openxmlformats.org/officeDocument/2006/relationships/slide" Target="slides/slide977.xml"/><Relationship Id="rId1163" Type="http://schemas.openxmlformats.org/officeDocument/2006/relationships/slide" Target="slides/slide1162.xml"/><Relationship Id="rId1370" Type="http://schemas.openxmlformats.org/officeDocument/2006/relationships/slide" Target="slides/slide1369.xml"/><Relationship Id="rId740" Type="http://schemas.openxmlformats.org/officeDocument/2006/relationships/slide" Target="slides/slide739.xml"/><Relationship Id="rId838" Type="http://schemas.openxmlformats.org/officeDocument/2006/relationships/slide" Target="slides/slide837.xml"/><Relationship Id="rId1023" Type="http://schemas.openxmlformats.org/officeDocument/2006/relationships/slide" Target="slides/slide1022.xml"/><Relationship Id="rId1468" Type="http://schemas.openxmlformats.org/officeDocument/2006/relationships/slide" Target="slides/slide1467.xml"/><Relationship Id="rId172" Type="http://schemas.openxmlformats.org/officeDocument/2006/relationships/slide" Target="slides/slide171.xml"/><Relationship Id="rId477" Type="http://schemas.openxmlformats.org/officeDocument/2006/relationships/slide" Target="slides/slide476.xml"/><Relationship Id="rId600" Type="http://schemas.openxmlformats.org/officeDocument/2006/relationships/slide" Target="slides/slide599.xml"/><Relationship Id="rId684" Type="http://schemas.openxmlformats.org/officeDocument/2006/relationships/slide" Target="slides/slide683.xml"/><Relationship Id="rId1230" Type="http://schemas.openxmlformats.org/officeDocument/2006/relationships/slide" Target="slides/slide1229.xml"/><Relationship Id="rId1328" Type="http://schemas.openxmlformats.org/officeDocument/2006/relationships/slide" Target="slides/slide1327.xml"/><Relationship Id="rId1535" Type="http://schemas.openxmlformats.org/officeDocument/2006/relationships/slide" Target="slides/slide1534.xml"/><Relationship Id="rId337" Type="http://schemas.openxmlformats.org/officeDocument/2006/relationships/slide" Target="slides/slide336.xml"/><Relationship Id="rId891" Type="http://schemas.openxmlformats.org/officeDocument/2006/relationships/slide" Target="slides/slide890.xml"/><Relationship Id="rId905" Type="http://schemas.openxmlformats.org/officeDocument/2006/relationships/slide" Target="slides/slide904.xml"/><Relationship Id="rId989" Type="http://schemas.openxmlformats.org/officeDocument/2006/relationships/slide" Target="slides/slide988.xml"/><Relationship Id="rId34" Type="http://schemas.openxmlformats.org/officeDocument/2006/relationships/slide" Target="slides/slide33.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174" Type="http://schemas.openxmlformats.org/officeDocument/2006/relationships/slide" Target="slides/slide1173.xml"/><Relationship Id="rId1381" Type="http://schemas.openxmlformats.org/officeDocument/2006/relationships/slide" Target="slides/slide1380.xml"/><Relationship Id="rId1479" Type="http://schemas.openxmlformats.org/officeDocument/2006/relationships/slide" Target="slides/slide1478.xml"/><Relationship Id="rId183" Type="http://schemas.openxmlformats.org/officeDocument/2006/relationships/slide" Target="slides/slide182.xml"/><Relationship Id="rId390" Type="http://schemas.openxmlformats.org/officeDocument/2006/relationships/slide" Target="slides/slide389.xml"/><Relationship Id="rId404" Type="http://schemas.openxmlformats.org/officeDocument/2006/relationships/slide" Target="slides/slide403.xml"/><Relationship Id="rId611" Type="http://schemas.openxmlformats.org/officeDocument/2006/relationships/slide" Target="slides/slide610.xml"/><Relationship Id="rId1034" Type="http://schemas.openxmlformats.org/officeDocument/2006/relationships/slide" Target="slides/slide1033.xml"/><Relationship Id="rId1241" Type="http://schemas.openxmlformats.org/officeDocument/2006/relationships/slide" Target="slides/slide1240.xml"/><Relationship Id="rId1339" Type="http://schemas.openxmlformats.org/officeDocument/2006/relationships/slide" Target="slides/slide1338.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709" Type="http://schemas.openxmlformats.org/officeDocument/2006/relationships/slide" Target="slides/slide708.xml"/><Relationship Id="rId916" Type="http://schemas.openxmlformats.org/officeDocument/2006/relationships/slide" Target="slides/slide915.xml"/><Relationship Id="rId1101" Type="http://schemas.openxmlformats.org/officeDocument/2006/relationships/slide" Target="slides/slide1100.xml"/><Relationship Id="rId1546" Type="http://schemas.openxmlformats.org/officeDocument/2006/relationships/tableStyles" Target="tableStyles.xml"/><Relationship Id="rId45" Type="http://schemas.openxmlformats.org/officeDocument/2006/relationships/slide" Target="slides/slide4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185" Type="http://schemas.openxmlformats.org/officeDocument/2006/relationships/slide" Target="slides/slide1184.xml"/><Relationship Id="rId1392" Type="http://schemas.openxmlformats.org/officeDocument/2006/relationships/slide" Target="slides/slide1391.xml"/><Relationship Id="rId1406" Type="http://schemas.openxmlformats.org/officeDocument/2006/relationships/slide" Target="slides/slide1405.xml"/><Relationship Id="rId194" Type="http://schemas.openxmlformats.org/officeDocument/2006/relationships/slide" Target="slides/slide193.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1045" Type="http://schemas.openxmlformats.org/officeDocument/2006/relationships/slide" Target="slides/slide1044.xml"/><Relationship Id="rId1252" Type="http://schemas.openxmlformats.org/officeDocument/2006/relationships/slide" Target="slides/slide1251.xml"/><Relationship Id="rId261" Type="http://schemas.openxmlformats.org/officeDocument/2006/relationships/slide" Target="slides/slide260.xml"/><Relationship Id="rId499" Type="http://schemas.openxmlformats.org/officeDocument/2006/relationships/slide" Target="slides/slide498.xml"/><Relationship Id="rId927" Type="http://schemas.openxmlformats.org/officeDocument/2006/relationships/slide" Target="slides/slide926.xml"/><Relationship Id="rId1112" Type="http://schemas.openxmlformats.org/officeDocument/2006/relationships/slide" Target="slides/slide1111.xml"/><Relationship Id="rId56" Type="http://schemas.openxmlformats.org/officeDocument/2006/relationships/slide" Target="slides/slide55.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196" Type="http://schemas.openxmlformats.org/officeDocument/2006/relationships/slide" Target="slides/slide1195.xml"/><Relationship Id="rId1417" Type="http://schemas.openxmlformats.org/officeDocument/2006/relationships/slide" Target="slides/slide1416.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980" Type="http://schemas.openxmlformats.org/officeDocument/2006/relationships/slide" Target="slides/slide979.xml"/><Relationship Id="rId1056" Type="http://schemas.openxmlformats.org/officeDocument/2006/relationships/slide" Target="slides/slide1055.xml"/><Relationship Id="rId1263" Type="http://schemas.openxmlformats.org/officeDocument/2006/relationships/slide" Target="slides/slide1262.xml"/><Relationship Id="rId840" Type="http://schemas.openxmlformats.org/officeDocument/2006/relationships/slide" Target="slides/slide839.xml"/><Relationship Id="rId938" Type="http://schemas.openxmlformats.org/officeDocument/2006/relationships/slide" Target="slides/slide937.xml"/><Relationship Id="rId1470" Type="http://schemas.openxmlformats.org/officeDocument/2006/relationships/slide" Target="slides/slide1469.xml"/><Relationship Id="rId67" Type="http://schemas.openxmlformats.org/officeDocument/2006/relationships/slide" Target="slides/slide66.xml"/><Relationship Id="rId272" Type="http://schemas.openxmlformats.org/officeDocument/2006/relationships/slide" Target="slides/slide271.xml"/><Relationship Id="rId577" Type="http://schemas.openxmlformats.org/officeDocument/2006/relationships/slide" Target="slides/slide576.xml"/><Relationship Id="rId700" Type="http://schemas.openxmlformats.org/officeDocument/2006/relationships/slide" Target="slides/slide699.xml"/><Relationship Id="rId1123" Type="http://schemas.openxmlformats.org/officeDocument/2006/relationships/slide" Target="slides/slide1122.xml"/><Relationship Id="rId1330" Type="http://schemas.openxmlformats.org/officeDocument/2006/relationships/slide" Target="slides/slide1329.xml"/><Relationship Id="rId1428" Type="http://schemas.openxmlformats.org/officeDocument/2006/relationships/slide" Target="slides/slide1427.xml"/><Relationship Id="rId132" Type="http://schemas.openxmlformats.org/officeDocument/2006/relationships/slide" Target="slides/slide131.xml"/><Relationship Id="rId784" Type="http://schemas.openxmlformats.org/officeDocument/2006/relationships/slide" Target="slides/slide783.xml"/><Relationship Id="rId991" Type="http://schemas.openxmlformats.org/officeDocument/2006/relationships/slide" Target="slides/slide990.xml"/><Relationship Id="rId1067" Type="http://schemas.openxmlformats.org/officeDocument/2006/relationships/slide" Target="slides/slide1066.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1274" Type="http://schemas.openxmlformats.org/officeDocument/2006/relationships/slide" Target="slides/slide1273.xml"/><Relationship Id="rId1481" Type="http://schemas.openxmlformats.org/officeDocument/2006/relationships/slide" Target="slides/slide1480.xml"/><Relationship Id="rId283" Type="http://schemas.openxmlformats.org/officeDocument/2006/relationships/slide" Target="slides/slide282.xml"/><Relationship Id="rId490" Type="http://schemas.openxmlformats.org/officeDocument/2006/relationships/slide" Target="slides/slide489.xml"/><Relationship Id="rId504" Type="http://schemas.openxmlformats.org/officeDocument/2006/relationships/slide" Target="slides/slide503.xml"/><Relationship Id="rId711" Type="http://schemas.openxmlformats.org/officeDocument/2006/relationships/slide" Target="slides/slide710.xml"/><Relationship Id="rId949" Type="http://schemas.openxmlformats.org/officeDocument/2006/relationships/slide" Target="slides/slide948.xml"/><Relationship Id="rId1134" Type="http://schemas.openxmlformats.org/officeDocument/2006/relationships/slide" Target="slides/slide1133.xml"/><Relationship Id="rId1341" Type="http://schemas.openxmlformats.org/officeDocument/2006/relationships/slide" Target="slides/slide1340.xml"/><Relationship Id="rId78" Type="http://schemas.openxmlformats.org/officeDocument/2006/relationships/slide" Target="slides/slide77.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809" Type="http://schemas.openxmlformats.org/officeDocument/2006/relationships/slide" Target="slides/slide808.xml"/><Relationship Id="rId1201" Type="http://schemas.openxmlformats.org/officeDocument/2006/relationships/slide" Target="slides/slide1200.xml"/><Relationship Id="rId1439" Type="http://schemas.openxmlformats.org/officeDocument/2006/relationships/slide" Target="slides/slide1438.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slide" Target="slides/slide861.xml"/><Relationship Id="rId1078" Type="http://schemas.openxmlformats.org/officeDocument/2006/relationships/slide" Target="slides/slide1077.xml"/><Relationship Id="rId1285" Type="http://schemas.openxmlformats.org/officeDocument/2006/relationships/slide" Target="slides/slide1284.xml"/><Relationship Id="rId1492" Type="http://schemas.openxmlformats.org/officeDocument/2006/relationships/slide" Target="slides/slide1491.xml"/><Relationship Id="rId1506" Type="http://schemas.openxmlformats.org/officeDocument/2006/relationships/slide" Target="slides/slide1505.xml"/><Relationship Id="rId294" Type="http://schemas.openxmlformats.org/officeDocument/2006/relationships/slide" Target="slides/slide293.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1145" Type="http://schemas.openxmlformats.org/officeDocument/2006/relationships/slide" Target="slides/slide1144.xml"/><Relationship Id="rId1352" Type="http://schemas.openxmlformats.org/officeDocument/2006/relationships/slide" Target="slides/slide1351.xml"/><Relationship Id="rId89" Type="http://schemas.openxmlformats.org/officeDocument/2006/relationships/slide" Target="slides/slide88.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1005" Type="http://schemas.openxmlformats.org/officeDocument/2006/relationships/slide" Target="slides/slide1004.xml"/><Relationship Id="rId1212" Type="http://schemas.openxmlformats.org/officeDocument/2006/relationships/slide" Target="slides/slide1211.xml"/><Relationship Id="rId459" Type="http://schemas.openxmlformats.org/officeDocument/2006/relationships/slide" Target="slides/slide458.xml"/><Relationship Id="rId666" Type="http://schemas.openxmlformats.org/officeDocument/2006/relationships/slide" Target="slides/slide665.xml"/><Relationship Id="rId873" Type="http://schemas.openxmlformats.org/officeDocument/2006/relationships/slide" Target="slides/slide872.xml"/><Relationship Id="rId1089" Type="http://schemas.openxmlformats.org/officeDocument/2006/relationships/slide" Target="slides/slide1088.xml"/><Relationship Id="rId1296" Type="http://schemas.openxmlformats.org/officeDocument/2006/relationships/slide" Target="slides/slide1295.xml"/><Relationship Id="rId1517" Type="http://schemas.openxmlformats.org/officeDocument/2006/relationships/slide" Target="slides/slide1516.xml"/><Relationship Id="rId16" Type="http://schemas.openxmlformats.org/officeDocument/2006/relationships/slide" Target="slides/slide1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1156" Type="http://schemas.openxmlformats.org/officeDocument/2006/relationships/slide" Target="slides/slide1155.xml"/><Relationship Id="rId1363" Type="http://schemas.openxmlformats.org/officeDocument/2006/relationships/slide" Target="slides/slide1362.xml"/><Relationship Id="rId733" Type="http://schemas.openxmlformats.org/officeDocument/2006/relationships/slide" Target="slides/slide732.xml"/><Relationship Id="rId940" Type="http://schemas.openxmlformats.org/officeDocument/2006/relationships/slide" Target="slides/slide939.xml"/><Relationship Id="rId1016" Type="http://schemas.openxmlformats.org/officeDocument/2006/relationships/slide" Target="slides/slide1015.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800" Type="http://schemas.openxmlformats.org/officeDocument/2006/relationships/slide" Target="slides/slide799.xml"/><Relationship Id="rId1223" Type="http://schemas.openxmlformats.org/officeDocument/2006/relationships/slide" Target="slides/slide1222.xml"/><Relationship Id="rId1430" Type="http://schemas.openxmlformats.org/officeDocument/2006/relationships/slide" Target="slides/slide1429.xml"/><Relationship Id="rId1528" Type="http://schemas.openxmlformats.org/officeDocument/2006/relationships/slide" Target="slides/slide1527.xml"/><Relationship Id="rId232" Type="http://schemas.openxmlformats.org/officeDocument/2006/relationships/slide" Target="slides/slide231.xml"/><Relationship Id="rId884" Type="http://schemas.openxmlformats.org/officeDocument/2006/relationships/slide" Target="slides/slide883.xml"/><Relationship Id="rId27" Type="http://schemas.openxmlformats.org/officeDocument/2006/relationships/slide" Target="slides/slide26.xml"/><Relationship Id="rId537" Type="http://schemas.openxmlformats.org/officeDocument/2006/relationships/slide" Target="slides/slide536.xml"/><Relationship Id="rId744" Type="http://schemas.openxmlformats.org/officeDocument/2006/relationships/slide" Target="slides/slide743.xml"/><Relationship Id="rId951" Type="http://schemas.openxmlformats.org/officeDocument/2006/relationships/slide" Target="slides/slide950.xml"/><Relationship Id="rId1167" Type="http://schemas.openxmlformats.org/officeDocument/2006/relationships/slide" Target="slides/slide1166.xml"/><Relationship Id="rId1374" Type="http://schemas.openxmlformats.org/officeDocument/2006/relationships/slide" Target="slides/slide1373.xml"/><Relationship Id="rId80" Type="http://schemas.openxmlformats.org/officeDocument/2006/relationships/slide" Target="slides/slide79.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604" Type="http://schemas.openxmlformats.org/officeDocument/2006/relationships/slide" Target="slides/slide603.xml"/><Relationship Id="rId811" Type="http://schemas.openxmlformats.org/officeDocument/2006/relationships/slide" Target="slides/slide810.xml"/><Relationship Id="rId1027" Type="http://schemas.openxmlformats.org/officeDocument/2006/relationships/slide" Target="slides/slide1026.xml"/><Relationship Id="rId1234" Type="http://schemas.openxmlformats.org/officeDocument/2006/relationships/slide" Target="slides/slide1233.xml"/><Relationship Id="rId1441" Type="http://schemas.openxmlformats.org/officeDocument/2006/relationships/slide" Target="slides/slide1440.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895" Type="http://schemas.openxmlformats.org/officeDocument/2006/relationships/slide" Target="slides/slide894.xml"/><Relationship Id="rId909" Type="http://schemas.openxmlformats.org/officeDocument/2006/relationships/slide" Target="slides/slide908.xml"/><Relationship Id="rId1080" Type="http://schemas.openxmlformats.org/officeDocument/2006/relationships/slide" Target="slides/slide1079.xml"/><Relationship Id="rId1301" Type="http://schemas.openxmlformats.org/officeDocument/2006/relationships/slide" Target="slides/slide1300.xml"/><Relationship Id="rId1539" Type="http://schemas.openxmlformats.org/officeDocument/2006/relationships/slide" Target="slides/slide1538.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62" Type="http://schemas.openxmlformats.org/officeDocument/2006/relationships/slide" Target="slides/slide961.xml"/><Relationship Id="rId1178" Type="http://schemas.openxmlformats.org/officeDocument/2006/relationships/slide" Target="slides/slide1177.xml"/><Relationship Id="rId1385" Type="http://schemas.openxmlformats.org/officeDocument/2006/relationships/slide" Target="slides/slide1384.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1038" Type="http://schemas.openxmlformats.org/officeDocument/2006/relationships/slide" Target="slides/slide1037.xml"/><Relationship Id="rId1245" Type="http://schemas.openxmlformats.org/officeDocument/2006/relationships/slide" Target="slides/slide1244.xml"/><Relationship Id="rId1452" Type="http://schemas.openxmlformats.org/officeDocument/2006/relationships/slide" Target="slides/slide1451.xml"/><Relationship Id="rId254" Type="http://schemas.openxmlformats.org/officeDocument/2006/relationships/slide" Target="slides/slide253.xml"/><Relationship Id="rId699" Type="http://schemas.openxmlformats.org/officeDocument/2006/relationships/slide" Target="slides/slide698.xml"/><Relationship Id="rId1091" Type="http://schemas.openxmlformats.org/officeDocument/2006/relationships/slide" Target="slides/slide1090.xml"/><Relationship Id="rId1105" Type="http://schemas.openxmlformats.org/officeDocument/2006/relationships/slide" Target="slides/slide1104.xml"/><Relationship Id="rId1312" Type="http://schemas.openxmlformats.org/officeDocument/2006/relationships/slide" Target="slides/slide1311.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189" Type="http://schemas.openxmlformats.org/officeDocument/2006/relationships/slide" Target="slides/slide1188.xml"/><Relationship Id="rId1396" Type="http://schemas.openxmlformats.org/officeDocument/2006/relationships/slide" Target="slides/slide1395.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973" Type="http://schemas.openxmlformats.org/officeDocument/2006/relationships/slide" Target="slides/slide972.xml"/><Relationship Id="rId1049" Type="http://schemas.openxmlformats.org/officeDocument/2006/relationships/slide" Target="slides/slide1048.xml"/><Relationship Id="rId1256" Type="http://schemas.openxmlformats.org/officeDocument/2006/relationships/slide" Target="slides/slide1255.xml"/><Relationship Id="rId833" Type="http://schemas.openxmlformats.org/officeDocument/2006/relationships/slide" Target="slides/slide832.xml"/><Relationship Id="rId1116" Type="http://schemas.openxmlformats.org/officeDocument/2006/relationships/slide" Target="slides/slide1115.xml"/><Relationship Id="rId1463" Type="http://schemas.openxmlformats.org/officeDocument/2006/relationships/slide" Target="slides/slide1462.xml"/><Relationship Id="rId265" Type="http://schemas.openxmlformats.org/officeDocument/2006/relationships/slide" Target="slides/slide264.xml"/><Relationship Id="rId472" Type="http://schemas.openxmlformats.org/officeDocument/2006/relationships/slide" Target="slides/slide471.xml"/><Relationship Id="rId900" Type="http://schemas.openxmlformats.org/officeDocument/2006/relationships/slide" Target="slides/slide899.xml"/><Relationship Id="rId1323" Type="http://schemas.openxmlformats.org/officeDocument/2006/relationships/slide" Target="slides/slide1322.xml"/><Relationship Id="rId1530" Type="http://schemas.openxmlformats.org/officeDocument/2006/relationships/slide" Target="slides/slide1529.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984" Type="http://schemas.openxmlformats.org/officeDocument/2006/relationships/slide" Target="slides/slide983.xml"/><Relationship Id="rId637" Type="http://schemas.openxmlformats.org/officeDocument/2006/relationships/slide" Target="slides/slide636.xml"/><Relationship Id="rId844" Type="http://schemas.openxmlformats.org/officeDocument/2006/relationships/slide" Target="slides/slide843.xml"/><Relationship Id="rId1267" Type="http://schemas.openxmlformats.org/officeDocument/2006/relationships/slide" Target="slides/slide1266.xml"/><Relationship Id="rId1474" Type="http://schemas.openxmlformats.org/officeDocument/2006/relationships/slide" Target="slides/slide1473.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911" Type="http://schemas.openxmlformats.org/officeDocument/2006/relationships/slide" Target="slides/slide910.xml"/><Relationship Id="rId1127" Type="http://schemas.openxmlformats.org/officeDocument/2006/relationships/slide" Target="slides/slide1126.xml"/><Relationship Id="rId1334" Type="http://schemas.openxmlformats.org/officeDocument/2006/relationships/slide" Target="slides/slide1333.xml"/><Relationship Id="rId1541" Type="http://schemas.openxmlformats.org/officeDocument/2006/relationships/slide" Target="slides/slide1540.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995" Type="http://schemas.openxmlformats.org/officeDocument/2006/relationships/slide" Target="slides/slide994.xml"/><Relationship Id="rId1180" Type="http://schemas.openxmlformats.org/officeDocument/2006/relationships/slide" Target="slides/slide1179.xml"/><Relationship Id="rId1401" Type="http://schemas.openxmlformats.org/officeDocument/2006/relationships/slide" Target="slides/slide1400.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1040" Type="http://schemas.openxmlformats.org/officeDocument/2006/relationships/slide" Target="slides/slide1039.xml"/><Relationship Id="rId1278" Type="http://schemas.openxmlformats.org/officeDocument/2006/relationships/slide" Target="slides/slide1277.xml"/><Relationship Id="rId1485" Type="http://schemas.openxmlformats.org/officeDocument/2006/relationships/slide" Target="slides/slide1484.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922" Type="http://schemas.openxmlformats.org/officeDocument/2006/relationships/slide" Target="slides/slide921.xml"/><Relationship Id="rId1138" Type="http://schemas.openxmlformats.org/officeDocument/2006/relationships/slide" Target="slides/slide1137.xml"/><Relationship Id="rId1345" Type="http://schemas.openxmlformats.org/officeDocument/2006/relationships/slide" Target="slides/slide1344.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1191" Type="http://schemas.openxmlformats.org/officeDocument/2006/relationships/slide" Target="slides/slide1190.xml"/><Relationship Id="rId1205" Type="http://schemas.openxmlformats.org/officeDocument/2006/relationships/slide" Target="slides/slide1204.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866" Type="http://schemas.openxmlformats.org/officeDocument/2006/relationships/slide" Target="slides/slide865.xml"/><Relationship Id="rId1289" Type="http://schemas.openxmlformats.org/officeDocument/2006/relationships/slide" Target="slides/slide1288.xml"/><Relationship Id="rId1412" Type="http://schemas.openxmlformats.org/officeDocument/2006/relationships/slide" Target="slides/slide1411.xml"/><Relationship Id="rId1496" Type="http://schemas.openxmlformats.org/officeDocument/2006/relationships/slide" Target="slides/slide1495.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051" Type="http://schemas.openxmlformats.org/officeDocument/2006/relationships/slide" Target="slides/slide1050.xml"/><Relationship Id="rId1149" Type="http://schemas.openxmlformats.org/officeDocument/2006/relationships/slide" Target="slides/slide1148.xml"/><Relationship Id="rId1356" Type="http://schemas.openxmlformats.org/officeDocument/2006/relationships/slide" Target="slides/slide1355.xml"/><Relationship Id="rId158" Type="http://schemas.openxmlformats.org/officeDocument/2006/relationships/slide" Target="slides/slide157.xml"/><Relationship Id="rId726" Type="http://schemas.openxmlformats.org/officeDocument/2006/relationships/slide" Target="slides/slide725.xml"/><Relationship Id="rId933" Type="http://schemas.openxmlformats.org/officeDocument/2006/relationships/slide" Target="slides/slide932.xml"/><Relationship Id="rId1009" Type="http://schemas.openxmlformats.org/officeDocument/2006/relationships/slide" Target="slides/slide1008.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1216" Type="http://schemas.openxmlformats.org/officeDocument/2006/relationships/slide" Target="slides/slide1215.xml"/><Relationship Id="rId1423" Type="http://schemas.openxmlformats.org/officeDocument/2006/relationships/slide" Target="slides/slide1422.xml"/><Relationship Id="rId225" Type="http://schemas.openxmlformats.org/officeDocument/2006/relationships/slide" Target="slides/slide224.xml"/><Relationship Id="rId432" Type="http://schemas.openxmlformats.org/officeDocument/2006/relationships/slide" Target="slides/slide431.xml"/><Relationship Id="rId877" Type="http://schemas.openxmlformats.org/officeDocument/2006/relationships/slide" Target="slides/slide876.xml"/><Relationship Id="rId1062" Type="http://schemas.openxmlformats.org/officeDocument/2006/relationships/slide" Target="slides/slide1061.xml"/><Relationship Id="rId737" Type="http://schemas.openxmlformats.org/officeDocument/2006/relationships/slide" Target="slides/slide736.xml"/><Relationship Id="rId944" Type="http://schemas.openxmlformats.org/officeDocument/2006/relationships/slide" Target="slides/slide943.xml"/><Relationship Id="rId1367" Type="http://schemas.openxmlformats.org/officeDocument/2006/relationships/slide" Target="slides/slide1366.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1227" Type="http://schemas.openxmlformats.org/officeDocument/2006/relationships/slide" Target="slides/slide1226.xml"/><Relationship Id="rId1434" Type="http://schemas.openxmlformats.org/officeDocument/2006/relationships/slide" Target="slides/slide1433.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888" Type="http://schemas.openxmlformats.org/officeDocument/2006/relationships/slide" Target="slides/slide887.xml"/><Relationship Id="rId1073" Type="http://schemas.openxmlformats.org/officeDocument/2006/relationships/slide" Target="slides/slide1072.xml"/><Relationship Id="rId1280" Type="http://schemas.openxmlformats.org/officeDocument/2006/relationships/slide" Target="slides/slide1279.xml"/><Relationship Id="rId1501" Type="http://schemas.openxmlformats.org/officeDocument/2006/relationships/slide" Target="slides/slide1500.xml"/><Relationship Id="rId303" Type="http://schemas.openxmlformats.org/officeDocument/2006/relationships/slide" Target="slides/slide302.xml"/><Relationship Id="rId748" Type="http://schemas.openxmlformats.org/officeDocument/2006/relationships/slide" Target="slides/slide747.xml"/><Relationship Id="rId955" Type="http://schemas.openxmlformats.org/officeDocument/2006/relationships/slide" Target="slides/slide954.xml"/><Relationship Id="rId1140" Type="http://schemas.openxmlformats.org/officeDocument/2006/relationships/slide" Target="slides/slide1139.xml"/><Relationship Id="rId1378" Type="http://schemas.openxmlformats.org/officeDocument/2006/relationships/slide" Target="slides/slide1377.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1238" Type="http://schemas.openxmlformats.org/officeDocument/2006/relationships/slide" Target="slides/slide1237.xml"/><Relationship Id="rId1445" Type="http://schemas.openxmlformats.org/officeDocument/2006/relationships/slide" Target="slides/slide1444.xml"/><Relationship Id="rId247" Type="http://schemas.openxmlformats.org/officeDocument/2006/relationships/slide" Target="slides/slide246.xml"/><Relationship Id="rId899" Type="http://schemas.openxmlformats.org/officeDocument/2006/relationships/slide" Target="slides/slide898.xml"/><Relationship Id="rId1000" Type="http://schemas.openxmlformats.org/officeDocument/2006/relationships/slide" Target="slides/slide999.xml"/><Relationship Id="rId1084" Type="http://schemas.openxmlformats.org/officeDocument/2006/relationships/slide" Target="slides/slide1083.xml"/><Relationship Id="rId1305" Type="http://schemas.openxmlformats.org/officeDocument/2006/relationships/slide" Target="slides/slide1304.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966" Type="http://schemas.openxmlformats.org/officeDocument/2006/relationships/slide" Target="slides/slide965.xml"/><Relationship Id="rId1291" Type="http://schemas.openxmlformats.org/officeDocument/2006/relationships/slide" Target="slides/slide1290.xml"/><Relationship Id="rId1389" Type="http://schemas.openxmlformats.org/officeDocument/2006/relationships/slide" Target="slides/slide1388.xml"/><Relationship Id="rId1512" Type="http://schemas.openxmlformats.org/officeDocument/2006/relationships/slide" Target="slides/slide1511.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1151" Type="http://schemas.openxmlformats.org/officeDocument/2006/relationships/slide" Target="slides/slide1150.xml"/><Relationship Id="rId1249" Type="http://schemas.openxmlformats.org/officeDocument/2006/relationships/slide" Target="slides/slide124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1011" Type="http://schemas.openxmlformats.org/officeDocument/2006/relationships/slide" Target="slides/slide1010.xml"/><Relationship Id="rId1109" Type="http://schemas.openxmlformats.org/officeDocument/2006/relationships/slide" Target="slides/slide1108.xml"/><Relationship Id="rId1456" Type="http://schemas.openxmlformats.org/officeDocument/2006/relationships/slide" Target="slides/slide1455.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1095" Type="http://schemas.openxmlformats.org/officeDocument/2006/relationships/slide" Target="slides/slide1094.xml"/><Relationship Id="rId1316" Type="http://schemas.openxmlformats.org/officeDocument/2006/relationships/slide" Target="slides/slide1315.xml"/><Relationship Id="rId1523" Type="http://schemas.openxmlformats.org/officeDocument/2006/relationships/slide" Target="slides/slide1522.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977" Type="http://schemas.openxmlformats.org/officeDocument/2006/relationships/slide" Target="slides/slide976.xml"/><Relationship Id="rId1162" Type="http://schemas.openxmlformats.org/officeDocument/2006/relationships/slide" Target="slides/slide1161.xml"/><Relationship Id="rId171" Type="http://schemas.openxmlformats.org/officeDocument/2006/relationships/slide" Target="slides/slide170.xml"/><Relationship Id="rId837" Type="http://schemas.openxmlformats.org/officeDocument/2006/relationships/slide" Target="slides/slide836.xml"/><Relationship Id="rId1022" Type="http://schemas.openxmlformats.org/officeDocument/2006/relationships/slide" Target="slides/slide1021.xml"/><Relationship Id="rId1467" Type="http://schemas.openxmlformats.org/officeDocument/2006/relationships/slide" Target="slides/slide1466.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890" Type="http://schemas.openxmlformats.org/officeDocument/2006/relationships/slide" Target="slides/slide889.xml"/><Relationship Id="rId904" Type="http://schemas.openxmlformats.org/officeDocument/2006/relationships/slide" Target="slides/slide903.xml"/><Relationship Id="rId1327" Type="http://schemas.openxmlformats.org/officeDocument/2006/relationships/slide" Target="slides/slide1326.xml"/><Relationship Id="rId1534" Type="http://schemas.openxmlformats.org/officeDocument/2006/relationships/slide" Target="slides/slide1533.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988" Type="http://schemas.openxmlformats.org/officeDocument/2006/relationships/slide" Target="slides/slide987.xml"/><Relationship Id="rId1173" Type="http://schemas.openxmlformats.org/officeDocument/2006/relationships/slide" Target="slides/slide1172.xml"/><Relationship Id="rId1380" Type="http://schemas.openxmlformats.org/officeDocument/2006/relationships/slide" Target="slides/slide1379.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1033" Type="http://schemas.openxmlformats.org/officeDocument/2006/relationships/slide" Target="slides/slide1032.xml"/><Relationship Id="rId1478" Type="http://schemas.openxmlformats.org/officeDocument/2006/relationships/slide" Target="slides/slide1477.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915" Type="http://schemas.openxmlformats.org/officeDocument/2006/relationships/slide" Target="slides/slide914.xml"/><Relationship Id="rId1240" Type="http://schemas.openxmlformats.org/officeDocument/2006/relationships/slide" Target="slides/slide1239.xml"/><Relationship Id="rId1338" Type="http://schemas.openxmlformats.org/officeDocument/2006/relationships/slide" Target="slides/slide1337.xml"/><Relationship Id="rId1545" Type="http://schemas.openxmlformats.org/officeDocument/2006/relationships/theme" Target="theme/theme1.xml"/><Relationship Id="rId347" Type="http://schemas.openxmlformats.org/officeDocument/2006/relationships/slide" Target="slides/slide346.xml"/><Relationship Id="rId999" Type="http://schemas.openxmlformats.org/officeDocument/2006/relationships/slide" Target="slides/slide998.xml"/><Relationship Id="rId1100" Type="http://schemas.openxmlformats.org/officeDocument/2006/relationships/slide" Target="slides/slide1099.xml"/><Relationship Id="rId1184" Type="http://schemas.openxmlformats.org/officeDocument/2006/relationships/slide" Target="slides/slide1183.xml"/><Relationship Id="rId1405" Type="http://schemas.openxmlformats.org/officeDocument/2006/relationships/slide" Target="slides/slide1404.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slide" Target="slides/slide858.xml"/><Relationship Id="rId1391" Type="http://schemas.openxmlformats.org/officeDocument/2006/relationships/slide" Target="slides/slide1390.xml"/><Relationship Id="rId1489" Type="http://schemas.openxmlformats.org/officeDocument/2006/relationships/slide" Target="slides/slide1488.xml"/><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1044" Type="http://schemas.openxmlformats.org/officeDocument/2006/relationships/slide" Target="slides/slide1043.xml"/><Relationship Id="rId1251" Type="http://schemas.openxmlformats.org/officeDocument/2006/relationships/slide" Target="slides/slide1250.xml"/><Relationship Id="rId1349" Type="http://schemas.openxmlformats.org/officeDocument/2006/relationships/slide" Target="slides/slide1348.xml"/><Relationship Id="rId260" Type="http://schemas.openxmlformats.org/officeDocument/2006/relationships/slide" Target="slides/slide259.xml"/><Relationship Id="rId719" Type="http://schemas.openxmlformats.org/officeDocument/2006/relationships/slide" Target="slides/slide718.xml"/><Relationship Id="rId926" Type="http://schemas.openxmlformats.org/officeDocument/2006/relationships/slide" Target="slides/slide925.xml"/><Relationship Id="rId1111" Type="http://schemas.openxmlformats.org/officeDocument/2006/relationships/slide" Target="slides/slide1110.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1195" Type="http://schemas.openxmlformats.org/officeDocument/2006/relationships/slide" Target="slides/slide1194.xml"/><Relationship Id="rId1209" Type="http://schemas.openxmlformats.org/officeDocument/2006/relationships/slide" Target="slides/slide1208.xml"/><Relationship Id="rId1416" Type="http://schemas.openxmlformats.org/officeDocument/2006/relationships/slide" Target="slides/slide1415.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1055" Type="http://schemas.openxmlformats.org/officeDocument/2006/relationships/slide" Target="slides/slide1054.xml"/><Relationship Id="rId1262" Type="http://schemas.openxmlformats.org/officeDocument/2006/relationships/slide" Target="slides/slide1261.xml"/><Relationship Id="rId271" Type="http://schemas.openxmlformats.org/officeDocument/2006/relationships/slide" Target="slides/slide270.xml"/><Relationship Id="rId937" Type="http://schemas.openxmlformats.org/officeDocument/2006/relationships/slide" Target="slides/slide936.xml"/><Relationship Id="rId1122" Type="http://schemas.openxmlformats.org/officeDocument/2006/relationships/slide" Target="slides/slide1121.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990" Type="http://schemas.openxmlformats.org/officeDocument/2006/relationships/slide" Target="slides/slide989.xml"/><Relationship Id="rId1427" Type="http://schemas.openxmlformats.org/officeDocument/2006/relationships/slide" Target="slides/slide1426.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1066" Type="http://schemas.openxmlformats.org/officeDocument/2006/relationships/slide" Target="slides/slide1065.xml"/><Relationship Id="rId1273" Type="http://schemas.openxmlformats.org/officeDocument/2006/relationships/slide" Target="slides/slide1272.xml"/><Relationship Id="rId1480" Type="http://schemas.openxmlformats.org/officeDocument/2006/relationships/slide" Target="slides/slide1479.xml"/><Relationship Id="rId850" Type="http://schemas.openxmlformats.org/officeDocument/2006/relationships/slide" Target="slides/slide849.xml"/><Relationship Id="rId948" Type="http://schemas.openxmlformats.org/officeDocument/2006/relationships/slide" Target="slides/slide947.xml"/><Relationship Id="rId1133" Type="http://schemas.openxmlformats.org/officeDocument/2006/relationships/slide" Target="slides/slide1132.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 Id="rId1340" Type="http://schemas.openxmlformats.org/officeDocument/2006/relationships/slide" Target="slides/slide1339.xml"/><Relationship Id="rId1438" Type="http://schemas.openxmlformats.org/officeDocument/2006/relationships/slide" Target="slides/slide1437.xml"/><Relationship Id="rId8" Type="http://schemas.openxmlformats.org/officeDocument/2006/relationships/slide" Target="slides/slide7.xml"/><Relationship Id="rId142" Type="http://schemas.openxmlformats.org/officeDocument/2006/relationships/slide" Target="slides/slide141.xml"/><Relationship Id="rId447" Type="http://schemas.openxmlformats.org/officeDocument/2006/relationships/slide" Target="slides/slide446.xml"/><Relationship Id="rId794" Type="http://schemas.openxmlformats.org/officeDocument/2006/relationships/slide" Target="slides/slide793.xml"/><Relationship Id="rId1077" Type="http://schemas.openxmlformats.org/officeDocument/2006/relationships/slide" Target="slides/slide1076.xml"/><Relationship Id="rId1200" Type="http://schemas.openxmlformats.org/officeDocument/2006/relationships/slide" Target="slides/slide1199.xml"/><Relationship Id="rId654" Type="http://schemas.openxmlformats.org/officeDocument/2006/relationships/slide" Target="slides/slide653.xml"/><Relationship Id="rId861" Type="http://schemas.openxmlformats.org/officeDocument/2006/relationships/slide" Target="slides/slide860.xml"/><Relationship Id="rId959" Type="http://schemas.openxmlformats.org/officeDocument/2006/relationships/slide" Target="slides/slide958.xml"/><Relationship Id="rId1284" Type="http://schemas.openxmlformats.org/officeDocument/2006/relationships/slide" Target="slides/slide1283.xml"/><Relationship Id="rId1491" Type="http://schemas.openxmlformats.org/officeDocument/2006/relationships/slide" Target="slides/slide1490.xml"/><Relationship Id="rId1505" Type="http://schemas.openxmlformats.org/officeDocument/2006/relationships/slide" Target="slides/slide1504.xml"/><Relationship Id="rId293" Type="http://schemas.openxmlformats.org/officeDocument/2006/relationships/slide" Target="slides/slide292.xml"/><Relationship Id="rId307" Type="http://schemas.openxmlformats.org/officeDocument/2006/relationships/slide" Target="slides/slide306.xml"/><Relationship Id="rId514" Type="http://schemas.openxmlformats.org/officeDocument/2006/relationships/slide" Target="slides/slide513.xml"/><Relationship Id="rId721" Type="http://schemas.openxmlformats.org/officeDocument/2006/relationships/slide" Target="slides/slide720.xml"/><Relationship Id="rId1144" Type="http://schemas.openxmlformats.org/officeDocument/2006/relationships/slide" Target="slides/slide1143.xml"/><Relationship Id="rId1351" Type="http://schemas.openxmlformats.org/officeDocument/2006/relationships/slide" Target="slides/slide1350.xml"/><Relationship Id="rId1449" Type="http://schemas.openxmlformats.org/officeDocument/2006/relationships/slide" Target="slides/slide1448.xml"/><Relationship Id="rId88" Type="http://schemas.openxmlformats.org/officeDocument/2006/relationships/slide" Target="slides/slide87.xml"/><Relationship Id="rId153" Type="http://schemas.openxmlformats.org/officeDocument/2006/relationships/slide" Target="slides/slide152.xml"/><Relationship Id="rId360" Type="http://schemas.openxmlformats.org/officeDocument/2006/relationships/slide" Target="slides/slide359.xml"/><Relationship Id="rId598" Type="http://schemas.openxmlformats.org/officeDocument/2006/relationships/slide" Target="slides/slide597.xml"/><Relationship Id="rId819" Type="http://schemas.openxmlformats.org/officeDocument/2006/relationships/slide" Target="slides/slide818.xml"/><Relationship Id="rId1004" Type="http://schemas.openxmlformats.org/officeDocument/2006/relationships/slide" Target="slides/slide1003.xml"/><Relationship Id="rId1211" Type="http://schemas.openxmlformats.org/officeDocument/2006/relationships/slide" Target="slides/slide1210.xml"/><Relationship Id="rId220" Type="http://schemas.openxmlformats.org/officeDocument/2006/relationships/slide" Target="slides/slide219.xml"/><Relationship Id="rId458" Type="http://schemas.openxmlformats.org/officeDocument/2006/relationships/slide" Target="slides/slide457.xml"/><Relationship Id="rId665" Type="http://schemas.openxmlformats.org/officeDocument/2006/relationships/slide" Target="slides/slide664.xml"/><Relationship Id="rId872" Type="http://schemas.openxmlformats.org/officeDocument/2006/relationships/slide" Target="slides/slide871.xml"/><Relationship Id="rId1088" Type="http://schemas.openxmlformats.org/officeDocument/2006/relationships/slide" Target="slides/slide1087.xml"/><Relationship Id="rId1295" Type="http://schemas.openxmlformats.org/officeDocument/2006/relationships/slide" Target="slides/slide1294.xml"/><Relationship Id="rId1309" Type="http://schemas.openxmlformats.org/officeDocument/2006/relationships/slide" Target="slides/slide1308.xml"/><Relationship Id="rId1516" Type="http://schemas.openxmlformats.org/officeDocument/2006/relationships/slide" Target="slides/slide1515.xml"/><Relationship Id="rId15" Type="http://schemas.openxmlformats.org/officeDocument/2006/relationships/slide" Target="slides/slide14.xml"/><Relationship Id="rId318" Type="http://schemas.openxmlformats.org/officeDocument/2006/relationships/slide" Target="slides/slide317.xml"/><Relationship Id="rId525" Type="http://schemas.openxmlformats.org/officeDocument/2006/relationships/slide" Target="slides/slide524.xml"/><Relationship Id="rId732" Type="http://schemas.openxmlformats.org/officeDocument/2006/relationships/slide" Target="slides/slide731.xml"/><Relationship Id="rId1155" Type="http://schemas.openxmlformats.org/officeDocument/2006/relationships/slide" Target="slides/slide1154.xml"/><Relationship Id="rId1362" Type="http://schemas.openxmlformats.org/officeDocument/2006/relationships/slide" Target="slides/slide1361.xml"/><Relationship Id="rId99" Type="http://schemas.openxmlformats.org/officeDocument/2006/relationships/slide" Target="slides/slide98.xml"/><Relationship Id="rId164" Type="http://schemas.openxmlformats.org/officeDocument/2006/relationships/slide" Target="slides/slide163.xml"/><Relationship Id="rId371" Type="http://schemas.openxmlformats.org/officeDocument/2006/relationships/slide" Target="slides/slide370.xml"/><Relationship Id="rId1015" Type="http://schemas.openxmlformats.org/officeDocument/2006/relationships/slide" Target="slides/slide1014.xml"/><Relationship Id="rId1222" Type="http://schemas.openxmlformats.org/officeDocument/2006/relationships/slide" Target="slides/slide1221.xml"/><Relationship Id="rId469" Type="http://schemas.openxmlformats.org/officeDocument/2006/relationships/slide" Target="slides/slide468.xml"/><Relationship Id="rId676" Type="http://schemas.openxmlformats.org/officeDocument/2006/relationships/slide" Target="slides/slide675.xml"/><Relationship Id="rId883" Type="http://schemas.openxmlformats.org/officeDocument/2006/relationships/slide" Target="slides/slide882.xml"/><Relationship Id="rId1099" Type="http://schemas.openxmlformats.org/officeDocument/2006/relationships/slide" Target="slides/slide1098.xml"/><Relationship Id="rId1527" Type="http://schemas.openxmlformats.org/officeDocument/2006/relationships/slide" Target="slides/slide1526.xml"/><Relationship Id="rId26" Type="http://schemas.openxmlformats.org/officeDocument/2006/relationships/slide" Target="slides/slide25.xml"/><Relationship Id="rId231" Type="http://schemas.openxmlformats.org/officeDocument/2006/relationships/slide" Target="slides/slide230.xml"/><Relationship Id="rId329" Type="http://schemas.openxmlformats.org/officeDocument/2006/relationships/slide" Target="slides/slide328.xml"/><Relationship Id="rId536" Type="http://schemas.openxmlformats.org/officeDocument/2006/relationships/slide" Target="slides/slide535.xml"/><Relationship Id="rId1166" Type="http://schemas.openxmlformats.org/officeDocument/2006/relationships/slide" Target="slides/slide1165.xml"/><Relationship Id="rId1373" Type="http://schemas.openxmlformats.org/officeDocument/2006/relationships/slide" Target="slides/slide1372.xml"/><Relationship Id="rId175" Type="http://schemas.openxmlformats.org/officeDocument/2006/relationships/slide" Target="slides/slide174.xml"/><Relationship Id="rId743" Type="http://schemas.openxmlformats.org/officeDocument/2006/relationships/slide" Target="slides/slide742.xml"/><Relationship Id="rId950" Type="http://schemas.openxmlformats.org/officeDocument/2006/relationships/slide" Target="slides/slide949.xml"/><Relationship Id="rId1026" Type="http://schemas.openxmlformats.org/officeDocument/2006/relationships/slide" Target="slides/slide1025.xml"/><Relationship Id="rId382" Type="http://schemas.openxmlformats.org/officeDocument/2006/relationships/slide" Target="slides/slide381.xml"/><Relationship Id="rId603" Type="http://schemas.openxmlformats.org/officeDocument/2006/relationships/slide" Target="slides/slide602.xml"/><Relationship Id="rId687" Type="http://schemas.openxmlformats.org/officeDocument/2006/relationships/slide" Target="slides/slide686.xml"/><Relationship Id="rId810" Type="http://schemas.openxmlformats.org/officeDocument/2006/relationships/slide" Target="slides/slide809.xml"/><Relationship Id="rId908" Type="http://schemas.openxmlformats.org/officeDocument/2006/relationships/slide" Target="slides/slide907.xml"/><Relationship Id="rId1233" Type="http://schemas.openxmlformats.org/officeDocument/2006/relationships/slide" Target="slides/slide1232.xml"/><Relationship Id="rId1440" Type="http://schemas.openxmlformats.org/officeDocument/2006/relationships/slide" Target="slides/slide1439.xml"/><Relationship Id="rId1538" Type="http://schemas.openxmlformats.org/officeDocument/2006/relationships/slide" Target="slides/slide1537.xml"/><Relationship Id="rId242" Type="http://schemas.openxmlformats.org/officeDocument/2006/relationships/slide" Target="slides/slide241.xml"/><Relationship Id="rId894" Type="http://schemas.openxmlformats.org/officeDocument/2006/relationships/slide" Target="slides/slide893.xml"/><Relationship Id="rId1177" Type="http://schemas.openxmlformats.org/officeDocument/2006/relationships/slide" Target="slides/slide1176.xml"/><Relationship Id="rId1300" Type="http://schemas.openxmlformats.org/officeDocument/2006/relationships/slide" Target="slides/slide1299.xml"/><Relationship Id="rId37" Type="http://schemas.openxmlformats.org/officeDocument/2006/relationships/slide" Target="slides/slide36.xml"/><Relationship Id="rId102" Type="http://schemas.openxmlformats.org/officeDocument/2006/relationships/slide" Target="slides/slide101.xml"/><Relationship Id="rId547" Type="http://schemas.openxmlformats.org/officeDocument/2006/relationships/slide" Target="slides/slide546.xml"/><Relationship Id="rId754" Type="http://schemas.openxmlformats.org/officeDocument/2006/relationships/slide" Target="slides/slide753.xml"/><Relationship Id="rId961" Type="http://schemas.openxmlformats.org/officeDocument/2006/relationships/slide" Target="slides/slide960.xml"/><Relationship Id="rId1384" Type="http://schemas.openxmlformats.org/officeDocument/2006/relationships/slide" Target="slides/slide1383.xml"/><Relationship Id="rId90" Type="http://schemas.openxmlformats.org/officeDocument/2006/relationships/slide" Target="slides/slide89.xml"/><Relationship Id="rId186" Type="http://schemas.openxmlformats.org/officeDocument/2006/relationships/slide" Target="slides/slide185.xml"/><Relationship Id="rId393" Type="http://schemas.openxmlformats.org/officeDocument/2006/relationships/slide" Target="slides/slide392.xml"/><Relationship Id="rId407" Type="http://schemas.openxmlformats.org/officeDocument/2006/relationships/slide" Target="slides/slide406.xml"/><Relationship Id="rId614" Type="http://schemas.openxmlformats.org/officeDocument/2006/relationships/slide" Target="slides/slide613.xml"/><Relationship Id="rId821" Type="http://schemas.openxmlformats.org/officeDocument/2006/relationships/slide" Target="slides/slide820.xml"/><Relationship Id="rId1037" Type="http://schemas.openxmlformats.org/officeDocument/2006/relationships/slide" Target="slides/slide1036.xml"/><Relationship Id="rId1244" Type="http://schemas.openxmlformats.org/officeDocument/2006/relationships/slide" Target="slides/slide1243.xml"/><Relationship Id="rId1451" Type="http://schemas.openxmlformats.org/officeDocument/2006/relationships/slide" Target="slides/slide1450.xml"/><Relationship Id="rId253" Type="http://schemas.openxmlformats.org/officeDocument/2006/relationships/slide" Target="slides/slide252.xml"/><Relationship Id="rId460" Type="http://schemas.openxmlformats.org/officeDocument/2006/relationships/slide" Target="slides/slide459.xml"/><Relationship Id="rId698" Type="http://schemas.openxmlformats.org/officeDocument/2006/relationships/slide" Target="slides/slide697.xml"/><Relationship Id="rId919" Type="http://schemas.openxmlformats.org/officeDocument/2006/relationships/slide" Target="slides/slide918.xml"/><Relationship Id="rId1090" Type="http://schemas.openxmlformats.org/officeDocument/2006/relationships/slide" Target="slides/slide1089.xml"/><Relationship Id="rId1104" Type="http://schemas.openxmlformats.org/officeDocument/2006/relationships/slide" Target="slides/slide1103.xml"/><Relationship Id="rId1311" Type="http://schemas.openxmlformats.org/officeDocument/2006/relationships/slide" Target="slides/slide1310.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65" Type="http://schemas.openxmlformats.org/officeDocument/2006/relationships/slide" Target="slides/slide764.xml"/><Relationship Id="rId972" Type="http://schemas.openxmlformats.org/officeDocument/2006/relationships/slide" Target="slides/slide971.xml"/><Relationship Id="rId1188" Type="http://schemas.openxmlformats.org/officeDocument/2006/relationships/slide" Target="slides/slide1187.xml"/><Relationship Id="rId1395" Type="http://schemas.openxmlformats.org/officeDocument/2006/relationships/slide" Target="slides/slide1394.xml"/><Relationship Id="rId1409" Type="http://schemas.openxmlformats.org/officeDocument/2006/relationships/slide" Target="slides/slide1408.xml"/><Relationship Id="rId197" Type="http://schemas.openxmlformats.org/officeDocument/2006/relationships/slide" Target="slides/slide196.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1048" Type="http://schemas.openxmlformats.org/officeDocument/2006/relationships/slide" Target="slides/slide1047.xml"/><Relationship Id="rId1255" Type="http://schemas.openxmlformats.org/officeDocument/2006/relationships/slide" Target="slides/slide1254.xml"/><Relationship Id="rId1462" Type="http://schemas.openxmlformats.org/officeDocument/2006/relationships/slide" Target="slides/slide1461.xml"/><Relationship Id="rId264" Type="http://schemas.openxmlformats.org/officeDocument/2006/relationships/slide" Target="slides/slide263.xml"/><Relationship Id="rId471" Type="http://schemas.openxmlformats.org/officeDocument/2006/relationships/slide" Target="slides/slide470.xml"/><Relationship Id="rId1115" Type="http://schemas.openxmlformats.org/officeDocument/2006/relationships/slide" Target="slides/slide1114.xml"/><Relationship Id="rId1322" Type="http://schemas.openxmlformats.org/officeDocument/2006/relationships/slide" Target="slides/slide1321.xml"/><Relationship Id="rId59" Type="http://schemas.openxmlformats.org/officeDocument/2006/relationships/slide" Target="slides/slide58.xml"/><Relationship Id="rId124" Type="http://schemas.openxmlformats.org/officeDocument/2006/relationships/slide" Target="slides/slide123.xml"/><Relationship Id="rId569" Type="http://schemas.openxmlformats.org/officeDocument/2006/relationships/slide" Target="slides/slide568.xml"/><Relationship Id="rId776" Type="http://schemas.openxmlformats.org/officeDocument/2006/relationships/slide" Target="slides/slide775.xml"/><Relationship Id="rId983" Type="http://schemas.openxmlformats.org/officeDocument/2006/relationships/slide" Target="slides/slide982.xml"/><Relationship Id="rId1199" Type="http://schemas.openxmlformats.org/officeDocument/2006/relationships/slide" Target="slides/slide1198.xml"/><Relationship Id="rId331" Type="http://schemas.openxmlformats.org/officeDocument/2006/relationships/slide" Target="slides/slide330.xml"/><Relationship Id="rId429" Type="http://schemas.openxmlformats.org/officeDocument/2006/relationships/slide" Target="slides/slide428.xml"/><Relationship Id="rId636" Type="http://schemas.openxmlformats.org/officeDocument/2006/relationships/slide" Target="slides/slide635.xml"/><Relationship Id="rId1059" Type="http://schemas.openxmlformats.org/officeDocument/2006/relationships/slide" Target="slides/slide1058.xml"/><Relationship Id="rId1266" Type="http://schemas.openxmlformats.org/officeDocument/2006/relationships/slide" Target="slides/slide1265.xml"/><Relationship Id="rId1473" Type="http://schemas.openxmlformats.org/officeDocument/2006/relationships/slide" Target="slides/slide1472.xml"/><Relationship Id="rId843" Type="http://schemas.openxmlformats.org/officeDocument/2006/relationships/slide" Target="slides/slide842.xml"/><Relationship Id="rId1126" Type="http://schemas.openxmlformats.org/officeDocument/2006/relationships/slide" Target="slides/slide1125.xml"/><Relationship Id="rId275" Type="http://schemas.openxmlformats.org/officeDocument/2006/relationships/slide" Target="slides/slide274.xml"/><Relationship Id="rId482" Type="http://schemas.openxmlformats.org/officeDocument/2006/relationships/slide" Target="slides/slide481.xml"/><Relationship Id="rId703" Type="http://schemas.openxmlformats.org/officeDocument/2006/relationships/slide" Target="slides/slide702.xml"/><Relationship Id="rId910" Type="http://schemas.openxmlformats.org/officeDocument/2006/relationships/slide" Target="slides/slide909.xml"/><Relationship Id="rId1333" Type="http://schemas.openxmlformats.org/officeDocument/2006/relationships/slide" Target="slides/slide1332.xml"/><Relationship Id="rId1540" Type="http://schemas.openxmlformats.org/officeDocument/2006/relationships/slide" Target="slides/slide1539.xml"/><Relationship Id="rId135" Type="http://schemas.openxmlformats.org/officeDocument/2006/relationships/slide" Target="slides/slide134.xml"/><Relationship Id="rId342" Type="http://schemas.openxmlformats.org/officeDocument/2006/relationships/slide" Target="slides/slide341.xml"/><Relationship Id="rId787" Type="http://schemas.openxmlformats.org/officeDocument/2006/relationships/slide" Target="slides/slide786.xml"/><Relationship Id="rId994" Type="http://schemas.openxmlformats.org/officeDocument/2006/relationships/slide" Target="slides/slide993.xml"/><Relationship Id="rId1400" Type="http://schemas.openxmlformats.org/officeDocument/2006/relationships/slide" Target="slides/slide1399.xml"/><Relationship Id="rId202" Type="http://schemas.openxmlformats.org/officeDocument/2006/relationships/slide" Target="slides/slide201.xml"/><Relationship Id="rId647" Type="http://schemas.openxmlformats.org/officeDocument/2006/relationships/slide" Target="slides/slide646.xml"/><Relationship Id="rId854" Type="http://schemas.openxmlformats.org/officeDocument/2006/relationships/slide" Target="slides/slide853.xml"/><Relationship Id="rId1277" Type="http://schemas.openxmlformats.org/officeDocument/2006/relationships/slide" Target="slides/slide1276.xml"/><Relationship Id="rId1484" Type="http://schemas.openxmlformats.org/officeDocument/2006/relationships/slide" Target="slides/slide1483.xml"/><Relationship Id="rId286" Type="http://schemas.openxmlformats.org/officeDocument/2006/relationships/slide" Target="slides/slide285.xml"/><Relationship Id="rId493" Type="http://schemas.openxmlformats.org/officeDocument/2006/relationships/slide" Target="slides/slide492.xml"/><Relationship Id="rId507" Type="http://schemas.openxmlformats.org/officeDocument/2006/relationships/slide" Target="slides/slide506.xml"/><Relationship Id="rId714" Type="http://schemas.openxmlformats.org/officeDocument/2006/relationships/slide" Target="slides/slide713.xml"/><Relationship Id="rId921" Type="http://schemas.openxmlformats.org/officeDocument/2006/relationships/slide" Target="slides/slide920.xml"/><Relationship Id="rId1137" Type="http://schemas.openxmlformats.org/officeDocument/2006/relationships/slide" Target="slides/slide1136.xml"/><Relationship Id="rId1344" Type="http://schemas.openxmlformats.org/officeDocument/2006/relationships/slide" Target="slides/slide1343.xml"/><Relationship Id="rId50" Type="http://schemas.openxmlformats.org/officeDocument/2006/relationships/slide" Target="slides/slide49.xml"/><Relationship Id="rId146" Type="http://schemas.openxmlformats.org/officeDocument/2006/relationships/slide" Target="slides/slide145.xml"/><Relationship Id="rId353" Type="http://schemas.openxmlformats.org/officeDocument/2006/relationships/slide" Target="slides/slide352.xml"/><Relationship Id="rId560" Type="http://schemas.openxmlformats.org/officeDocument/2006/relationships/slide" Target="slides/slide559.xml"/><Relationship Id="rId798" Type="http://schemas.openxmlformats.org/officeDocument/2006/relationships/slide" Target="slides/slide797.xml"/><Relationship Id="rId1190" Type="http://schemas.openxmlformats.org/officeDocument/2006/relationships/slide" Target="slides/slide1189.xml"/><Relationship Id="rId1204" Type="http://schemas.openxmlformats.org/officeDocument/2006/relationships/slide" Target="slides/slide1203.xml"/><Relationship Id="rId1411" Type="http://schemas.openxmlformats.org/officeDocument/2006/relationships/slide" Target="slides/slide1410.xml"/><Relationship Id="rId213" Type="http://schemas.openxmlformats.org/officeDocument/2006/relationships/slide" Target="slides/slide212.xml"/><Relationship Id="rId420" Type="http://schemas.openxmlformats.org/officeDocument/2006/relationships/slide" Target="slides/slide419.xml"/><Relationship Id="rId658" Type="http://schemas.openxmlformats.org/officeDocument/2006/relationships/slide" Target="slides/slide657.xml"/><Relationship Id="rId865" Type="http://schemas.openxmlformats.org/officeDocument/2006/relationships/slide" Target="slides/slide864.xml"/><Relationship Id="rId1050" Type="http://schemas.openxmlformats.org/officeDocument/2006/relationships/slide" Target="slides/slide1049.xml"/><Relationship Id="rId1288" Type="http://schemas.openxmlformats.org/officeDocument/2006/relationships/slide" Target="slides/slide1287.xml"/><Relationship Id="rId1495" Type="http://schemas.openxmlformats.org/officeDocument/2006/relationships/slide" Target="slides/slide1494.xml"/><Relationship Id="rId1509" Type="http://schemas.openxmlformats.org/officeDocument/2006/relationships/slide" Target="slides/slide1508.xml"/><Relationship Id="rId297" Type="http://schemas.openxmlformats.org/officeDocument/2006/relationships/slide" Target="slides/slide296.xml"/><Relationship Id="rId518" Type="http://schemas.openxmlformats.org/officeDocument/2006/relationships/slide" Target="slides/slide517.xml"/><Relationship Id="rId725" Type="http://schemas.openxmlformats.org/officeDocument/2006/relationships/slide" Target="slides/slide724.xml"/><Relationship Id="rId932" Type="http://schemas.openxmlformats.org/officeDocument/2006/relationships/slide" Target="slides/slide931.xml"/><Relationship Id="rId1148" Type="http://schemas.openxmlformats.org/officeDocument/2006/relationships/slide" Target="slides/slide1147.xml"/><Relationship Id="rId1355" Type="http://schemas.openxmlformats.org/officeDocument/2006/relationships/slide" Target="slides/slide1354.xml"/><Relationship Id="rId157" Type="http://schemas.openxmlformats.org/officeDocument/2006/relationships/slide" Target="slides/slide156.xml"/><Relationship Id="rId364" Type="http://schemas.openxmlformats.org/officeDocument/2006/relationships/slide" Target="slides/slide363.xml"/><Relationship Id="rId1008" Type="http://schemas.openxmlformats.org/officeDocument/2006/relationships/slide" Target="slides/slide1007.xml"/><Relationship Id="rId1215" Type="http://schemas.openxmlformats.org/officeDocument/2006/relationships/slide" Target="slides/slide1214.xml"/><Relationship Id="rId1422" Type="http://schemas.openxmlformats.org/officeDocument/2006/relationships/slide" Target="slides/slide1421.xml"/><Relationship Id="rId61" Type="http://schemas.openxmlformats.org/officeDocument/2006/relationships/slide" Target="slides/slide60.xml"/><Relationship Id="rId571" Type="http://schemas.openxmlformats.org/officeDocument/2006/relationships/slide" Target="slides/slide570.xml"/><Relationship Id="rId669" Type="http://schemas.openxmlformats.org/officeDocument/2006/relationships/slide" Target="slides/slide668.xml"/><Relationship Id="rId876" Type="http://schemas.openxmlformats.org/officeDocument/2006/relationships/slide" Target="slides/slide875.xml"/><Relationship Id="rId1299" Type="http://schemas.openxmlformats.org/officeDocument/2006/relationships/slide" Target="slides/slide1298.xml"/><Relationship Id="rId19" Type="http://schemas.openxmlformats.org/officeDocument/2006/relationships/slide" Target="slides/slide18.xml"/><Relationship Id="rId224" Type="http://schemas.openxmlformats.org/officeDocument/2006/relationships/slide" Target="slides/slide223.xml"/><Relationship Id="rId431" Type="http://schemas.openxmlformats.org/officeDocument/2006/relationships/slide" Target="slides/slide430.xml"/><Relationship Id="rId529" Type="http://schemas.openxmlformats.org/officeDocument/2006/relationships/slide" Target="slides/slide528.xml"/><Relationship Id="rId736" Type="http://schemas.openxmlformats.org/officeDocument/2006/relationships/slide" Target="slides/slide735.xml"/><Relationship Id="rId1061" Type="http://schemas.openxmlformats.org/officeDocument/2006/relationships/slide" Target="slides/slide1060.xml"/><Relationship Id="rId1159" Type="http://schemas.openxmlformats.org/officeDocument/2006/relationships/slide" Target="slides/slide1158.xml"/><Relationship Id="rId1366" Type="http://schemas.openxmlformats.org/officeDocument/2006/relationships/slide" Target="slides/slide1365.xml"/><Relationship Id="rId168" Type="http://schemas.openxmlformats.org/officeDocument/2006/relationships/slide" Target="slides/slide167.xml"/><Relationship Id="rId943" Type="http://schemas.openxmlformats.org/officeDocument/2006/relationships/slide" Target="slides/slide942.xml"/><Relationship Id="rId1019" Type="http://schemas.openxmlformats.org/officeDocument/2006/relationships/slide" Target="slides/slide1018.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803" Type="http://schemas.openxmlformats.org/officeDocument/2006/relationships/slide" Target="slides/slide802.xml"/><Relationship Id="rId1226" Type="http://schemas.openxmlformats.org/officeDocument/2006/relationships/slide" Target="slides/slide1225.xml"/><Relationship Id="rId1433" Type="http://schemas.openxmlformats.org/officeDocument/2006/relationships/slide" Target="slides/slide1432.xml"/><Relationship Id="rId3" Type="http://schemas.openxmlformats.org/officeDocument/2006/relationships/slide" Target="slides/slide2.xml"/><Relationship Id="rId235" Type="http://schemas.openxmlformats.org/officeDocument/2006/relationships/slide" Target="slides/slide234.xml"/><Relationship Id="rId442" Type="http://schemas.openxmlformats.org/officeDocument/2006/relationships/slide" Target="slides/slide441.xml"/><Relationship Id="rId887" Type="http://schemas.openxmlformats.org/officeDocument/2006/relationships/slide" Target="slides/slide886.xml"/><Relationship Id="rId1072" Type="http://schemas.openxmlformats.org/officeDocument/2006/relationships/slide" Target="slides/slide1071.xml"/><Relationship Id="rId1500" Type="http://schemas.openxmlformats.org/officeDocument/2006/relationships/slide" Target="slides/slide1499.xml"/><Relationship Id="rId302" Type="http://schemas.openxmlformats.org/officeDocument/2006/relationships/slide" Target="slides/slide301.xml"/><Relationship Id="rId747" Type="http://schemas.openxmlformats.org/officeDocument/2006/relationships/slide" Target="slides/slide746.xml"/><Relationship Id="rId954" Type="http://schemas.openxmlformats.org/officeDocument/2006/relationships/slide" Target="slides/slide953.xml"/><Relationship Id="rId1377" Type="http://schemas.openxmlformats.org/officeDocument/2006/relationships/slide" Target="slides/slide1376.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93" Type="http://schemas.openxmlformats.org/officeDocument/2006/relationships/slide" Target="slides/slide592.xml"/><Relationship Id="rId607" Type="http://schemas.openxmlformats.org/officeDocument/2006/relationships/slide" Target="slides/slide606.xml"/><Relationship Id="rId814" Type="http://schemas.openxmlformats.org/officeDocument/2006/relationships/slide" Target="slides/slide813.xml"/><Relationship Id="rId1237" Type="http://schemas.openxmlformats.org/officeDocument/2006/relationships/slide" Target="slides/slide1236.xml"/><Relationship Id="rId1444" Type="http://schemas.openxmlformats.org/officeDocument/2006/relationships/slide" Target="slides/slide1443.xml"/><Relationship Id="rId246" Type="http://schemas.openxmlformats.org/officeDocument/2006/relationships/slide" Target="slides/slide245.xml"/><Relationship Id="rId453" Type="http://schemas.openxmlformats.org/officeDocument/2006/relationships/slide" Target="slides/slide452.xml"/><Relationship Id="rId660" Type="http://schemas.openxmlformats.org/officeDocument/2006/relationships/slide" Target="slides/slide659.xml"/><Relationship Id="rId898" Type="http://schemas.openxmlformats.org/officeDocument/2006/relationships/slide" Target="slides/slide897.xml"/><Relationship Id="rId1083" Type="http://schemas.openxmlformats.org/officeDocument/2006/relationships/slide" Target="slides/slide1082.xml"/><Relationship Id="rId1290" Type="http://schemas.openxmlformats.org/officeDocument/2006/relationships/slide" Target="slides/slide1289.xml"/><Relationship Id="rId1304" Type="http://schemas.openxmlformats.org/officeDocument/2006/relationships/slide" Target="slides/slide1303.xml"/><Relationship Id="rId1511" Type="http://schemas.openxmlformats.org/officeDocument/2006/relationships/slide" Target="slides/slide1510.xml"/><Relationship Id="rId106" Type="http://schemas.openxmlformats.org/officeDocument/2006/relationships/slide" Target="slides/slide105.xml"/><Relationship Id="rId313" Type="http://schemas.openxmlformats.org/officeDocument/2006/relationships/slide" Target="slides/slide312.xml"/><Relationship Id="rId758" Type="http://schemas.openxmlformats.org/officeDocument/2006/relationships/slide" Target="slides/slide757.xml"/><Relationship Id="rId965" Type="http://schemas.openxmlformats.org/officeDocument/2006/relationships/slide" Target="slides/slide964.xml"/><Relationship Id="rId1150" Type="http://schemas.openxmlformats.org/officeDocument/2006/relationships/slide" Target="slides/slide1149.xml"/><Relationship Id="rId1388" Type="http://schemas.openxmlformats.org/officeDocument/2006/relationships/slide" Target="slides/slide1387.xml"/><Relationship Id="rId10" Type="http://schemas.openxmlformats.org/officeDocument/2006/relationships/slide" Target="slides/slide9.xml"/><Relationship Id="rId94" Type="http://schemas.openxmlformats.org/officeDocument/2006/relationships/slide" Target="slides/slide93.xml"/><Relationship Id="rId397" Type="http://schemas.openxmlformats.org/officeDocument/2006/relationships/slide" Target="slides/slide396.xml"/><Relationship Id="rId520" Type="http://schemas.openxmlformats.org/officeDocument/2006/relationships/slide" Target="slides/slide519.xml"/><Relationship Id="rId618" Type="http://schemas.openxmlformats.org/officeDocument/2006/relationships/slide" Target="slides/slide617.xml"/><Relationship Id="rId825" Type="http://schemas.openxmlformats.org/officeDocument/2006/relationships/slide" Target="slides/slide824.xml"/><Relationship Id="rId1248" Type="http://schemas.openxmlformats.org/officeDocument/2006/relationships/slide" Target="slides/slide1247.xml"/><Relationship Id="rId1455" Type="http://schemas.openxmlformats.org/officeDocument/2006/relationships/slide" Target="slides/slide1454.xml"/><Relationship Id="rId257" Type="http://schemas.openxmlformats.org/officeDocument/2006/relationships/slide" Target="slides/slide256.xml"/><Relationship Id="rId464" Type="http://schemas.openxmlformats.org/officeDocument/2006/relationships/slide" Target="slides/slide463.xml"/><Relationship Id="rId1010" Type="http://schemas.openxmlformats.org/officeDocument/2006/relationships/slide" Target="slides/slide1009.xml"/><Relationship Id="rId1094" Type="http://schemas.openxmlformats.org/officeDocument/2006/relationships/slide" Target="slides/slide1093.xml"/><Relationship Id="rId1108" Type="http://schemas.openxmlformats.org/officeDocument/2006/relationships/slide" Target="slides/slide1107.xml"/><Relationship Id="rId1315" Type="http://schemas.openxmlformats.org/officeDocument/2006/relationships/slide" Target="slides/slide1314.xml"/><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976" Type="http://schemas.openxmlformats.org/officeDocument/2006/relationships/slide" Target="slides/slide975.xml"/><Relationship Id="rId1399" Type="http://schemas.openxmlformats.org/officeDocument/2006/relationships/slide" Target="slides/slide1398.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161" Type="http://schemas.openxmlformats.org/officeDocument/2006/relationships/slide" Target="slides/slide1160.xml"/><Relationship Id="rId1259" Type="http://schemas.openxmlformats.org/officeDocument/2006/relationships/slide" Target="slides/slide1258.xml"/><Relationship Id="rId1466" Type="http://schemas.openxmlformats.org/officeDocument/2006/relationships/slide" Target="slides/slide14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C0A935C6-1C4C-49AE-B57D-0F164EC1C34A}"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0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3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5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9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1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1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5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6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7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0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1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2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6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6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9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1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2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96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97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98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1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2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3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059.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0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07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1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11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12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1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17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184.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21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23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24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280.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28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294.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32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33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343.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37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378.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387.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42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431.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43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471.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47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484.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51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51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5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1BF8D0-033C-48CF-AEC2-05A782C2A4EC}" type="slidenum">
              <a:rPr lang="ar-SA"/>
              <a:pPr/>
              <a:t>14</a:t>
            </a:fld>
            <a:endParaRPr lang="en-CA"/>
          </a:p>
        </p:txBody>
      </p:sp>
      <p:sp>
        <p:nvSpPr>
          <p:cNvPr id="2319362" name="Rectangle 2"/>
          <p:cNvSpPr>
            <a:spLocks noGrp="1" noRot="1" noChangeAspect="1" noChangeArrowheads="1" noTextEdit="1"/>
          </p:cNvSpPr>
          <p:nvPr>
            <p:ph type="sldImg"/>
          </p:nvPr>
        </p:nvSpPr>
        <p:spPr>
          <a:xfrm>
            <a:off x="1144588" y="685800"/>
            <a:ext cx="4572000" cy="3429000"/>
          </a:xfrm>
          <a:ln/>
        </p:spPr>
      </p:sp>
      <p:sp>
        <p:nvSpPr>
          <p:cNvPr id="2319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C29117-8DCD-4739-B3FE-E63B2835F81B}" type="slidenum">
              <a:rPr lang="ar-SA"/>
              <a:pPr/>
              <a:t>22</a:t>
            </a:fld>
            <a:endParaRPr lang="en-CA"/>
          </a:p>
        </p:txBody>
      </p:sp>
      <p:sp>
        <p:nvSpPr>
          <p:cNvPr id="2328578" name="Rectangle 2"/>
          <p:cNvSpPr>
            <a:spLocks noGrp="1" noRot="1" noChangeAspect="1" noChangeArrowheads="1" noTextEdit="1"/>
          </p:cNvSpPr>
          <p:nvPr>
            <p:ph type="sldImg"/>
          </p:nvPr>
        </p:nvSpPr>
        <p:spPr>
          <a:xfrm>
            <a:off x="1144588" y="685800"/>
            <a:ext cx="4572000" cy="3429000"/>
          </a:xfrm>
          <a:ln/>
        </p:spPr>
      </p:sp>
      <p:sp>
        <p:nvSpPr>
          <p:cNvPr id="23285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1BD9CF-35A7-4B45-BEFA-1476CCAD9801}" type="slidenum">
              <a:rPr lang="ar-SA"/>
              <a:pPr/>
              <a:t>29</a:t>
            </a:fld>
            <a:endParaRPr lang="en-CA"/>
          </a:p>
        </p:txBody>
      </p:sp>
      <p:sp>
        <p:nvSpPr>
          <p:cNvPr id="2336770" name="Rectangle 2"/>
          <p:cNvSpPr>
            <a:spLocks noGrp="1" noRot="1" noChangeAspect="1" noChangeArrowheads="1" noTextEdit="1"/>
          </p:cNvSpPr>
          <p:nvPr>
            <p:ph type="sldImg"/>
          </p:nvPr>
        </p:nvSpPr>
        <p:spPr>
          <a:xfrm>
            <a:off x="1144588" y="685800"/>
            <a:ext cx="4572000" cy="3429000"/>
          </a:xfrm>
          <a:ln/>
        </p:spPr>
      </p:sp>
      <p:sp>
        <p:nvSpPr>
          <p:cNvPr id="23367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3458A0-A022-48C5-B996-C53391B8BAB3}" type="slidenum">
              <a:rPr lang="ar-SA"/>
              <a:pPr/>
              <a:t>65</a:t>
            </a:fld>
            <a:endParaRPr lang="en-CA"/>
          </a:p>
        </p:txBody>
      </p:sp>
      <p:sp>
        <p:nvSpPr>
          <p:cNvPr id="2375682" name="Rectangle 2"/>
          <p:cNvSpPr>
            <a:spLocks noGrp="1" noRot="1" noChangeAspect="1" noChangeArrowheads="1" noTextEdit="1"/>
          </p:cNvSpPr>
          <p:nvPr>
            <p:ph type="sldImg"/>
          </p:nvPr>
        </p:nvSpPr>
        <p:spPr>
          <a:xfrm>
            <a:off x="1144588" y="685800"/>
            <a:ext cx="4572000" cy="3429000"/>
          </a:xfrm>
          <a:ln/>
        </p:spPr>
      </p:sp>
      <p:sp>
        <p:nvSpPr>
          <p:cNvPr id="23756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DE86C5-FCB6-4BDF-B8F6-2C6F09FEF47C}" type="slidenum">
              <a:rPr lang="ar-SA"/>
              <a:pPr/>
              <a:t>71</a:t>
            </a:fld>
            <a:endParaRPr lang="en-CA"/>
          </a:p>
        </p:txBody>
      </p:sp>
      <p:sp>
        <p:nvSpPr>
          <p:cNvPr id="2382850" name="Rectangle 2"/>
          <p:cNvSpPr>
            <a:spLocks noGrp="1" noRot="1" noChangeAspect="1" noChangeArrowheads="1" noTextEdit="1"/>
          </p:cNvSpPr>
          <p:nvPr>
            <p:ph type="sldImg"/>
          </p:nvPr>
        </p:nvSpPr>
        <p:spPr>
          <a:xfrm>
            <a:off x="1144588" y="685800"/>
            <a:ext cx="4572000" cy="3429000"/>
          </a:xfrm>
          <a:ln/>
        </p:spPr>
      </p:sp>
      <p:sp>
        <p:nvSpPr>
          <p:cNvPr id="2382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7B9B85-613C-4A43-A837-A57EFAAA4D65}" type="slidenum">
              <a:rPr lang="ar-SA"/>
              <a:pPr/>
              <a:t>80</a:t>
            </a:fld>
            <a:endParaRPr lang="en-CA"/>
          </a:p>
        </p:txBody>
      </p:sp>
      <p:sp>
        <p:nvSpPr>
          <p:cNvPr id="2393090" name="Rectangle 2"/>
          <p:cNvSpPr>
            <a:spLocks noGrp="1" noRot="1" noChangeAspect="1" noChangeArrowheads="1" noTextEdit="1"/>
          </p:cNvSpPr>
          <p:nvPr>
            <p:ph type="sldImg"/>
          </p:nvPr>
        </p:nvSpPr>
        <p:spPr>
          <a:xfrm>
            <a:off x="1144588" y="685800"/>
            <a:ext cx="4572000" cy="3429000"/>
          </a:xfrm>
          <a:ln/>
        </p:spPr>
      </p:sp>
      <p:sp>
        <p:nvSpPr>
          <p:cNvPr id="23930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4BC179-4E9D-478A-882C-AF604DEB27EF}" type="slidenum">
              <a:rPr lang="ar-SA"/>
              <a:pPr/>
              <a:t>111</a:t>
            </a:fld>
            <a:endParaRPr lang="en-CA"/>
          </a:p>
        </p:txBody>
      </p:sp>
      <p:sp>
        <p:nvSpPr>
          <p:cNvPr id="2425858" name="Rectangle 2"/>
          <p:cNvSpPr>
            <a:spLocks noGrp="1" noRot="1" noChangeAspect="1" noChangeArrowheads="1" noTextEdit="1"/>
          </p:cNvSpPr>
          <p:nvPr>
            <p:ph type="sldImg"/>
          </p:nvPr>
        </p:nvSpPr>
        <p:spPr>
          <a:xfrm>
            <a:off x="1144588" y="685800"/>
            <a:ext cx="4572000" cy="3429000"/>
          </a:xfrm>
          <a:ln/>
        </p:spPr>
      </p:sp>
      <p:sp>
        <p:nvSpPr>
          <p:cNvPr id="24258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1B1AE5-DD95-4206-A859-601F536D886B}" type="slidenum">
              <a:rPr lang="ar-SA"/>
              <a:pPr/>
              <a:t>117</a:t>
            </a:fld>
            <a:endParaRPr lang="en-CA"/>
          </a:p>
        </p:txBody>
      </p:sp>
      <p:sp>
        <p:nvSpPr>
          <p:cNvPr id="2433026" name="Rectangle 2"/>
          <p:cNvSpPr>
            <a:spLocks noGrp="1" noRot="1" noChangeAspect="1" noChangeArrowheads="1" noTextEdit="1"/>
          </p:cNvSpPr>
          <p:nvPr>
            <p:ph type="sldImg"/>
          </p:nvPr>
        </p:nvSpPr>
        <p:spPr>
          <a:xfrm>
            <a:off x="1144588" y="685800"/>
            <a:ext cx="4572000" cy="3429000"/>
          </a:xfrm>
          <a:ln/>
        </p:spPr>
      </p:sp>
      <p:sp>
        <p:nvSpPr>
          <p:cNvPr id="24330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380DB1-6A70-496E-AAD1-624413B38498}" type="slidenum">
              <a:rPr lang="ar-SA"/>
              <a:pPr/>
              <a:t>125</a:t>
            </a:fld>
            <a:endParaRPr lang="en-CA"/>
          </a:p>
        </p:txBody>
      </p:sp>
      <p:sp>
        <p:nvSpPr>
          <p:cNvPr id="2442242" name="Rectangle 2"/>
          <p:cNvSpPr>
            <a:spLocks noGrp="1" noRot="1" noChangeAspect="1" noChangeArrowheads="1" noTextEdit="1"/>
          </p:cNvSpPr>
          <p:nvPr>
            <p:ph type="sldImg"/>
          </p:nvPr>
        </p:nvSpPr>
        <p:spPr>
          <a:xfrm>
            <a:off x="1144588" y="685800"/>
            <a:ext cx="4572000" cy="3429000"/>
          </a:xfrm>
          <a:ln/>
        </p:spPr>
      </p:sp>
      <p:sp>
        <p:nvSpPr>
          <p:cNvPr id="2442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81F70D-D5BE-4F96-AF6F-8879FAFA68CF}" type="slidenum">
              <a:rPr lang="ar-SA"/>
              <a:pPr/>
              <a:t>167</a:t>
            </a:fld>
            <a:endParaRPr lang="en-CA"/>
          </a:p>
        </p:txBody>
      </p:sp>
      <p:sp>
        <p:nvSpPr>
          <p:cNvPr id="2486274" name="Rectangle 2"/>
          <p:cNvSpPr>
            <a:spLocks noGrp="1" noRot="1" noChangeAspect="1" noChangeArrowheads="1" noTextEdit="1"/>
          </p:cNvSpPr>
          <p:nvPr>
            <p:ph type="sldImg"/>
          </p:nvPr>
        </p:nvSpPr>
        <p:spPr>
          <a:xfrm>
            <a:off x="1144588" y="685800"/>
            <a:ext cx="4572000" cy="3429000"/>
          </a:xfrm>
          <a:ln/>
        </p:spPr>
      </p:sp>
      <p:sp>
        <p:nvSpPr>
          <p:cNvPr id="2486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DD3777-F0BA-4E10-A0B3-DDA264BC55A0}" type="slidenum">
              <a:rPr lang="ar-SA"/>
              <a:pPr/>
              <a:t>175</a:t>
            </a:fld>
            <a:endParaRPr lang="en-CA"/>
          </a:p>
        </p:txBody>
      </p:sp>
      <p:sp>
        <p:nvSpPr>
          <p:cNvPr id="2495490" name="Rectangle 2"/>
          <p:cNvSpPr>
            <a:spLocks noGrp="1" noRot="1" noChangeAspect="1" noChangeArrowheads="1" noTextEdit="1"/>
          </p:cNvSpPr>
          <p:nvPr>
            <p:ph type="sldImg"/>
          </p:nvPr>
        </p:nvSpPr>
        <p:spPr>
          <a:xfrm>
            <a:off x="1144588" y="685800"/>
            <a:ext cx="4572000" cy="3429000"/>
          </a:xfrm>
          <a:ln/>
        </p:spPr>
      </p:sp>
      <p:sp>
        <p:nvSpPr>
          <p:cNvPr id="24954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92D34F-10BA-46BD-AEAE-0D3B0B5A8C17}" type="slidenum">
              <a:rPr lang="ar-SA"/>
              <a:pPr/>
              <a:t>185</a:t>
            </a:fld>
            <a:endParaRPr lang="en-CA"/>
          </a:p>
        </p:txBody>
      </p:sp>
      <p:sp>
        <p:nvSpPr>
          <p:cNvPr id="2506754" name="Rectangle 2"/>
          <p:cNvSpPr>
            <a:spLocks noGrp="1" noRot="1" noChangeAspect="1" noChangeArrowheads="1" noTextEdit="1"/>
          </p:cNvSpPr>
          <p:nvPr>
            <p:ph type="sldImg"/>
          </p:nvPr>
        </p:nvSpPr>
        <p:spPr>
          <a:xfrm>
            <a:off x="1144588" y="685800"/>
            <a:ext cx="4572000" cy="3429000"/>
          </a:xfrm>
          <a:ln/>
        </p:spPr>
      </p:sp>
      <p:sp>
        <p:nvSpPr>
          <p:cNvPr id="2506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FC9AAB-DF32-4A98-B428-EA71DF0DB0BC}" type="slidenum">
              <a:rPr lang="ar-SA"/>
              <a:pPr/>
              <a:t>224</a:t>
            </a:fld>
            <a:endParaRPr lang="en-CA"/>
          </a:p>
        </p:txBody>
      </p:sp>
      <p:sp>
        <p:nvSpPr>
          <p:cNvPr id="2547714" name="Rectangle 2"/>
          <p:cNvSpPr>
            <a:spLocks noGrp="1" noRot="1" noChangeAspect="1" noChangeArrowheads="1" noTextEdit="1"/>
          </p:cNvSpPr>
          <p:nvPr>
            <p:ph type="sldImg"/>
          </p:nvPr>
        </p:nvSpPr>
        <p:spPr>
          <a:xfrm>
            <a:off x="1144588" y="685800"/>
            <a:ext cx="4572000" cy="3429000"/>
          </a:xfrm>
          <a:ln/>
        </p:spPr>
      </p:sp>
      <p:sp>
        <p:nvSpPr>
          <p:cNvPr id="2547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7520C4-2587-4717-84B8-849763FB4905}" type="slidenum">
              <a:rPr lang="ar-SA"/>
              <a:pPr/>
              <a:t>233</a:t>
            </a:fld>
            <a:endParaRPr lang="en-CA"/>
          </a:p>
        </p:txBody>
      </p:sp>
      <p:sp>
        <p:nvSpPr>
          <p:cNvPr id="2557954" name="Rectangle 2"/>
          <p:cNvSpPr>
            <a:spLocks noGrp="1" noRot="1" noChangeAspect="1" noChangeArrowheads="1" noTextEdit="1"/>
          </p:cNvSpPr>
          <p:nvPr>
            <p:ph type="sldImg"/>
          </p:nvPr>
        </p:nvSpPr>
        <p:spPr>
          <a:xfrm>
            <a:off x="1144588" y="685800"/>
            <a:ext cx="4572000" cy="3429000"/>
          </a:xfrm>
          <a:ln/>
        </p:spPr>
      </p:sp>
      <p:sp>
        <p:nvSpPr>
          <p:cNvPr id="25579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7EB1FB-A1A3-4711-A64F-7EF615AF667B}" type="slidenum">
              <a:rPr lang="ar-SA"/>
              <a:pPr/>
              <a:t>240</a:t>
            </a:fld>
            <a:endParaRPr lang="en-CA"/>
          </a:p>
        </p:txBody>
      </p:sp>
      <p:sp>
        <p:nvSpPr>
          <p:cNvPr id="2566146" name="Rectangle 2"/>
          <p:cNvSpPr>
            <a:spLocks noGrp="1" noRot="1" noChangeAspect="1" noChangeArrowheads="1" noTextEdit="1"/>
          </p:cNvSpPr>
          <p:nvPr>
            <p:ph type="sldImg"/>
          </p:nvPr>
        </p:nvSpPr>
        <p:spPr>
          <a:xfrm>
            <a:off x="1144588" y="685800"/>
            <a:ext cx="4572000" cy="3429000"/>
          </a:xfrm>
          <a:ln/>
        </p:spPr>
      </p:sp>
      <p:sp>
        <p:nvSpPr>
          <p:cNvPr id="2566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9B6EDC-BD0F-41CD-B5D0-2348DAECCB42}" type="slidenum">
              <a:rPr lang="ar-SA"/>
              <a:pPr/>
              <a:t>274</a:t>
            </a:fld>
            <a:endParaRPr lang="en-CA"/>
          </a:p>
        </p:txBody>
      </p:sp>
      <p:sp>
        <p:nvSpPr>
          <p:cNvPr id="3799042" name="Rectangle 2"/>
          <p:cNvSpPr>
            <a:spLocks noGrp="1" noRot="1" noChangeAspect="1" noChangeArrowheads="1" noTextEdit="1"/>
          </p:cNvSpPr>
          <p:nvPr>
            <p:ph type="sldImg"/>
          </p:nvPr>
        </p:nvSpPr>
        <p:spPr>
          <a:xfrm>
            <a:off x="1144588" y="685800"/>
            <a:ext cx="4572000" cy="3429000"/>
          </a:xfrm>
          <a:ln/>
        </p:spPr>
      </p:sp>
      <p:sp>
        <p:nvSpPr>
          <p:cNvPr id="3799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EFD163-8002-461B-9546-4C69E7BA17C3}" type="slidenum">
              <a:rPr lang="ar-SA"/>
              <a:pPr/>
              <a:t>280</a:t>
            </a:fld>
            <a:endParaRPr lang="en-CA"/>
          </a:p>
        </p:txBody>
      </p:sp>
      <p:sp>
        <p:nvSpPr>
          <p:cNvPr id="3806210" name="Rectangle 2"/>
          <p:cNvSpPr>
            <a:spLocks noGrp="1" noRot="1" noChangeAspect="1" noChangeArrowheads="1" noTextEdit="1"/>
          </p:cNvSpPr>
          <p:nvPr>
            <p:ph type="sldImg"/>
          </p:nvPr>
        </p:nvSpPr>
        <p:spPr>
          <a:xfrm>
            <a:off x="1144588" y="685800"/>
            <a:ext cx="4572000" cy="3429000"/>
          </a:xfrm>
          <a:ln/>
        </p:spPr>
      </p:sp>
      <p:sp>
        <p:nvSpPr>
          <p:cNvPr id="38062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B335EE-98D4-43EE-9FB5-D44F981D2A8D}" type="slidenum">
              <a:rPr lang="ar-SA"/>
              <a:pPr/>
              <a:t>289</a:t>
            </a:fld>
            <a:endParaRPr lang="en-CA"/>
          </a:p>
        </p:txBody>
      </p:sp>
      <p:sp>
        <p:nvSpPr>
          <p:cNvPr id="3816450" name="Rectangle 2"/>
          <p:cNvSpPr>
            <a:spLocks noGrp="1" noRot="1" noChangeAspect="1" noChangeArrowheads="1" noTextEdit="1"/>
          </p:cNvSpPr>
          <p:nvPr>
            <p:ph type="sldImg"/>
          </p:nvPr>
        </p:nvSpPr>
        <p:spPr>
          <a:xfrm>
            <a:off x="1144588" y="685800"/>
            <a:ext cx="4572000" cy="3429000"/>
          </a:xfrm>
          <a:ln/>
        </p:spPr>
      </p:sp>
      <p:sp>
        <p:nvSpPr>
          <p:cNvPr id="38164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11154E-AA0B-444B-AE0A-B13CD3DFB285}" type="slidenum">
              <a:rPr lang="ar-SA"/>
              <a:pPr/>
              <a:t>319</a:t>
            </a:fld>
            <a:endParaRPr lang="en-CA"/>
          </a:p>
        </p:txBody>
      </p:sp>
      <p:sp>
        <p:nvSpPr>
          <p:cNvPr id="2651138" name="Rectangle 2"/>
          <p:cNvSpPr>
            <a:spLocks noGrp="1" noRot="1" noChangeAspect="1" noChangeArrowheads="1" noTextEdit="1"/>
          </p:cNvSpPr>
          <p:nvPr>
            <p:ph type="sldImg"/>
          </p:nvPr>
        </p:nvSpPr>
        <p:spPr>
          <a:xfrm>
            <a:off x="1144588" y="685800"/>
            <a:ext cx="4572000" cy="3429000"/>
          </a:xfrm>
          <a:ln/>
        </p:spPr>
      </p:sp>
      <p:sp>
        <p:nvSpPr>
          <p:cNvPr id="26511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32D153-C5A1-43A9-84E3-CE11672FDBF4}" type="slidenum">
              <a:rPr lang="ar-SA"/>
              <a:pPr/>
              <a:t>329</a:t>
            </a:fld>
            <a:endParaRPr lang="en-CA"/>
          </a:p>
        </p:txBody>
      </p:sp>
      <p:sp>
        <p:nvSpPr>
          <p:cNvPr id="2662402" name="Rectangle 2"/>
          <p:cNvSpPr>
            <a:spLocks noGrp="1" noRot="1" noChangeAspect="1" noChangeArrowheads="1" noTextEdit="1"/>
          </p:cNvSpPr>
          <p:nvPr>
            <p:ph type="sldImg"/>
          </p:nvPr>
        </p:nvSpPr>
        <p:spPr>
          <a:xfrm>
            <a:off x="1144588" y="685800"/>
            <a:ext cx="4572000" cy="3429000"/>
          </a:xfrm>
          <a:ln/>
        </p:spPr>
      </p:sp>
      <p:sp>
        <p:nvSpPr>
          <p:cNvPr id="26624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133D78-616C-4044-B76C-1BB136169000}" type="slidenum">
              <a:rPr lang="ar-SA"/>
              <a:pPr/>
              <a:t>339</a:t>
            </a:fld>
            <a:endParaRPr lang="en-CA"/>
          </a:p>
        </p:txBody>
      </p:sp>
      <p:sp>
        <p:nvSpPr>
          <p:cNvPr id="2673666" name="Rectangle 2"/>
          <p:cNvSpPr>
            <a:spLocks noGrp="1" noRot="1" noChangeAspect="1" noChangeArrowheads="1" noTextEdit="1"/>
          </p:cNvSpPr>
          <p:nvPr>
            <p:ph type="sldImg"/>
          </p:nvPr>
        </p:nvSpPr>
        <p:spPr>
          <a:xfrm>
            <a:off x="1144588" y="685800"/>
            <a:ext cx="4572000" cy="3429000"/>
          </a:xfrm>
          <a:ln/>
        </p:spPr>
      </p:sp>
      <p:sp>
        <p:nvSpPr>
          <p:cNvPr id="2673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3116BF-DD25-4139-8DE8-C097986815A1}" type="slidenum">
              <a:rPr lang="ar-SA"/>
              <a:pPr/>
              <a:t>372</a:t>
            </a:fld>
            <a:endParaRPr lang="en-CA"/>
          </a:p>
        </p:txBody>
      </p:sp>
      <p:sp>
        <p:nvSpPr>
          <p:cNvPr id="2708482" name="Rectangle 2"/>
          <p:cNvSpPr>
            <a:spLocks noGrp="1" noRot="1" noChangeAspect="1" noChangeArrowheads="1" noTextEdit="1"/>
          </p:cNvSpPr>
          <p:nvPr>
            <p:ph type="sldImg"/>
          </p:nvPr>
        </p:nvSpPr>
        <p:spPr>
          <a:xfrm>
            <a:off x="1144588" y="685800"/>
            <a:ext cx="4572000" cy="3429000"/>
          </a:xfrm>
          <a:ln/>
        </p:spPr>
      </p:sp>
      <p:sp>
        <p:nvSpPr>
          <p:cNvPr id="27084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156634-6678-4D1A-841E-48BE332F9A28}" type="slidenum">
              <a:rPr lang="ar-SA"/>
              <a:pPr/>
              <a:t>381</a:t>
            </a:fld>
            <a:endParaRPr lang="en-CA"/>
          </a:p>
        </p:txBody>
      </p:sp>
      <p:sp>
        <p:nvSpPr>
          <p:cNvPr id="2718722" name="Rectangle 2"/>
          <p:cNvSpPr>
            <a:spLocks noGrp="1" noRot="1" noChangeAspect="1" noChangeArrowheads="1" noTextEdit="1"/>
          </p:cNvSpPr>
          <p:nvPr>
            <p:ph type="sldImg"/>
          </p:nvPr>
        </p:nvSpPr>
        <p:spPr>
          <a:xfrm>
            <a:off x="1144588" y="685800"/>
            <a:ext cx="4572000" cy="3429000"/>
          </a:xfrm>
          <a:ln/>
        </p:spPr>
      </p:sp>
      <p:sp>
        <p:nvSpPr>
          <p:cNvPr id="27187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8BE91C-2661-4423-9EAB-28B56E07A25B}" type="slidenum">
              <a:rPr lang="ar-SA"/>
              <a:pPr/>
              <a:t>387</a:t>
            </a:fld>
            <a:endParaRPr lang="en-CA"/>
          </a:p>
        </p:txBody>
      </p:sp>
      <p:sp>
        <p:nvSpPr>
          <p:cNvPr id="2725890" name="Rectangle 2"/>
          <p:cNvSpPr>
            <a:spLocks noGrp="1" noRot="1" noChangeAspect="1" noChangeArrowheads="1" noTextEdit="1"/>
          </p:cNvSpPr>
          <p:nvPr>
            <p:ph type="sldImg"/>
          </p:nvPr>
        </p:nvSpPr>
        <p:spPr>
          <a:xfrm>
            <a:off x="1144588" y="685800"/>
            <a:ext cx="4572000" cy="3429000"/>
          </a:xfrm>
          <a:ln/>
        </p:spPr>
      </p:sp>
      <p:sp>
        <p:nvSpPr>
          <p:cNvPr id="27258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3DE221-BE00-40AE-8F64-304EB5B39396}" type="slidenum">
              <a:rPr lang="ar-SA"/>
              <a:pPr/>
              <a:t>422</a:t>
            </a:fld>
            <a:endParaRPr lang="en-CA"/>
          </a:p>
        </p:txBody>
      </p:sp>
      <p:sp>
        <p:nvSpPr>
          <p:cNvPr id="3846146" name="Rectangle 2"/>
          <p:cNvSpPr>
            <a:spLocks noGrp="1" noRot="1" noChangeAspect="1" noChangeArrowheads="1" noTextEdit="1"/>
          </p:cNvSpPr>
          <p:nvPr>
            <p:ph type="sldImg"/>
          </p:nvPr>
        </p:nvSpPr>
        <p:spPr>
          <a:xfrm>
            <a:off x="1144588" y="685800"/>
            <a:ext cx="4572000" cy="3429000"/>
          </a:xfrm>
          <a:ln/>
        </p:spPr>
      </p:sp>
      <p:sp>
        <p:nvSpPr>
          <p:cNvPr id="3846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AB5E8E-1421-4128-A510-F831E133B9EC}" type="slidenum">
              <a:rPr lang="ar-SA"/>
              <a:pPr/>
              <a:t>430</a:t>
            </a:fld>
            <a:endParaRPr lang="en-CA"/>
          </a:p>
        </p:txBody>
      </p:sp>
      <p:sp>
        <p:nvSpPr>
          <p:cNvPr id="3855362" name="Rectangle 2"/>
          <p:cNvSpPr>
            <a:spLocks noGrp="1" noRot="1" noChangeAspect="1" noChangeArrowheads="1" noTextEdit="1"/>
          </p:cNvSpPr>
          <p:nvPr>
            <p:ph type="sldImg"/>
          </p:nvPr>
        </p:nvSpPr>
        <p:spPr>
          <a:xfrm>
            <a:off x="1144588" y="685800"/>
            <a:ext cx="4572000" cy="3429000"/>
          </a:xfrm>
          <a:ln/>
        </p:spPr>
      </p:sp>
      <p:sp>
        <p:nvSpPr>
          <p:cNvPr id="3855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D20813-908F-4098-AB74-FF83A5867B9B}" type="slidenum">
              <a:rPr lang="ar-SA"/>
              <a:pPr/>
              <a:t>437</a:t>
            </a:fld>
            <a:endParaRPr lang="en-CA"/>
          </a:p>
        </p:txBody>
      </p:sp>
      <p:sp>
        <p:nvSpPr>
          <p:cNvPr id="3863554" name="Rectangle 2"/>
          <p:cNvSpPr>
            <a:spLocks noGrp="1" noRot="1" noChangeAspect="1" noChangeArrowheads="1" noTextEdit="1"/>
          </p:cNvSpPr>
          <p:nvPr>
            <p:ph type="sldImg"/>
          </p:nvPr>
        </p:nvSpPr>
        <p:spPr>
          <a:xfrm>
            <a:off x="1144588" y="685800"/>
            <a:ext cx="4572000" cy="3429000"/>
          </a:xfrm>
          <a:ln/>
        </p:spPr>
      </p:sp>
      <p:sp>
        <p:nvSpPr>
          <p:cNvPr id="38635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1CF83B-A16B-4683-B173-F51B9F2D7ABA}" type="slidenum">
              <a:rPr lang="ar-SA"/>
              <a:pPr/>
              <a:t>471</a:t>
            </a:fld>
            <a:endParaRPr lang="en-CA"/>
          </a:p>
        </p:txBody>
      </p:sp>
      <p:sp>
        <p:nvSpPr>
          <p:cNvPr id="3899394" name="Rectangle 2"/>
          <p:cNvSpPr>
            <a:spLocks noGrp="1" noRot="1" noChangeAspect="1" noChangeArrowheads="1" noTextEdit="1"/>
          </p:cNvSpPr>
          <p:nvPr>
            <p:ph type="sldImg"/>
          </p:nvPr>
        </p:nvSpPr>
        <p:spPr>
          <a:xfrm>
            <a:off x="1144588" y="685800"/>
            <a:ext cx="4572000" cy="3429000"/>
          </a:xfrm>
          <a:ln/>
        </p:spPr>
      </p:sp>
      <p:sp>
        <p:nvSpPr>
          <p:cNvPr id="38993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CCD05E7-71D2-42CE-A1CA-001F4AE7A913}" type="slidenum">
              <a:rPr lang="ar-SA"/>
              <a:pPr/>
              <a:t>482</a:t>
            </a:fld>
            <a:endParaRPr lang="en-CA"/>
          </a:p>
        </p:txBody>
      </p:sp>
      <p:sp>
        <p:nvSpPr>
          <p:cNvPr id="3911682" name="Rectangle 2"/>
          <p:cNvSpPr>
            <a:spLocks noGrp="1" noRot="1" noChangeAspect="1" noChangeArrowheads="1" noTextEdit="1"/>
          </p:cNvSpPr>
          <p:nvPr>
            <p:ph type="sldImg"/>
          </p:nvPr>
        </p:nvSpPr>
        <p:spPr>
          <a:xfrm>
            <a:off x="1144588" y="685800"/>
            <a:ext cx="4572000" cy="3429000"/>
          </a:xfrm>
          <a:ln/>
        </p:spPr>
      </p:sp>
      <p:sp>
        <p:nvSpPr>
          <p:cNvPr id="39116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E2BE10-6891-47DC-ACE9-844AA1F81BCF}" type="slidenum">
              <a:rPr lang="ar-SA"/>
              <a:pPr/>
              <a:t>490</a:t>
            </a:fld>
            <a:endParaRPr lang="en-CA"/>
          </a:p>
        </p:txBody>
      </p:sp>
      <p:sp>
        <p:nvSpPr>
          <p:cNvPr id="3920898" name="Rectangle 2"/>
          <p:cNvSpPr>
            <a:spLocks noGrp="1" noRot="1" noChangeAspect="1" noChangeArrowheads="1" noTextEdit="1"/>
          </p:cNvSpPr>
          <p:nvPr>
            <p:ph type="sldImg"/>
          </p:nvPr>
        </p:nvSpPr>
        <p:spPr>
          <a:xfrm>
            <a:off x="1144588" y="685800"/>
            <a:ext cx="4572000" cy="3429000"/>
          </a:xfrm>
          <a:ln/>
        </p:spPr>
      </p:sp>
      <p:sp>
        <p:nvSpPr>
          <p:cNvPr id="39208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12C429-D918-4BE4-BAED-C81948F50AA3}" type="slidenum">
              <a:rPr lang="ar-SA"/>
              <a:pPr/>
              <a:t>517</a:t>
            </a:fld>
            <a:endParaRPr lang="en-CA"/>
          </a:p>
        </p:txBody>
      </p:sp>
      <p:sp>
        <p:nvSpPr>
          <p:cNvPr id="3950594" name="Rectangle 2"/>
          <p:cNvSpPr>
            <a:spLocks noGrp="1" noRot="1" noChangeAspect="1" noChangeArrowheads="1" noTextEdit="1"/>
          </p:cNvSpPr>
          <p:nvPr>
            <p:ph type="sldImg"/>
          </p:nvPr>
        </p:nvSpPr>
        <p:spPr>
          <a:xfrm>
            <a:off x="1144588" y="685800"/>
            <a:ext cx="4572000" cy="3429000"/>
          </a:xfrm>
          <a:ln/>
        </p:spPr>
      </p:sp>
      <p:sp>
        <p:nvSpPr>
          <p:cNvPr id="39505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3106CA-7E1C-46CE-BCA4-3857E0CEC841}" type="slidenum">
              <a:rPr lang="ar-SA"/>
              <a:pPr/>
              <a:t>535</a:t>
            </a:fld>
            <a:endParaRPr lang="en-CA"/>
          </a:p>
        </p:txBody>
      </p:sp>
      <p:sp>
        <p:nvSpPr>
          <p:cNvPr id="3970050" name="Rectangle 2"/>
          <p:cNvSpPr>
            <a:spLocks noGrp="1" noRot="1" noChangeAspect="1" noChangeArrowheads="1" noTextEdit="1"/>
          </p:cNvSpPr>
          <p:nvPr>
            <p:ph type="sldImg"/>
          </p:nvPr>
        </p:nvSpPr>
        <p:spPr>
          <a:xfrm>
            <a:off x="1144588" y="685800"/>
            <a:ext cx="4572000" cy="3429000"/>
          </a:xfrm>
          <a:ln/>
        </p:spPr>
      </p:sp>
      <p:sp>
        <p:nvSpPr>
          <p:cNvPr id="39700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A5DE5A-3AE1-489A-B530-04FA73B9F323}" type="slidenum">
              <a:rPr lang="ar-SA"/>
              <a:pPr/>
              <a:t>544</a:t>
            </a:fld>
            <a:endParaRPr lang="en-CA"/>
          </a:p>
        </p:txBody>
      </p:sp>
      <p:sp>
        <p:nvSpPr>
          <p:cNvPr id="3980290" name="Rectangle 2"/>
          <p:cNvSpPr>
            <a:spLocks noGrp="1" noRot="1" noChangeAspect="1" noChangeArrowheads="1" noTextEdit="1"/>
          </p:cNvSpPr>
          <p:nvPr>
            <p:ph type="sldImg"/>
          </p:nvPr>
        </p:nvSpPr>
        <p:spPr>
          <a:xfrm>
            <a:off x="1144588" y="685800"/>
            <a:ext cx="4572000" cy="3429000"/>
          </a:xfrm>
          <a:ln/>
        </p:spPr>
      </p:sp>
      <p:sp>
        <p:nvSpPr>
          <p:cNvPr id="39802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B0513C-E7C4-4066-8BD6-0512B1D1928F}" type="slidenum">
              <a:rPr lang="ar-SA"/>
              <a:pPr/>
              <a:t>582</a:t>
            </a:fld>
            <a:endParaRPr lang="en-CA"/>
          </a:p>
        </p:txBody>
      </p:sp>
      <p:sp>
        <p:nvSpPr>
          <p:cNvPr id="2940930" name="Rectangle 2"/>
          <p:cNvSpPr>
            <a:spLocks noGrp="1" noRot="1" noChangeAspect="1" noChangeArrowheads="1" noTextEdit="1"/>
          </p:cNvSpPr>
          <p:nvPr>
            <p:ph type="sldImg"/>
          </p:nvPr>
        </p:nvSpPr>
        <p:spPr>
          <a:xfrm>
            <a:off x="1144588" y="685800"/>
            <a:ext cx="4572000" cy="3429000"/>
          </a:xfrm>
          <a:ln/>
        </p:spPr>
      </p:sp>
      <p:sp>
        <p:nvSpPr>
          <p:cNvPr id="2940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912592-3EF8-4EB0-8CC2-2C1A7D484C16}" type="slidenum">
              <a:rPr lang="ar-SA"/>
              <a:pPr/>
              <a:t>591</a:t>
            </a:fld>
            <a:endParaRPr lang="en-CA"/>
          </a:p>
        </p:txBody>
      </p:sp>
      <p:sp>
        <p:nvSpPr>
          <p:cNvPr id="2950146" name="Rectangle 2"/>
          <p:cNvSpPr>
            <a:spLocks noGrp="1" noRot="1" noChangeAspect="1" noChangeArrowheads="1" noTextEdit="1"/>
          </p:cNvSpPr>
          <p:nvPr>
            <p:ph type="sldImg"/>
          </p:nvPr>
        </p:nvSpPr>
        <p:spPr>
          <a:xfrm>
            <a:off x="1144588" y="685800"/>
            <a:ext cx="4572000" cy="3429000"/>
          </a:xfrm>
          <a:ln/>
        </p:spPr>
      </p:sp>
      <p:sp>
        <p:nvSpPr>
          <p:cNvPr id="2950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765386-18FA-464E-93B6-92F85D18AE95}" type="slidenum">
              <a:rPr lang="ar-SA"/>
              <a:pPr/>
              <a:t>602</a:t>
            </a:fld>
            <a:endParaRPr lang="en-CA"/>
          </a:p>
        </p:txBody>
      </p:sp>
      <p:sp>
        <p:nvSpPr>
          <p:cNvPr id="2962434" name="Rectangle 2"/>
          <p:cNvSpPr>
            <a:spLocks noGrp="1" noRot="1" noChangeAspect="1" noChangeArrowheads="1" noTextEdit="1"/>
          </p:cNvSpPr>
          <p:nvPr>
            <p:ph type="sldImg"/>
          </p:nvPr>
        </p:nvSpPr>
        <p:spPr>
          <a:xfrm>
            <a:off x="1144588" y="685800"/>
            <a:ext cx="4572000" cy="3429000"/>
          </a:xfrm>
          <a:ln/>
        </p:spPr>
      </p:sp>
      <p:sp>
        <p:nvSpPr>
          <p:cNvPr id="29624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082628-05AA-4936-AB38-8219C27F0870}" type="slidenum">
              <a:rPr lang="ar-SA"/>
              <a:pPr/>
              <a:t>635</a:t>
            </a:fld>
            <a:endParaRPr lang="en-CA"/>
          </a:p>
        </p:txBody>
      </p:sp>
      <p:sp>
        <p:nvSpPr>
          <p:cNvPr id="2999298" name="Rectangle 2"/>
          <p:cNvSpPr>
            <a:spLocks noGrp="1" noRot="1" noChangeAspect="1" noChangeArrowheads="1" noTextEdit="1"/>
          </p:cNvSpPr>
          <p:nvPr>
            <p:ph type="sldImg"/>
          </p:nvPr>
        </p:nvSpPr>
        <p:spPr>
          <a:xfrm>
            <a:off x="1144588" y="685800"/>
            <a:ext cx="4572000" cy="3429000"/>
          </a:xfrm>
          <a:ln/>
        </p:spPr>
      </p:sp>
      <p:sp>
        <p:nvSpPr>
          <p:cNvPr id="2999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A567B6-B2E2-444B-975C-FB2AE9C6CA34}" type="slidenum">
              <a:rPr lang="ar-SA"/>
              <a:pPr/>
              <a:t>648</a:t>
            </a:fld>
            <a:endParaRPr lang="en-CA"/>
          </a:p>
        </p:txBody>
      </p:sp>
      <p:sp>
        <p:nvSpPr>
          <p:cNvPr id="3013634" name="Rectangle 2"/>
          <p:cNvSpPr>
            <a:spLocks noGrp="1" noRot="1" noChangeAspect="1" noChangeArrowheads="1" noTextEdit="1"/>
          </p:cNvSpPr>
          <p:nvPr>
            <p:ph type="sldImg"/>
          </p:nvPr>
        </p:nvSpPr>
        <p:spPr>
          <a:xfrm>
            <a:off x="1144588" y="685800"/>
            <a:ext cx="4572000" cy="3429000"/>
          </a:xfrm>
          <a:ln/>
        </p:spPr>
      </p:sp>
      <p:sp>
        <p:nvSpPr>
          <p:cNvPr id="3013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06C0CA-ACF5-4066-921F-32FD9799BDC1}" type="slidenum">
              <a:rPr lang="ar-SA"/>
              <a:pPr/>
              <a:t>656</a:t>
            </a:fld>
            <a:endParaRPr lang="en-CA"/>
          </a:p>
        </p:txBody>
      </p:sp>
      <p:sp>
        <p:nvSpPr>
          <p:cNvPr id="3022850" name="Rectangle 2"/>
          <p:cNvSpPr>
            <a:spLocks noGrp="1" noRot="1" noChangeAspect="1" noChangeArrowheads="1" noTextEdit="1"/>
          </p:cNvSpPr>
          <p:nvPr>
            <p:ph type="sldImg"/>
          </p:nvPr>
        </p:nvSpPr>
        <p:spPr>
          <a:xfrm>
            <a:off x="1144588" y="685800"/>
            <a:ext cx="4572000" cy="3429000"/>
          </a:xfrm>
          <a:ln/>
        </p:spPr>
      </p:sp>
      <p:sp>
        <p:nvSpPr>
          <p:cNvPr id="3022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89801E-0E4B-401C-B1A2-859A59F726E4}" type="slidenum">
              <a:rPr lang="ar-SA"/>
              <a:pPr/>
              <a:t>693</a:t>
            </a:fld>
            <a:endParaRPr lang="en-CA"/>
          </a:p>
        </p:txBody>
      </p:sp>
      <p:sp>
        <p:nvSpPr>
          <p:cNvPr id="3064834" name="Rectangle 2"/>
          <p:cNvSpPr>
            <a:spLocks noGrp="1" noRot="1" noChangeAspect="1" noChangeArrowheads="1" noTextEdit="1"/>
          </p:cNvSpPr>
          <p:nvPr>
            <p:ph type="sldImg"/>
          </p:nvPr>
        </p:nvSpPr>
        <p:spPr>
          <a:xfrm>
            <a:off x="1144588" y="685800"/>
            <a:ext cx="4572000" cy="3429000"/>
          </a:xfrm>
          <a:ln/>
        </p:spPr>
      </p:sp>
      <p:sp>
        <p:nvSpPr>
          <p:cNvPr id="30648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1E7D45-AD05-4C87-BBD8-7063BAFBD777}" type="slidenum">
              <a:rPr lang="ar-SA"/>
              <a:pPr/>
              <a:t>710</a:t>
            </a:fld>
            <a:endParaRPr lang="en-CA"/>
          </a:p>
        </p:txBody>
      </p:sp>
      <p:sp>
        <p:nvSpPr>
          <p:cNvPr id="3083266" name="Rectangle 2"/>
          <p:cNvSpPr>
            <a:spLocks noGrp="1" noRot="1" noChangeAspect="1" noChangeArrowheads="1" noTextEdit="1"/>
          </p:cNvSpPr>
          <p:nvPr>
            <p:ph type="sldImg"/>
          </p:nvPr>
        </p:nvSpPr>
        <p:spPr>
          <a:xfrm>
            <a:off x="1144588" y="685800"/>
            <a:ext cx="4572000" cy="3429000"/>
          </a:xfrm>
          <a:ln/>
        </p:spPr>
      </p:sp>
      <p:sp>
        <p:nvSpPr>
          <p:cNvPr id="30832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B6CC44-17E0-41E8-8512-A0C97F642EC1}" type="slidenum">
              <a:rPr lang="ar-SA"/>
              <a:pPr/>
              <a:t>719</a:t>
            </a:fld>
            <a:endParaRPr lang="en-CA"/>
          </a:p>
        </p:txBody>
      </p:sp>
      <p:sp>
        <p:nvSpPr>
          <p:cNvPr id="3093506" name="Rectangle 2"/>
          <p:cNvSpPr>
            <a:spLocks noGrp="1" noRot="1" noChangeAspect="1" noChangeArrowheads="1" noTextEdit="1"/>
          </p:cNvSpPr>
          <p:nvPr>
            <p:ph type="sldImg"/>
          </p:nvPr>
        </p:nvSpPr>
        <p:spPr>
          <a:xfrm>
            <a:off x="1144588" y="685800"/>
            <a:ext cx="4572000" cy="3429000"/>
          </a:xfrm>
          <a:ln/>
        </p:spPr>
      </p:sp>
      <p:sp>
        <p:nvSpPr>
          <p:cNvPr id="30935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A33804-493D-496E-8D7B-B869ADEA0B6C}" type="slidenum">
              <a:rPr lang="ar-SA"/>
              <a:pPr/>
              <a:t>758</a:t>
            </a:fld>
            <a:endParaRPr lang="en-CA"/>
          </a:p>
        </p:txBody>
      </p:sp>
      <p:sp>
        <p:nvSpPr>
          <p:cNvPr id="4016130" name="Rectangle 2"/>
          <p:cNvSpPr>
            <a:spLocks noGrp="1" noRot="1" noChangeAspect="1" noChangeArrowheads="1" noTextEdit="1"/>
          </p:cNvSpPr>
          <p:nvPr>
            <p:ph type="sldImg"/>
          </p:nvPr>
        </p:nvSpPr>
        <p:spPr>
          <a:xfrm>
            <a:off x="1144588" y="685800"/>
            <a:ext cx="4572000" cy="3429000"/>
          </a:xfrm>
          <a:ln/>
        </p:spPr>
      </p:sp>
      <p:sp>
        <p:nvSpPr>
          <p:cNvPr id="40161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1ABD6E-76A6-46C0-B23C-5DF25AB792BD}" type="slidenum">
              <a:rPr lang="ar-SA"/>
              <a:pPr/>
              <a:t>764</a:t>
            </a:fld>
            <a:endParaRPr lang="en-CA"/>
          </a:p>
        </p:txBody>
      </p:sp>
      <p:sp>
        <p:nvSpPr>
          <p:cNvPr id="4023298" name="Rectangle 2"/>
          <p:cNvSpPr>
            <a:spLocks noGrp="1" noRot="1" noChangeAspect="1" noChangeArrowheads="1" noTextEdit="1"/>
          </p:cNvSpPr>
          <p:nvPr>
            <p:ph type="sldImg"/>
          </p:nvPr>
        </p:nvSpPr>
        <p:spPr>
          <a:xfrm>
            <a:off x="1144588" y="685800"/>
            <a:ext cx="4572000" cy="3429000"/>
          </a:xfrm>
          <a:ln/>
        </p:spPr>
      </p:sp>
      <p:sp>
        <p:nvSpPr>
          <p:cNvPr id="4023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64B372-9F6A-4971-BCAC-6B16404FA89B}" type="slidenum">
              <a:rPr lang="ar-SA"/>
              <a:pPr/>
              <a:t>773</a:t>
            </a:fld>
            <a:endParaRPr lang="en-CA"/>
          </a:p>
        </p:txBody>
      </p:sp>
      <p:sp>
        <p:nvSpPr>
          <p:cNvPr id="4033538" name="Rectangle 2"/>
          <p:cNvSpPr>
            <a:spLocks noGrp="1" noRot="1" noChangeAspect="1" noChangeArrowheads="1" noTextEdit="1"/>
          </p:cNvSpPr>
          <p:nvPr>
            <p:ph type="sldImg"/>
          </p:nvPr>
        </p:nvSpPr>
        <p:spPr>
          <a:xfrm>
            <a:off x="1144588" y="685800"/>
            <a:ext cx="4572000" cy="3429000"/>
          </a:xfrm>
          <a:ln/>
        </p:spPr>
      </p:sp>
      <p:sp>
        <p:nvSpPr>
          <p:cNvPr id="40335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4437C2-4492-4D07-94C6-D3FB810B10F3}" type="slidenum">
              <a:rPr lang="ar-SA"/>
              <a:pPr/>
              <a:t>806</a:t>
            </a:fld>
            <a:endParaRPr lang="en-CA"/>
          </a:p>
        </p:txBody>
      </p:sp>
      <p:sp>
        <p:nvSpPr>
          <p:cNvPr id="4521986" name="Rectangle 2"/>
          <p:cNvSpPr>
            <a:spLocks noGrp="1" noRot="1" noChangeAspect="1" noChangeArrowheads="1" noTextEdit="1"/>
          </p:cNvSpPr>
          <p:nvPr>
            <p:ph type="sldImg"/>
          </p:nvPr>
        </p:nvSpPr>
        <p:spPr>
          <a:xfrm>
            <a:off x="1144588" y="685800"/>
            <a:ext cx="4572000" cy="3429000"/>
          </a:xfrm>
          <a:ln/>
        </p:spPr>
      </p:sp>
      <p:sp>
        <p:nvSpPr>
          <p:cNvPr id="45219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FB810C-6213-408C-95B3-B52CA31E74A2}" type="slidenum">
              <a:rPr lang="ar-SA"/>
              <a:pPr/>
              <a:t>813</a:t>
            </a:fld>
            <a:endParaRPr lang="en-CA"/>
          </a:p>
        </p:txBody>
      </p:sp>
      <p:sp>
        <p:nvSpPr>
          <p:cNvPr id="4533250" name="Rectangle 2"/>
          <p:cNvSpPr>
            <a:spLocks noGrp="1" noRot="1" noChangeAspect="1" noChangeArrowheads="1" noTextEdit="1"/>
          </p:cNvSpPr>
          <p:nvPr>
            <p:ph type="sldImg"/>
          </p:nvPr>
        </p:nvSpPr>
        <p:spPr>
          <a:xfrm>
            <a:off x="1144588" y="685800"/>
            <a:ext cx="4572000" cy="3429000"/>
          </a:xfrm>
          <a:ln/>
        </p:spPr>
      </p:sp>
      <p:sp>
        <p:nvSpPr>
          <p:cNvPr id="45332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3C9A8E-906B-4936-97C4-D4534F63633D}" type="slidenum">
              <a:rPr lang="ar-SA"/>
              <a:pPr/>
              <a:t>820</a:t>
            </a:fld>
            <a:endParaRPr lang="en-CA"/>
          </a:p>
        </p:txBody>
      </p:sp>
      <p:sp>
        <p:nvSpPr>
          <p:cNvPr id="4543490" name="Rectangle 2"/>
          <p:cNvSpPr>
            <a:spLocks noGrp="1" noRot="1" noChangeAspect="1" noChangeArrowheads="1" noTextEdit="1"/>
          </p:cNvSpPr>
          <p:nvPr>
            <p:ph type="sldImg"/>
          </p:nvPr>
        </p:nvSpPr>
        <p:spPr>
          <a:xfrm>
            <a:off x="1144588" y="685800"/>
            <a:ext cx="4572000" cy="3429000"/>
          </a:xfrm>
          <a:ln/>
        </p:spPr>
      </p:sp>
      <p:sp>
        <p:nvSpPr>
          <p:cNvPr id="45434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DB9692-8F74-4590-AD0B-2B62F1CE7196}" type="slidenum">
              <a:rPr lang="ar-SA"/>
              <a:pPr/>
              <a:t>850</a:t>
            </a:fld>
            <a:endParaRPr lang="en-CA"/>
          </a:p>
        </p:txBody>
      </p:sp>
      <p:sp>
        <p:nvSpPr>
          <p:cNvPr id="3660802" name="Rectangle 2"/>
          <p:cNvSpPr>
            <a:spLocks noGrp="1" noRot="1" noChangeAspect="1" noChangeArrowheads="1" noTextEdit="1"/>
          </p:cNvSpPr>
          <p:nvPr>
            <p:ph type="sldImg"/>
          </p:nvPr>
        </p:nvSpPr>
        <p:spPr>
          <a:xfrm>
            <a:off x="1144588" y="685800"/>
            <a:ext cx="4572000" cy="3429000"/>
          </a:xfrm>
          <a:ln/>
        </p:spPr>
      </p:sp>
      <p:sp>
        <p:nvSpPr>
          <p:cNvPr id="3660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9C79EB-F9ED-4C96-BA22-ABE64673D468}" type="slidenum">
              <a:rPr lang="ar-SA"/>
              <a:pPr/>
              <a:t>861</a:t>
            </a:fld>
            <a:endParaRPr lang="en-CA"/>
          </a:p>
        </p:txBody>
      </p:sp>
      <p:sp>
        <p:nvSpPr>
          <p:cNvPr id="3680258" name="Rectangle 2"/>
          <p:cNvSpPr>
            <a:spLocks noGrp="1" noRot="1" noChangeAspect="1" noChangeArrowheads="1" noTextEdit="1"/>
          </p:cNvSpPr>
          <p:nvPr>
            <p:ph type="sldImg"/>
          </p:nvPr>
        </p:nvSpPr>
        <p:spPr>
          <a:xfrm>
            <a:off x="1144588" y="685800"/>
            <a:ext cx="4572000" cy="3429000"/>
          </a:xfrm>
          <a:ln/>
        </p:spPr>
      </p:sp>
      <p:sp>
        <p:nvSpPr>
          <p:cNvPr id="36802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161E74-49B9-40DF-BB31-21D31D68D5F0}" type="slidenum">
              <a:rPr lang="ar-SA"/>
              <a:pPr/>
              <a:t>868</a:t>
            </a:fld>
            <a:endParaRPr lang="en-CA"/>
          </a:p>
        </p:txBody>
      </p:sp>
      <p:sp>
        <p:nvSpPr>
          <p:cNvPr id="3690498" name="Rectangle 2"/>
          <p:cNvSpPr>
            <a:spLocks noGrp="1" noRot="1" noChangeAspect="1" noChangeArrowheads="1" noTextEdit="1"/>
          </p:cNvSpPr>
          <p:nvPr>
            <p:ph type="sldImg"/>
          </p:nvPr>
        </p:nvSpPr>
        <p:spPr>
          <a:xfrm>
            <a:off x="1144588" y="685800"/>
            <a:ext cx="4572000" cy="3429000"/>
          </a:xfrm>
          <a:ln/>
        </p:spPr>
      </p:sp>
      <p:sp>
        <p:nvSpPr>
          <p:cNvPr id="3690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67B471-52CB-4FA9-AEEF-2726EFD8AB98}" type="slidenum">
              <a:rPr lang="ar-SA"/>
              <a:pPr/>
              <a:t>899</a:t>
            </a:fld>
            <a:endParaRPr lang="en-CA"/>
          </a:p>
        </p:txBody>
      </p:sp>
      <p:sp>
        <p:nvSpPr>
          <p:cNvPr id="4130818" name="Rectangle 2"/>
          <p:cNvSpPr>
            <a:spLocks noGrp="1" noRot="1" noChangeAspect="1" noChangeArrowheads="1" noTextEdit="1"/>
          </p:cNvSpPr>
          <p:nvPr>
            <p:ph type="sldImg"/>
          </p:nvPr>
        </p:nvSpPr>
        <p:spPr>
          <a:xfrm>
            <a:off x="1144588" y="685800"/>
            <a:ext cx="4572000" cy="3429000"/>
          </a:xfrm>
          <a:ln/>
        </p:spPr>
      </p:sp>
      <p:sp>
        <p:nvSpPr>
          <p:cNvPr id="41308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DF6C4C-FF09-43C7-904F-F95A40A4CBCD}" type="slidenum">
              <a:rPr lang="ar-SA"/>
              <a:pPr/>
              <a:t>914</a:t>
            </a:fld>
            <a:endParaRPr lang="en-CA"/>
          </a:p>
        </p:txBody>
      </p:sp>
      <p:sp>
        <p:nvSpPr>
          <p:cNvPr id="4147202" name="Rectangle 2"/>
          <p:cNvSpPr>
            <a:spLocks noGrp="1" noRot="1" noChangeAspect="1" noChangeArrowheads="1" noTextEdit="1"/>
          </p:cNvSpPr>
          <p:nvPr>
            <p:ph type="sldImg"/>
          </p:nvPr>
        </p:nvSpPr>
        <p:spPr>
          <a:xfrm>
            <a:off x="1144588" y="685800"/>
            <a:ext cx="4572000" cy="3429000"/>
          </a:xfrm>
          <a:ln/>
        </p:spPr>
      </p:sp>
      <p:sp>
        <p:nvSpPr>
          <p:cNvPr id="41472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124777-5F3B-4954-88CA-EEBBCFDFA584}" type="slidenum">
              <a:rPr lang="ar-SA"/>
              <a:pPr/>
              <a:t>924</a:t>
            </a:fld>
            <a:endParaRPr lang="en-CA"/>
          </a:p>
        </p:txBody>
      </p:sp>
      <p:sp>
        <p:nvSpPr>
          <p:cNvPr id="4158466" name="Rectangle 2"/>
          <p:cNvSpPr>
            <a:spLocks noGrp="1" noRot="1" noChangeAspect="1" noChangeArrowheads="1" noTextEdit="1"/>
          </p:cNvSpPr>
          <p:nvPr>
            <p:ph type="sldImg"/>
          </p:nvPr>
        </p:nvSpPr>
        <p:spPr>
          <a:xfrm>
            <a:off x="1144588" y="685800"/>
            <a:ext cx="4572000" cy="3429000"/>
          </a:xfrm>
          <a:ln/>
        </p:spPr>
      </p:sp>
      <p:sp>
        <p:nvSpPr>
          <p:cNvPr id="41584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155CE1-EDBC-49BB-98E1-DC962E398484}" type="slidenum">
              <a:rPr lang="ar-SA"/>
              <a:pPr/>
              <a:t>968</a:t>
            </a:fld>
            <a:endParaRPr lang="en-CA"/>
          </a:p>
        </p:txBody>
      </p:sp>
      <p:sp>
        <p:nvSpPr>
          <p:cNvPr id="3320834" name="Rectangle 2"/>
          <p:cNvSpPr>
            <a:spLocks noGrp="1" noRot="1" noChangeAspect="1" noChangeArrowheads="1" noTextEdit="1"/>
          </p:cNvSpPr>
          <p:nvPr>
            <p:ph type="sldImg"/>
          </p:nvPr>
        </p:nvSpPr>
        <p:spPr>
          <a:xfrm>
            <a:off x="1144588" y="685800"/>
            <a:ext cx="4572000" cy="3429000"/>
          </a:xfrm>
          <a:ln/>
        </p:spPr>
      </p:sp>
      <p:sp>
        <p:nvSpPr>
          <p:cNvPr id="33208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1A24D2-D14B-46B8-AC75-2DFAC0037740}" type="slidenum">
              <a:rPr lang="ar-SA"/>
              <a:pPr/>
              <a:t>978</a:t>
            </a:fld>
            <a:endParaRPr lang="en-CA"/>
          </a:p>
        </p:txBody>
      </p:sp>
      <p:sp>
        <p:nvSpPr>
          <p:cNvPr id="3332098" name="Rectangle 2"/>
          <p:cNvSpPr>
            <a:spLocks noGrp="1" noRot="1" noChangeAspect="1" noChangeArrowheads="1" noTextEdit="1"/>
          </p:cNvSpPr>
          <p:nvPr>
            <p:ph type="sldImg"/>
          </p:nvPr>
        </p:nvSpPr>
        <p:spPr>
          <a:xfrm>
            <a:off x="1144588" y="685800"/>
            <a:ext cx="4572000" cy="3429000"/>
          </a:xfrm>
          <a:ln/>
        </p:spPr>
      </p:sp>
      <p:sp>
        <p:nvSpPr>
          <p:cNvPr id="33320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25373C-F5A9-4746-AD2E-F0E6D3C8DE89}" type="slidenum">
              <a:rPr lang="ar-SA"/>
              <a:pPr/>
              <a:t>985</a:t>
            </a:fld>
            <a:endParaRPr lang="en-CA"/>
          </a:p>
        </p:txBody>
      </p:sp>
      <p:sp>
        <p:nvSpPr>
          <p:cNvPr id="3340290" name="Rectangle 2"/>
          <p:cNvSpPr>
            <a:spLocks noGrp="1" noRot="1" noChangeAspect="1" noChangeArrowheads="1" noTextEdit="1"/>
          </p:cNvSpPr>
          <p:nvPr>
            <p:ph type="sldImg"/>
          </p:nvPr>
        </p:nvSpPr>
        <p:spPr>
          <a:xfrm>
            <a:off x="1144588" y="685800"/>
            <a:ext cx="4572000" cy="3429000"/>
          </a:xfrm>
          <a:ln/>
        </p:spPr>
      </p:sp>
      <p:sp>
        <p:nvSpPr>
          <p:cNvPr id="33402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95707C-4087-46A2-BDB6-D5BA70AC276A}" type="slidenum">
              <a:rPr lang="ar-SA"/>
              <a:pPr/>
              <a:t>1018</a:t>
            </a:fld>
            <a:endParaRPr lang="en-CA"/>
          </a:p>
        </p:txBody>
      </p:sp>
      <p:sp>
        <p:nvSpPr>
          <p:cNvPr id="4197378" name="Rectangle 2"/>
          <p:cNvSpPr>
            <a:spLocks noGrp="1" noRot="1" noChangeAspect="1" noChangeArrowheads="1" noTextEdit="1"/>
          </p:cNvSpPr>
          <p:nvPr>
            <p:ph type="sldImg"/>
          </p:nvPr>
        </p:nvSpPr>
        <p:spPr>
          <a:xfrm>
            <a:off x="1144588" y="685800"/>
            <a:ext cx="4572000" cy="3429000"/>
          </a:xfrm>
          <a:ln/>
        </p:spPr>
      </p:sp>
      <p:sp>
        <p:nvSpPr>
          <p:cNvPr id="41973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A1C726-5E94-42C5-9644-969981DC1C8B}" type="slidenum">
              <a:rPr lang="ar-SA"/>
              <a:pPr/>
              <a:t>1026</a:t>
            </a:fld>
            <a:endParaRPr lang="en-CA"/>
          </a:p>
        </p:txBody>
      </p:sp>
      <p:sp>
        <p:nvSpPr>
          <p:cNvPr id="4206594" name="Rectangle 2"/>
          <p:cNvSpPr>
            <a:spLocks noGrp="1" noRot="1" noChangeAspect="1" noChangeArrowheads="1" noTextEdit="1"/>
          </p:cNvSpPr>
          <p:nvPr>
            <p:ph type="sldImg"/>
          </p:nvPr>
        </p:nvSpPr>
        <p:spPr>
          <a:xfrm>
            <a:off x="1144588" y="685800"/>
            <a:ext cx="4572000" cy="3429000"/>
          </a:xfrm>
          <a:ln/>
        </p:spPr>
      </p:sp>
      <p:sp>
        <p:nvSpPr>
          <p:cNvPr id="42065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09ACC5-99F5-40C8-8AC3-B38C57EE83A3}" type="slidenum">
              <a:rPr lang="ar-SA"/>
              <a:pPr/>
              <a:t>1032</a:t>
            </a:fld>
            <a:endParaRPr lang="en-CA"/>
          </a:p>
        </p:txBody>
      </p:sp>
      <p:sp>
        <p:nvSpPr>
          <p:cNvPr id="4213762" name="Rectangle 2"/>
          <p:cNvSpPr>
            <a:spLocks noGrp="1" noRot="1" noChangeAspect="1" noChangeArrowheads="1" noTextEdit="1"/>
          </p:cNvSpPr>
          <p:nvPr>
            <p:ph type="sldImg"/>
          </p:nvPr>
        </p:nvSpPr>
        <p:spPr>
          <a:xfrm>
            <a:off x="1144588" y="685800"/>
            <a:ext cx="4572000" cy="3429000"/>
          </a:xfrm>
          <a:ln/>
        </p:spPr>
      </p:sp>
      <p:sp>
        <p:nvSpPr>
          <p:cNvPr id="42137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B31126-3601-4490-86CC-E7EB29E90A8D}" type="slidenum">
              <a:rPr lang="ar-SA"/>
              <a:pPr/>
              <a:t>1059</a:t>
            </a:fld>
            <a:endParaRPr lang="en-CA"/>
          </a:p>
        </p:txBody>
      </p:sp>
      <p:sp>
        <p:nvSpPr>
          <p:cNvPr id="4240386" name="Rectangle 2"/>
          <p:cNvSpPr>
            <a:spLocks noGrp="1" noRot="1" noChangeAspect="1" noChangeArrowheads="1" noTextEdit="1"/>
          </p:cNvSpPr>
          <p:nvPr>
            <p:ph type="sldImg"/>
          </p:nvPr>
        </p:nvSpPr>
        <p:spPr>
          <a:xfrm>
            <a:off x="1144588" y="685800"/>
            <a:ext cx="4572000" cy="3429000"/>
          </a:xfrm>
          <a:ln/>
        </p:spPr>
      </p:sp>
      <p:sp>
        <p:nvSpPr>
          <p:cNvPr id="42403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C3A91A-65ED-4E62-A814-B26C156C1965}" type="slidenum">
              <a:rPr lang="ar-SA"/>
              <a:pPr/>
              <a:t>1065</a:t>
            </a:fld>
            <a:endParaRPr lang="en-CA"/>
          </a:p>
        </p:txBody>
      </p:sp>
      <p:sp>
        <p:nvSpPr>
          <p:cNvPr id="4247554" name="Rectangle 2"/>
          <p:cNvSpPr>
            <a:spLocks noGrp="1" noRot="1" noChangeAspect="1" noChangeArrowheads="1" noTextEdit="1"/>
          </p:cNvSpPr>
          <p:nvPr>
            <p:ph type="sldImg"/>
          </p:nvPr>
        </p:nvSpPr>
        <p:spPr>
          <a:xfrm>
            <a:off x="1144588" y="685800"/>
            <a:ext cx="4572000" cy="3429000"/>
          </a:xfrm>
          <a:ln/>
        </p:spPr>
      </p:sp>
      <p:sp>
        <p:nvSpPr>
          <p:cNvPr id="42475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F691A3-6C3A-44FF-8186-B8B65FBA2584}" type="slidenum">
              <a:rPr lang="ar-SA"/>
              <a:pPr/>
              <a:t>1074</a:t>
            </a:fld>
            <a:endParaRPr lang="en-CA"/>
          </a:p>
        </p:txBody>
      </p:sp>
      <p:sp>
        <p:nvSpPr>
          <p:cNvPr id="4257794" name="Rectangle 2"/>
          <p:cNvSpPr>
            <a:spLocks noGrp="1" noRot="1" noChangeAspect="1" noChangeArrowheads="1" noTextEdit="1"/>
          </p:cNvSpPr>
          <p:nvPr>
            <p:ph type="sldImg"/>
          </p:nvPr>
        </p:nvSpPr>
        <p:spPr>
          <a:xfrm>
            <a:off x="1144588" y="685800"/>
            <a:ext cx="4572000" cy="3429000"/>
          </a:xfrm>
          <a:ln/>
        </p:spPr>
      </p:sp>
      <p:sp>
        <p:nvSpPr>
          <p:cNvPr id="4257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D0D1DB-BD6F-49F7-8D3D-0A313AB18B4B}" type="slidenum">
              <a:rPr lang="ar-SA"/>
              <a:pPr/>
              <a:t>1111</a:t>
            </a:fld>
            <a:endParaRPr lang="en-CA"/>
          </a:p>
        </p:txBody>
      </p:sp>
      <p:sp>
        <p:nvSpPr>
          <p:cNvPr id="4294658" name="Rectangle 2"/>
          <p:cNvSpPr>
            <a:spLocks noGrp="1" noRot="1" noChangeAspect="1" noChangeArrowheads="1" noTextEdit="1"/>
          </p:cNvSpPr>
          <p:nvPr>
            <p:ph type="sldImg"/>
          </p:nvPr>
        </p:nvSpPr>
        <p:spPr>
          <a:xfrm>
            <a:off x="1144588" y="685800"/>
            <a:ext cx="4572000" cy="3429000"/>
          </a:xfrm>
          <a:ln/>
        </p:spPr>
      </p:sp>
      <p:sp>
        <p:nvSpPr>
          <p:cNvPr id="42946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C8FF28-8D4B-4E70-AC6D-680C1DB650BC}" type="slidenum">
              <a:rPr lang="ar-SA"/>
              <a:pPr/>
              <a:t>1119</a:t>
            </a:fld>
            <a:endParaRPr lang="en-CA"/>
          </a:p>
        </p:txBody>
      </p:sp>
      <p:sp>
        <p:nvSpPr>
          <p:cNvPr id="4303874" name="Rectangle 2"/>
          <p:cNvSpPr>
            <a:spLocks noGrp="1" noRot="1" noChangeAspect="1" noChangeArrowheads="1" noTextEdit="1"/>
          </p:cNvSpPr>
          <p:nvPr>
            <p:ph type="sldImg"/>
          </p:nvPr>
        </p:nvSpPr>
        <p:spPr>
          <a:xfrm>
            <a:off x="1144588" y="685800"/>
            <a:ext cx="4572000" cy="3429000"/>
          </a:xfrm>
          <a:ln/>
        </p:spPr>
      </p:sp>
      <p:sp>
        <p:nvSpPr>
          <p:cNvPr id="43038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7A01C4-2DCF-436A-984E-A03B41DABC4D}" type="slidenum">
              <a:rPr lang="ar-SA"/>
              <a:pPr/>
              <a:t>1129</a:t>
            </a:fld>
            <a:endParaRPr lang="en-CA"/>
          </a:p>
        </p:txBody>
      </p:sp>
      <p:sp>
        <p:nvSpPr>
          <p:cNvPr id="4315138" name="Rectangle 2"/>
          <p:cNvSpPr>
            <a:spLocks noGrp="1" noRot="1" noChangeAspect="1" noChangeArrowheads="1" noTextEdit="1"/>
          </p:cNvSpPr>
          <p:nvPr>
            <p:ph type="sldImg"/>
          </p:nvPr>
        </p:nvSpPr>
        <p:spPr>
          <a:xfrm>
            <a:off x="1144588" y="685800"/>
            <a:ext cx="4572000" cy="3429000"/>
          </a:xfrm>
          <a:ln/>
        </p:spPr>
      </p:sp>
      <p:sp>
        <p:nvSpPr>
          <p:cNvPr id="43151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F51F8C-E898-45C7-B01E-091DE1FB4AB0}" type="slidenum">
              <a:rPr lang="ar-SA"/>
              <a:pPr/>
              <a:t>1167</a:t>
            </a:fld>
            <a:endParaRPr lang="en-CA"/>
          </a:p>
        </p:txBody>
      </p:sp>
      <p:sp>
        <p:nvSpPr>
          <p:cNvPr id="4353026" name="Rectangle 2"/>
          <p:cNvSpPr>
            <a:spLocks noGrp="1" noRot="1" noChangeAspect="1" noChangeArrowheads="1" noTextEdit="1"/>
          </p:cNvSpPr>
          <p:nvPr>
            <p:ph type="sldImg"/>
          </p:nvPr>
        </p:nvSpPr>
        <p:spPr>
          <a:xfrm>
            <a:off x="1144588" y="685800"/>
            <a:ext cx="4572000" cy="3429000"/>
          </a:xfrm>
          <a:ln/>
        </p:spPr>
      </p:sp>
      <p:sp>
        <p:nvSpPr>
          <p:cNvPr id="43530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9D9BEF-F90D-4D61-A839-05508BDDD275}" type="slidenum">
              <a:rPr lang="ar-SA"/>
              <a:pPr/>
              <a:t>1175</a:t>
            </a:fld>
            <a:endParaRPr lang="en-CA"/>
          </a:p>
        </p:txBody>
      </p:sp>
      <p:sp>
        <p:nvSpPr>
          <p:cNvPr id="4362242" name="Rectangle 2"/>
          <p:cNvSpPr>
            <a:spLocks noGrp="1" noRot="1" noChangeAspect="1" noChangeArrowheads="1" noTextEdit="1"/>
          </p:cNvSpPr>
          <p:nvPr>
            <p:ph type="sldImg"/>
          </p:nvPr>
        </p:nvSpPr>
        <p:spPr>
          <a:xfrm>
            <a:off x="1144588" y="685800"/>
            <a:ext cx="4572000" cy="3429000"/>
          </a:xfrm>
          <a:ln/>
        </p:spPr>
      </p:sp>
      <p:sp>
        <p:nvSpPr>
          <p:cNvPr id="4362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003D6B-85E2-40D1-9EBE-53AB45F61995}" type="slidenum">
              <a:rPr lang="ar-SA"/>
              <a:pPr/>
              <a:t>1184</a:t>
            </a:fld>
            <a:endParaRPr lang="en-CA"/>
          </a:p>
        </p:txBody>
      </p:sp>
      <p:sp>
        <p:nvSpPr>
          <p:cNvPr id="4372482" name="Rectangle 2"/>
          <p:cNvSpPr>
            <a:spLocks noGrp="1" noRot="1" noChangeAspect="1" noChangeArrowheads="1" noTextEdit="1"/>
          </p:cNvSpPr>
          <p:nvPr>
            <p:ph type="sldImg"/>
          </p:nvPr>
        </p:nvSpPr>
        <p:spPr>
          <a:xfrm>
            <a:off x="1144588" y="685800"/>
            <a:ext cx="4572000" cy="3429000"/>
          </a:xfrm>
          <a:ln/>
        </p:spPr>
      </p:sp>
      <p:sp>
        <p:nvSpPr>
          <p:cNvPr id="43724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9C9EAC-272A-4073-8877-071B0307BC23}" type="slidenum">
              <a:rPr lang="ar-SA"/>
              <a:pPr/>
              <a:t>1217</a:t>
            </a:fld>
            <a:endParaRPr lang="en-CA"/>
          </a:p>
        </p:txBody>
      </p:sp>
      <p:sp>
        <p:nvSpPr>
          <p:cNvPr id="4405250" name="Rectangle 2"/>
          <p:cNvSpPr>
            <a:spLocks noGrp="1" noRot="1" noChangeAspect="1" noChangeArrowheads="1" noTextEdit="1"/>
          </p:cNvSpPr>
          <p:nvPr>
            <p:ph type="sldImg"/>
          </p:nvPr>
        </p:nvSpPr>
        <p:spPr>
          <a:xfrm>
            <a:off x="1144588" y="685800"/>
            <a:ext cx="4572000" cy="3429000"/>
          </a:xfrm>
          <a:ln/>
        </p:spPr>
      </p:sp>
      <p:sp>
        <p:nvSpPr>
          <p:cNvPr id="44052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D9FDFE-1FFC-4CF9-9DB0-7DA06529A458}" type="slidenum">
              <a:rPr lang="ar-SA"/>
              <a:pPr/>
              <a:t>1235</a:t>
            </a:fld>
            <a:endParaRPr lang="en-CA"/>
          </a:p>
        </p:txBody>
      </p:sp>
      <p:sp>
        <p:nvSpPr>
          <p:cNvPr id="4424706" name="Rectangle 2"/>
          <p:cNvSpPr>
            <a:spLocks noGrp="1" noRot="1" noChangeAspect="1" noChangeArrowheads="1" noTextEdit="1"/>
          </p:cNvSpPr>
          <p:nvPr>
            <p:ph type="sldImg"/>
          </p:nvPr>
        </p:nvSpPr>
        <p:spPr>
          <a:xfrm>
            <a:off x="1144588" y="685800"/>
            <a:ext cx="4572000" cy="3429000"/>
          </a:xfrm>
          <a:ln/>
        </p:spPr>
      </p:sp>
      <p:sp>
        <p:nvSpPr>
          <p:cNvPr id="4424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169EBE-3BA3-443A-9A5F-AA787406680C}" type="slidenum">
              <a:rPr lang="ar-SA"/>
              <a:pPr/>
              <a:t>1244</a:t>
            </a:fld>
            <a:endParaRPr lang="en-CA"/>
          </a:p>
        </p:txBody>
      </p:sp>
      <p:sp>
        <p:nvSpPr>
          <p:cNvPr id="4434946" name="Rectangle 2"/>
          <p:cNvSpPr>
            <a:spLocks noGrp="1" noRot="1" noChangeAspect="1" noChangeArrowheads="1" noTextEdit="1"/>
          </p:cNvSpPr>
          <p:nvPr>
            <p:ph type="sldImg"/>
          </p:nvPr>
        </p:nvSpPr>
        <p:spPr>
          <a:xfrm>
            <a:off x="1144588" y="685800"/>
            <a:ext cx="4572000" cy="3429000"/>
          </a:xfrm>
          <a:ln/>
        </p:spPr>
      </p:sp>
      <p:sp>
        <p:nvSpPr>
          <p:cNvPr id="44349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D558E5-70EE-4F70-9A1F-6FD44CE25ECA}" type="slidenum">
              <a:rPr lang="ar-SA"/>
              <a:pPr/>
              <a:t>1280</a:t>
            </a:fld>
            <a:endParaRPr lang="en-CA"/>
          </a:p>
        </p:txBody>
      </p:sp>
      <p:sp>
        <p:nvSpPr>
          <p:cNvPr id="2248706" name="Rectangle 2"/>
          <p:cNvSpPr>
            <a:spLocks noGrp="1" noRot="1" noChangeAspect="1" noChangeArrowheads="1" noTextEdit="1"/>
          </p:cNvSpPr>
          <p:nvPr>
            <p:ph type="sldImg"/>
          </p:nvPr>
        </p:nvSpPr>
        <p:spPr>
          <a:xfrm>
            <a:off x="1144588" y="685800"/>
            <a:ext cx="4572000" cy="3429000"/>
          </a:xfrm>
          <a:ln/>
        </p:spPr>
      </p:sp>
      <p:sp>
        <p:nvSpPr>
          <p:cNvPr id="22487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776655-D12F-45E4-8B76-D007088CB5A4}" type="slidenum">
              <a:rPr lang="ar-SA"/>
              <a:pPr/>
              <a:t>1289</a:t>
            </a:fld>
            <a:endParaRPr lang="en-CA"/>
          </a:p>
        </p:txBody>
      </p:sp>
      <p:sp>
        <p:nvSpPr>
          <p:cNvPr id="2267138" name="Rectangle 2"/>
          <p:cNvSpPr>
            <a:spLocks noGrp="1" noRot="1" noChangeAspect="1" noChangeArrowheads="1" noTextEdit="1"/>
          </p:cNvSpPr>
          <p:nvPr>
            <p:ph type="sldImg"/>
          </p:nvPr>
        </p:nvSpPr>
        <p:spPr>
          <a:xfrm>
            <a:off x="1144588" y="685800"/>
            <a:ext cx="4572000" cy="3429000"/>
          </a:xfrm>
          <a:ln/>
        </p:spPr>
      </p:sp>
      <p:sp>
        <p:nvSpPr>
          <p:cNvPr id="22671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83E0B3-DE5E-4FB4-9A42-63DCB0CC3A01}" type="slidenum">
              <a:rPr lang="ar-SA"/>
              <a:pPr/>
              <a:t>1294</a:t>
            </a:fld>
            <a:endParaRPr lang="en-CA"/>
          </a:p>
        </p:txBody>
      </p:sp>
      <p:sp>
        <p:nvSpPr>
          <p:cNvPr id="2277378" name="Rectangle 2"/>
          <p:cNvSpPr>
            <a:spLocks noGrp="1" noRot="1" noChangeAspect="1" noChangeArrowheads="1" noTextEdit="1"/>
          </p:cNvSpPr>
          <p:nvPr>
            <p:ph type="sldImg"/>
          </p:nvPr>
        </p:nvSpPr>
        <p:spPr>
          <a:xfrm>
            <a:off x="1144588" y="685800"/>
            <a:ext cx="4572000" cy="3429000"/>
          </a:xfrm>
          <a:ln/>
        </p:spPr>
      </p:sp>
      <p:sp>
        <p:nvSpPr>
          <p:cNvPr id="22773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81B98C-FA22-46A5-A8EA-77DF397E870B}" type="slidenum">
              <a:rPr lang="ar-SA"/>
              <a:pPr/>
              <a:t>1327</a:t>
            </a:fld>
            <a:endParaRPr lang="en-CA"/>
          </a:p>
        </p:txBody>
      </p:sp>
      <p:sp>
        <p:nvSpPr>
          <p:cNvPr id="228354" name="Rectangle 2"/>
          <p:cNvSpPr>
            <a:spLocks noGrp="1" noRot="1" noChangeAspect="1" noChangeArrowheads="1" noTextEdit="1"/>
          </p:cNvSpPr>
          <p:nvPr>
            <p:ph type="sldImg"/>
          </p:nvPr>
        </p:nvSpPr>
        <p:spPr>
          <a:xfrm>
            <a:off x="1144588" y="685800"/>
            <a:ext cx="4572000" cy="3429000"/>
          </a:xfrm>
          <a:ln/>
        </p:spPr>
      </p:sp>
      <p:sp>
        <p:nvSpPr>
          <p:cNvPr id="2283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10406E-AFBE-4112-A1A3-F467673E09A1}" type="slidenum">
              <a:rPr lang="ar-SA"/>
              <a:pPr/>
              <a:t>1337</a:t>
            </a:fld>
            <a:endParaRPr lang="en-CA"/>
          </a:p>
        </p:txBody>
      </p:sp>
      <p:sp>
        <p:nvSpPr>
          <p:cNvPr id="232450" name="Rectangle 2"/>
          <p:cNvSpPr>
            <a:spLocks noGrp="1" noRot="1" noChangeAspect="1" noChangeArrowheads="1" noTextEdit="1"/>
          </p:cNvSpPr>
          <p:nvPr>
            <p:ph type="sldImg"/>
          </p:nvPr>
        </p:nvSpPr>
        <p:spPr>
          <a:xfrm>
            <a:off x="1144588" y="685800"/>
            <a:ext cx="4572000" cy="3429000"/>
          </a:xfrm>
          <a:ln/>
        </p:spPr>
      </p:sp>
      <p:sp>
        <p:nvSpPr>
          <p:cNvPr id="2324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A46B65-E490-43F8-B8D1-0D43D8CE103E}" type="slidenum">
              <a:rPr lang="ar-SA"/>
              <a:pPr/>
              <a:t>1343</a:t>
            </a:fld>
            <a:endParaRPr lang="en-CA"/>
          </a:p>
        </p:txBody>
      </p:sp>
      <p:sp>
        <p:nvSpPr>
          <p:cNvPr id="236546" name="Rectangle 2"/>
          <p:cNvSpPr>
            <a:spLocks noGrp="1" noRot="1" noChangeAspect="1" noChangeArrowheads="1" noTextEdit="1"/>
          </p:cNvSpPr>
          <p:nvPr>
            <p:ph type="sldImg"/>
          </p:nvPr>
        </p:nvSpPr>
        <p:spPr>
          <a:xfrm>
            <a:off x="1144588" y="685800"/>
            <a:ext cx="4572000" cy="3429000"/>
          </a:xfrm>
          <a:ln/>
        </p:spPr>
      </p:sp>
      <p:sp>
        <p:nvSpPr>
          <p:cNvPr id="236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CD3C0F-5C6B-426C-A7BE-9FADB6732C7F}" type="slidenum">
              <a:rPr lang="ar-SA"/>
              <a:pPr/>
              <a:t>1370</a:t>
            </a:fld>
            <a:endParaRPr lang="en-CA"/>
          </a:p>
        </p:txBody>
      </p:sp>
      <p:sp>
        <p:nvSpPr>
          <p:cNvPr id="4468738" name="Rectangle 2"/>
          <p:cNvSpPr>
            <a:spLocks noGrp="1" noRot="1" noChangeAspect="1" noChangeArrowheads="1" noTextEdit="1"/>
          </p:cNvSpPr>
          <p:nvPr>
            <p:ph type="sldImg"/>
          </p:nvPr>
        </p:nvSpPr>
        <p:spPr>
          <a:xfrm>
            <a:off x="1144588" y="685800"/>
            <a:ext cx="4572000" cy="3429000"/>
          </a:xfrm>
          <a:ln/>
        </p:spPr>
      </p:sp>
      <p:sp>
        <p:nvSpPr>
          <p:cNvPr id="44687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EE07C3-D791-4C66-AA16-698210D7A9B5}" type="slidenum">
              <a:rPr lang="ar-SA"/>
              <a:pPr/>
              <a:t>1378</a:t>
            </a:fld>
            <a:endParaRPr lang="en-CA"/>
          </a:p>
        </p:txBody>
      </p:sp>
      <p:sp>
        <p:nvSpPr>
          <p:cNvPr id="4477954" name="Rectangle 2"/>
          <p:cNvSpPr>
            <a:spLocks noGrp="1" noRot="1" noChangeAspect="1" noChangeArrowheads="1" noTextEdit="1"/>
          </p:cNvSpPr>
          <p:nvPr>
            <p:ph type="sldImg"/>
          </p:nvPr>
        </p:nvSpPr>
        <p:spPr>
          <a:xfrm>
            <a:off x="1144588" y="685800"/>
            <a:ext cx="4572000" cy="3429000"/>
          </a:xfrm>
          <a:ln/>
        </p:spPr>
      </p:sp>
      <p:sp>
        <p:nvSpPr>
          <p:cNvPr id="44779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633D06-D058-4E90-9799-0151AAD8F51B}" type="slidenum">
              <a:rPr lang="ar-SA"/>
              <a:pPr/>
              <a:t>1387</a:t>
            </a:fld>
            <a:endParaRPr lang="en-CA"/>
          </a:p>
        </p:txBody>
      </p:sp>
      <p:sp>
        <p:nvSpPr>
          <p:cNvPr id="4488194" name="Rectangle 2"/>
          <p:cNvSpPr>
            <a:spLocks noGrp="1" noRot="1" noChangeAspect="1" noChangeArrowheads="1" noTextEdit="1"/>
          </p:cNvSpPr>
          <p:nvPr>
            <p:ph type="sldImg"/>
          </p:nvPr>
        </p:nvSpPr>
        <p:spPr>
          <a:xfrm>
            <a:off x="1144588" y="685800"/>
            <a:ext cx="4572000" cy="3429000"/>
          </a:xfrm>
          <a:ln/>
        </p:spPr>
      </p:sp>
      <p:sp>
        <p:nvSpPr>
          <p:cNvPr id="44881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55DD82-CAEB-439B-8437-69CADD66060C}" type="slidenum">
              <a:rPr lang="ar-SA"/>
              <a:pPr/>
              <a:t>1423</a:t>
            </a:fld>
            <a:endParaRPr lang="en-CA"/>
          </a:p>
        </p:txBody>
      </p:sp>
      <p:sp>
        <p:nvSpPr>
          <p:cNvPr id="558082" name="Rectangle 2"/>
          <p:cNvSpPr>
            <a:spLocks noGrp="1" noRot="1" noChangeAspect="1" noChangeArrowheads="1" noTextEdit="1"/>
          </p:cNvSpPr>
          <p:nvPr>
            <p:ph type="sldImg"/>
          </p:nvPr>
        </p:nvSpPr>
        <p:spPr>
          <a:xfrm>
            <a:off x="1144588" y="685800"/>
            <a:ext cx="4572000" cy="3429000"/>
          </a:xfrm>
          <a:ln/>
        </p:spPr>
      </p:sp>
      <p:sp>
        <p:nvSpPr>
          <p:cNvPr id="5580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51BFD3-C583-426A-A15F-BC963CCA8B03}" type="slidenum">
              <a:rPr lang="ar-SA"/>
              <a:pPr/>
              <a:t>1431</a:t>
            </a:fld>
            <a:endParaRPr lang="en-CA"/>
          </a:p>
        </p:txBody>
      </p:sp>
      <p:sp>
        <p:nvSpPr>
          <p:cNvPr id="565250" name="Rectangle 2"/>
          <p:cNvSpPr>
            <a:spLocks noGrp="1" noRot="1" noChangeAspect="1" noChangeArrowheads="1" noTextEdit="1"/>
          </p:cNvSpPr>
          <p:nvPr>
            <p:ph type="sldImg"/>
          </p:nvPr>
        </p:nvSpPr>
        <p:spPr>
          <a:xfrm>
            <a:off x="1144588" y="685800"/>
            <a:ext cx="4572000" cy="3429000"/>
          </a:xfrm>
          <a:ln/>
        </p:spPr>
      </p:sp>
      <p:sp>
        <p:nvSpPr>
          <p:cNvPr id="5652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CB3D2B-E10E-4644-A4D7-DD7CF9F7CAE4}" type="slidenum">
              <a:rPr lang="ar-SA"/>
              <a:pPr/>
              <a:t>1438</a:t>
            </a:fld>
            <a:endParaRPr lang="en-CA"/>
          </a:p>
        </p:txBody>
      </p:sp>
      <p:sp>
        <p:nvSpPr>
          <p:cNvPr id="572418" name="Rectangle 2"/>
          <p:cNvSpPr>
            <a:spLocks noGrp="1" noRot="1" noChangeAspect="1" noChangeArrowheads="1" noTextEdit="1"/>
          </p:cNvSpPr>
          <p:nvPr>
            <p:ph type="sldImg"/>
          </p:nvPr>
        </p:nvSpPr>
        <p:spPr>
          <a:xfrm>
            <a:off x="1144588" y="685800"/>
            <a:ext cx="4572000" cy="3429000"/>
          </a:xfrm>
          <a:ln/>
        </p:spPr>
      </p:sp>
      <p:sp>
        <p:nvSpPr>
          <p:cNvPr id="5724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ACD438-70BF-4065-AB58-A8DAF503754A}" type="slidenum">
              <a:rPr lang="ar-SA"/>
              <a:pPr/>
              <a:t>1471</a:t>
            </a:fld>
            <a:endParaRPr lang="en-CA"/>
          </a:p>
        </p:txBody>
      </p:sp>
      <p:sp>
        <p:nvSpPr>
          <p:cNvPr id="626690" name="Rectangle 2"/>
          <p:cNvSpPr>
            <a:spLocks noGrp="1" noRot="1" noChangeAspect="1" noChangeArrowheads="1" noTextEdit="1"/>
          </p:cNvSpPr>
          <p:nvPr>
            <p:ph type="sldImg"/>
          </p:nvPr>
        </p:nvSpPr>
        <p:spPr>
          <a:xfrm>
            <a:off x="1144588" y="685800"/>
            <a:ext cx="4572000" cy="3429000"/>
          </a:xfrm>
          <a:ln/>
        </p:spPr>
      </p:sp>
      <p:sp>
        <p:nvSpPr>
          <p:cNvPr id="6266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6703AE-6351-4D7D-ABEE-609F82AF6C54}" type="slidenum">
              <a:rPr lang="ar-SA"/>
              <a:pPr/>
              <a:t>1478</a:t>
            </a:fld>
            <a:endParaRPr lang="en-CA"/>
          </a:p>
        </p:txBody>
      </p:sp>
      <p:sp>
        <p:nvSpPr>
          <p:cNvPr id="631810" name="Rectangle 2"/>
          <p:cNvSpPr>
            <a:spLocks noGrp="1" noRot="1" noChangeAspect="1" noChangeArrowheads="1" noTextEdit="1"/>
          </p:cNvSpPr>
          <p:nvPr>
            <p:ph type="sldImg"/>
          </p:nvPr>
        </p:nvSpPr>
        <p:spPr>
          <a:xfrm>
            <a:off x="1144588" y="685800"/>
            <a:ext cx="4572000" cy="3429000"/>
          </a:xfrm>
          <a:ln/>
        </p:spPr>
      </p:sp>
      <p:sp>
        <p:nvSpPr>
          <p:cNvPr id="6318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994547-BB8C-4535-8120-6042485674A4}" type="slidenum">
              <a:rPr lang="ar-SA"/>
              <a:pPr/>
              <a:t>1484</a:t>
            </a:fld>
            <a:endParaRPr lang="en-CA"/>
          </a:p>
        </p:txBody>
      </p:sp>
      <p:sp>
        <p:nvSpPr>
          <p:cNvPr id="636930" name="Rectangle 2"/>
          <p:cNvSpPr>
            <a:spLocks noGrp="1" noRot="1" noChangeAspect="1" noChangeArrowheads="1" noTextEdit="1"/>
          </p:cNvSpPr>
          <p:nvPr>
            <p:ph type="sldImg"/>
          </p:nvPr>
        </p:nvSpPr>
        <p:spPr>
          <a:xfrm>
            <a:off x="1144588" y="685800"/>
            <a:ext cx="4572000" cy="3429000"/>
          </a:xfrm>
          <a:ln/>
        </p:spPr>
      </p:sp>
      <p:sp>
        <p:nvSpPr>
          <p:cNvPr id="636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DAD144-7ADF-4242-8C43-3E69868D3117}" type="slidenum">
              <a:rPr lang="ar-SA"/>
              <a:pPr/>
              <a:t>1512</a:t>
            </a:fld>
            <a:endParaRPr lang="en-CA"/>
          </a:p>
        </p:txBody>
      </p:sp>
      <p:sp>
        <p:nvSpPr>
          <p:cNvPr id="2121730" name="Rectangle 2"/>
          <p:cNvSpPr>
            <a:spLocks noGrp="1" noRot="1" noChangeAspect="1" noChangeArrowheads="1" noTextEdit="1"/>
          </p:cNvSpPr>
          <p:nvPr>
            <p:ph type="sldImg"/>
          </p:nvPr>
        </p:nvSpPr>
        <p:spPr>
          <a:xfrm>
            <a:off x="1144588" y="685800"/>
            <a:ext cx="4572000" cy="3429000"/>
          </a:xfrm>
          <a:ln/>
        </p:spPr>
      </p:sp>
      <p:sp>
        <p:nvSpPr>
          <p:cNvPr id="21217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8601C7-052C-4179-B180-B0309F061FDC}" type="slidenum">
              <a:rPr lang="ar-SA"/>
              <a:pPr/>
              <a:t>1519</a:t>
            </a:fld>
            <a:endParaRPr lang="en-CA"/>
          </a:p>
        </p:txBody>
      </p:sp>
      <p:sp>
        <p:nvSpPr>
          <p:cNvPr id="2135042" name="Rectangle 2"/>
          <p:cNvSpPr>
            <a:spLocks noGrp="1" noRot="1" noChangeAspect="1" noChangeArrowheads="1" noTextEdit="1"/>
          </p:cNvSpPr>
          <p:nvPr>
            <p:ph type="sldImg"/>
          </p:nvPr>
        </p:nvSpPr>
        <p:spPr>
          <a:xfrm>
            <a:off x="1144588" y="685800"/>
            <a:ext cx="4572000" cy="3429000"/>
          </a:xfrm>
          <a:ln/>
        </p:spPr>
      </p:sp>
      <p:sp>
        <p:nvSpPr>
          <p:cNvPr id="2135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311F1E-845F-46ED-B226-ECA30C712F34}" type="slidenum">
              <a:rPr lang="ar-SA"/>
              <a:pPr/>
              <a:t>1525</a:t>
            </a:fld>
            <a:endParaRPr lang="en-CA"/>
          </a:p>
        </p:txBody>
      </p:sp>
      <p:sp>
        <p:nvSpPr>
          <p:cNvPr id="2146306" name="Rectangle 2"/>
          <p:cNvSpPr>
            <a:spLocks noGrp="1" noRot="1" noChangeAspect="1" noChangeArrowheads="1" noTextEdit="1"/>
          </p:cNvSpPr>
          <p:nvPr>
            <p:ph type="sldImg"/>
          </p:nvPr>
        </p:nvSpPr>
        <p:spPr>
          <a:xfrm>
            <a:off x="1144588" y="685800"/>
            <a:ext cx="4572000" cy="3429000"/>
          </a:xfrm>
          <a:ln/>
        </p:spPr>
      </p:sp>
      <p:sp>
        <p:nvSpPr>
          <p:cNvPr id="21463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566018" name="Rectangle 2"/>
          <p:cNvSpPr>
            <a:spLocks noGrp="1" noChangeArrowheads="1"/>
          </p:cNvSpPr>
          <p:nvPr>
            <p:ph type="ctrTitle"/>
          </p:nvPr>
        </p:nvSpPr>
        <p:spPr>
          <a:xfrm>
            <a:off x="179388" y="0"/>
            <a:ext cx="647700" cy="476250"/>
          </a:xfrm>
        </p:spPr>
        <p:txBody>
          <a:bodyPr/>
          <a:lstStyle>
            <a:lvl1pPr>
              <a:defRPr sz="1200"/>
            </a:lvl1pPr>
          </a:lstStyle>
          <a:p>
            <a:r>
              <a:rPr lang="en-US"/>
              <a:t>Click to edit Master title style</a:t>
            </a:r>
          </a:p>
        </p:txBody>
      </p:sp>
      <p:sp>
        <p:nvSpPr>
          <p:cNvPr id="45660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4566020" name="Rectangle 4"/>
          <p:cNvSpPr>
            <a:spLocks noGrp="1" noChangeArrowheads="1"/>
          </p:cNvSpPr>
          <p:nvPr>
            <p:ph type="dt" sz="half" idx="2"/>
          </p:nvPr>
        </p:nvSpPr>
        <p:spPr>
          <a:xfrm>
            <a:off x="457200" y="6245225"/>
            <a:ext cx="2133600" cy="476250"/>
          </a:xfrm>
        </p:spPr>
        <p:txBody>
          <a:bodyPr/>
          <a:lstStyle>
            <a:lvl1pPr>
              <a:defRPr/>
            </a:lvl1pPr>
          </a:lstStyle>
          <a:p>
            <a:endParaRPr lang="en-CA"/>
          </a:p>
        </p:txBody>
      </p:sp>
      <p:sp>
        <p:nvSpPr>
          <p:cNvPr id="4566021" name="Rectangle 5"/>
          <p:cNvSpPr>
            <a:spLocks noGrp="1" noChangeArrowheads="1"/>
          </p:cNvSpPr>
          <p:nvPr>
            <p:ph type="ftr" sz="quarter" idx="3"/>
          </p:nvPr>
        </p:nvSpPr>
        <p:spPr/>
        <p:txBody>
          <a:bodyPr/>
          <a:lstStyle>
            <a:lvl1pPr>
              <a:defRPr/>
            </a:lvl1pPr>
          </a:lstStyle>
          <a:p>
            <a:endParaRPr lang="en-CA"/>
          </a:p>
        </p:txBody>
      </p:sp>
      <p:sp>
        <p:nvSpPr>
          <p:cNvPr id="4566022" name="Rectangle 6"/>
          <p:cNvSpPr>
            <a:spLocks noGrp="1" noChangeArrowheads="1"/>
          </p:cNvSpPr>
          <p:nvPr>
            <p:ph type="sldNum" sz="quarter" idx="4"/>
          </p:nvPr>
        </p:nvSpPr>
        <p:spPr>
          <a:xfrm>
            <a:off x="6553200" y="6245225"/>
            <a:ext cx="2133600" cy="476250"/>
          </a:xfrm>
        </p:spPr>
        <p:txBody>
          <a:bodyPr/>
          <a:lstStyle>
            <a:lvl1pPr>
              <a:defRPr/>
            </a:lvl1pPr>
          </a:lstStyle>
          <a:p>
            <a:fld id="{708E1AEC-E9B5-4E40-85B1-70EE75BB4513}"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1E6661F1-41A0-4C22-BF4B-35D07F663172}"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B69A5F7F-6CE1-4FF3-88A2-E995A63E6571}"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09A00FEA-2645-4764-AE43-60F3BB6FBC7A}"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EDA398E6-4EFD-4765-BB55-52F4F0F90223}"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4CC63A32-A49F-4BB4-9F99-F72AD92F2E98}"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C4924326-073D-4FD2-9CC8-A9F1853E0C41}"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500812D7-10BB-4AE5-94F5-E60BED320528}"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35BFD764-959C-4605-B54C-75B4DEA43AE1}"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034D2242-9B9F-495D-82D6-D3A12B27D7D3}"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DCB9665A-0FC0-4E2C-8F2A-A08EF563981E}"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6553200" y="6245225"/>
            <a:ext cx="2133600" cy="476250"/>
          </a:xfrm>
        </p:spPr>
        <p:txBody>
          <a:bodyPr/>
          <a:lstStyle>
            <a:lvl1pPr>
              <a:defRPr/>
            </a:lvl1pPr>
          </a:lstStyle>
          <a:p>
            <a:endParaRPr lang="en-CA"/>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CA"/>
          </a:p>
        </p:txBody>
      </p:sp>
      <p:sp>
        <p:nvSpPr>
          <p:cNvPr id="6" name="Slide Number Placeholder 5"/>
          <p:cNvSpPr>
            <a:spLocks noGrp="1"/>
          </p:cNvSpPr>
          <p:nvPr>
            <p:ph type="sldNum" sz="quarter" idx="12"/>
          </p:nvPr>
        </p:nvSpPr>
        <p:spPr>
          <a:xfrm>
            <a:off x="457200" y="6245225"/>
            <a:ext cx="2133600" cy="476250"/>
          </a:xfrm>
        </p:spPr>
        <p:txBody>
          <a:bodyPr/>
          <a:lstStyle>
            <a:lvl1pPr>
              <a:defRPr/>
            </a:lvl1pPr>
          </a:lstStyle>
          <a:p>
            <a:fld id="{610008E8-8B39-48F3-880A-7356767584FD}"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92F637C8-CDD2-4FA2-830E-9EB81573589D}"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460.xml"/><Relationship Id="rId13" Type="http://schemas.openxmlformats.org/officeDocument/2006/relationships/slide" Target="slide565.xml"/><Relationship Id="rId18" Type="http://schemas.openxmlformats.org/officeDocument/2006/relationships/slide" Target="slide839.xml"/><Relationship Id="rId26" Type="http://schemas.openxmlformats.org/officeDocument/2006/relationships/slide" Target="slide1313.xml"/><Relationship Id="rId3" Type="http://schemas.openxmlformats.org/officeDocument/2006/relationships/slide" Target="slide210.xml"/><Relationship Id="rId21" Type="http://schemas.openxmlformats.org/officeDocument/2006/relationships/slide" Target="slide678.xml"/><Relationship Id="rId7" Type="http://schemas.openxmlformats.org/officeDocument/2006/relationships/slide" Target="slide2.xml"/><Relationship Id="rId12" Type="http://schemas.openxmlformats.org/officeDocument/2006/relationships/slide" Target="slide622.xml"/><Relationship Id="rId17" Type="http://schemas.openxmlformats.org/officeDocument/2006/relationships/slide" Target="slide885.xml"/><Relationship Id="rId25" Type="http://schemas.openxmlformats.org/officeDocument/2006/relationships/slide" Target="slide1357.xml"/><Relationship Id="rId2" Type="http://schemas.openxmlformats.org/officeDocument/2006/relationships/slide" Target="slide261.xml"/><Relationship Id="rId16" Type="http://schemas.openxmlformats.org/officeDocument/2006/relationships/slide" Target="slide950.xml"/><Relationship Id="rId20" Type="http://schemas.openxmlformats.org/officeDocument/2006/relationships/slide" Target="slide746.xml"/><Relationship Id="rId29" Type="http://schemas.openxmlformats.org/officeDocument/2006/relationships/slide" Target="slide1154.xml"/><Relationship Id="rId1" Type="http://schemas.openxmlformats.org/officeDocument/2006/relationships/slideLayout" Target="../slideLayouts/slideLayout12.xml"/><Relationship Id="rId6" Type="http://schemas.openxmlformats.org/officeDocument/2006/relationships/slide" Target="slide52.xml"/><Relationship Id="rId11" Type="http://schemas.openxmlformats.org/officeDocument/2006/relationships/slide" Target="slide307.xml"/><Relationship Id="rId24" Type="http://schemas.openxmlformats.org/officeDocument/2006/relationships/slide" Target="slide1406.xml"/><Relationship Id="rId5" Type="http://schemas.openxmlformats.org/officeDocument/2006/relationships/slide" Target="slide98.xml"/><Relationship Id="rId15" Type="http://schemas.openxmlformats.org/officeDocument/2006/relationships/slide" Target="slide1005.xml"/><Relationship Id="rId23" Type="http://schemas.openxmlformats.org/officeDocument/2006/relationships/slide" Target="slide1457.xml"/><Relationship Id="rId28" Type="http://schemas.openxmlformats.org/officeDocument/2006/relationships/slide" Target="slide1203.xml"/><Relationship Id="rId10" Type="http://schemas.openxmlformats.org/officeDocument/2006/relationships/slide" Target="slide362.xml"/><Relationship Id="rId19" Type="http://schemas.openxmlformats.org/officeDocument/2006/relationships/slide" Target="slide791.xml"/><Relationship Id="rId31" Type="http://schemas.openxmlformats.org/officeDocument/2006/relationships/slide" Target="slide1046.xml"/><Relationship Id="rId4" Type="http://schemas.openxmlformats.org/officeDocument/2006/relationships/slide" Target="slide148.xml"/><Relationship Id="rId9" Type="http://schemas.openxmlformats.org/officeDocument/2006/relationships/slide" Target="slide410.xml"/><Relationship Id="rId14" Type="http://schemas.openxmlformats.org/officeDocument/2006/relationships/slide" Target="slide505.xml"/><Relationship Id="rId22" Type="http://schemas.openxmlformats.org/officeDocument/2006/relationships/slide" Target="slide1500.xml"/><Relationship Id="rId27" Type="http://schemas.openxmlformats.org/officeDocument/2006/relationships/slide" Target="slide1265.xml"/><Relationship Id="rId30" Type="http://schemas.openxmlformats.org/officeDocument/2006/relationships/slide" Target="slide109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9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6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7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7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8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8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6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9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9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9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8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0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0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0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0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7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8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9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8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4706" name="Rectangle 2"/>
          <p:cNvSpPr>
            <a:spLocks noGrp="1" noChangeArrowheads="1"/>
          </p:cNvSpPr>
          <p:nvPr>
            <p:ph type="title"/>
          </p:nvPr>
        </p:nvSpPr>
        <p:spPr>
          <a:xfrm>
            <a:off x="395288" y="274638"/>
            <a:ext cx="8291512" cy="1570037"/>
          </a:xfrm>
          <a:solidFill>
            <a:srgbClr val="990033"/>
          </a:solidFill>
          <a:ln>
            <a:solidFill>
              <a:schemeClr val="bg1"/>
            </a:solidFill>
          </a:ln>
        </p:spPr>
        <p:txBody>
          <a:bodyPr/>
          <a:lstStyle/>
          <a:p>
            <a:r>
              <a:rPr lang="ar-EG" sz="3600" dirty="0" smtClean="0">
                <a:solidFill>
                  <a:schemeClr val="bg1"/>
                </a:solidFill>
              </a:rPr>
              <a:t>قراءات </a:t>
            </a:r>
            <a:r>
              <a:rPr lang="ar-EG" sz="3600" dirty="0">
                <a:solidFill>
                  <a:schemeClr val="bg1"/>
                </a:solidFill>
              </a:rPr>
              <a:t>أيام شهر مسرى</a:t>
            </a:r>
            <a:br>
              <a:rPr lang="ar-EG" sz="3600" dirty="0">
                <a:solidFill>
                  <a:schemeClr val="bg1"/>
                </a:solidFill>
              </a:rPr>
            </a:br>
            <a:r>
              <a:rPr lang="en-CA" sz="3600" dirty="0">
                <a:solidFill>
                  <a:schemeClr val="bg1"/>
                </a:solidFill>
              </a:rPr>
              <a:t>Lectures </a:t>
            </a:r>
            <a:r>
              <a:rPr lang="fr-CA" sz="3600" dirty="0">
                <a:solidFill>
                  <a:schemeClr val="bg1"/>
                </a:solidFill>
              </a:rPr>
              <a:t>des jours du mois de </a:t>
            </a:r>
            <a:r>
              <a:rPr lang="en-US" sz="3600" dirty="0" err="1">
                <a:solidFill>
                  <a:schemeClr val="bg1"/>
                </a:solidFill>
              </a:rPr>
              <a:t>Misra</a:t>
            </a:r>
            <a:endParaRPr lang="fr-CA" sz="3600" dirty="0">
              <a:solidFill>
                <a:schemeClr val="bg1"/>
              </a:solidFill>
            </a:endParaRPr>
          </a:p>
        </p:txBody>
      </p:sp>
      <p:graphicFrame>
        <p:nvGraphicFramePr>
          <p:cNvPr id="3784805" name="Group 101"/>
          <p:cNvGraphicFramePr>
            <a:graphicFrameLocks noGrp="1"/>
          </p:cNvGraphicFramePr>
          <p:nvPr>
            <p:ph idx="1"/>
          </p:nvPr>
        </p:nvGraphicFramePr>
        <p:xfrm>
          <a:off x="468313" y="2276475"/>
          <a:ext cx="8218487" cy="4373881"/>
        </p:xfrm>
        <a:graphic>
          <a:graphicData uri="http://schemas.openxmlformats.org/drawingml/2006/table">
            <a:tbl>
              <a:tblPr rtl="1"/>
              <a:tblGrid>
                <a:gridCol w="822325"/>
                <a:gridCol w="823912"/>
                <a:gridCol w="822325"/>
                <a:gridCol w="823913"/>
                <a:gridCol w="822325"/>
                <a:gridCol w="820737"/>
                <a:gridCol w="825500"/>
                <a:gridCol w="822325"/>
                <a:gridCol w="823913"/>
                <a:gridCol w="811212"/>
              </a:tblGrid>
              <a:tr h="820738">
                <a:tc gridSpan="5">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 action="ppaction://hlinksldjump"/>
                        </a:rPr>
                        <a:t>6.</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3" action="ppaction://hlinksldjump"/>
                        </a:rPr>
                        <a:t>5</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4" action="ppaction://hlinksldjump"/>
                        </a:rPr>
                        <a:t>4</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5" action="ppaction://hlinksldjump"/>
                        </a:rPr>
                        <a:t>3</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6" action="ppaction://hlinksldjump"/>
                        </a:rPr>
                        <a:t>2</a:t>
                      </a:r>
                      <a:endParaRPr kumimoji="0" lang="en-US"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hlinkClick r:id="rId7" action="ppaction://hlinksldjump"/>
                        </a:rPr>
                        <a:t>1</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820738">
                <a:tc gridSpan="7">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8" action="ppaction://hlinksldjump"/>
                        </a:rPr>
                        <a:t>10.</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9" action="ppaction://hlinksldjump"/>
                        </a:rPr>
                        <a:t>9</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0" action="ppaction://hlinksldjump"/>
                        </a:rPr>
                        <a:t>8</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1" action="ppaction://hlinksldjump"/>
                        </a:rPr>
                        <a:t>7</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763588">
                <a:tc gridSpan="8">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2" action="ppaction://hlinksldjump"/>
                        </a:rPr>
                        <a:t>13.</a:t>
                      </a:r>
                      <a:r>
                        <a:rPr kumimoji="0" lang="en-US" sz="2800" b="0" i="0" u="none" strike="noStrike" cap="none" normalizeH="0" baseline="0" smtClean="0">
                          <a:ln>
                            <a:noFill/>
                          </a:ln>
                          <a:solidFill>
                            <a:schemeClr val="bg1"/>
                          </a:solidFill>
                          <a:effectLst/>
                          <a:latin typeface="Arial" charset="0"/>
                          <a:cs typeface="Arial" charset="0"/>
                        </a:rPr>
                        <a:t> </a:t>
                      </a:r>
                      <a:r>
                        <a:rPr kumimoji="0" lang="en-US" sz="2000" b="0" i="0" u="none" strike="noStrike" cap="none" normalizeH="0" baseline="0" smtClean="0">
                          <a:ln>
                            <a:noFill/>
                          </a:ln>
                          <a:solidFill>
                            <a:schemeClr val="hlink"/>
                          </a:solidFill>
                          <a:effectLst/>
                          <a:latin typeface="Arial" charset="0"/>
                          <a:cs typeface="Arial" charset="0"/>
                        </a:rPr>
                        <a:t>The Feast of Transfiguration of 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hlink"/>
                          </a:solidFill>
                          <a:effectLst/>
                          <a:latin typeface="Arial" charset="0"/>
                          <a:cs typeface="Arial" charset="0"/>
                        </a:rPr>
                        <a:t>SAVIOR JESUS CHRIST on Mount Tabor</a:t>
                      </a:r>
                      <a:endParaRPr kumimoji="0" lang="en-CA" sz="2000" b="0" i="0" u="none" strike="noStrike" cap="none" normalizeH="0" baseline="0" smtClean="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3" action="ppaction://hlinksldjump"/>
                        </a:rPr>
                        <a:t>12</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4" action="ppaction://hlinksldjump"/>
                        </a:rPr>
                        <a:t>11. </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719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5" action="ppaction://hlinksldjump"/>
                        </a:rPr>
                        <a:t>20</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6" action="ppaction://hlinksldjump"/>
                        </a:rPr>
                        <a:t>19</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7" action="ppaction://hlinksldjump"/>
                        </a:rPr>
                        <a:t>18</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8" action="ppaction://hlinksldjump"/>
                        </a:rPr>
                        <a:t>17</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9" action="ppaction://hlinksldjump"/>
                        </a:rPr>
                        <a:t>16 </a:t>
                      </a:r>
                      <a:r>
                        <a:rPr kumimoji="0" lang="en-US" sz="2000" b="0" i="0" u="none" strike="noStrike" cap="none" normalizeH="0" baseline="0" smtClean="0">
                          <a:ln>
                            <a:noFill/>
                          </a:ln>
                          <a:solidFill>
                            <a:schemeClr val="hlink"/>
                          </a:solidFill>
                          <a:effectLst/>
                          <a:latin typeface="Arial" charset="0"/>
                          <a:cs typeface="Arial" charset="0"/>
                          <a:hlinkClick r:id="rId19" action="ppaction://hlinksldjump"/>
                        </a:rPr>
                        <a:t>The Assumption of the Body of the Pure Virgin St. Mary</a:t>
                      </a:r>
                      <a:endParaRPr kumimoji="0" lang="en-CA" sz="2000" b="0" i="0" u="none" strike="noStrike" cap="none" normalizeH="0" baseline="0" smtClean="0">
                        <a:ln>
                          <a:noFill/>
                        </a:ln>
                        <a:solidFill>
                          <a:schemeClr val="hlink"/>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0" action="ppaction://hlinksldjump"/>
                        </a:rPr>
                        <a:t>15</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1" action="ppaction://hlinksldjump"/>
                        </a:rPr>
                        <a:t>14</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7207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2" action="ppaction://hlinksldjump"/>
                        </a:rPr>
                        <a:t>30</a:t>
                      </a:r>
                      <a:endParaRPr kumimoji="0" lang="en-US"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3" action="ppaction://hlinksldjump"/>
                        </a:rPr>
                        <a:t>29</a:t>
                      </a:r>
                      <a:endParaRPr kumimoji="0" lang="en-US"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4" action="ppaction://hlinksldjump"/>
                        </a:rPr>
                        <a:t>28</a:t>
                      </a:r>
                      <a:endParaRPr kumimoji="0" lang="en-US"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5" action="ppaction://hlinksldjump"/>
                        </a:rPr>
                        <a:t>27</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6" action="ppaction://hlinksldjump"/>
                        </a:rPr>
                        <a:t>26</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7" action="ppaction://hlinksldjump"/>
                        </a:rPr>
                        <a:t>25</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8" action="ppaction://hlinksldjump"/>
                        </a:rPr>
                        <a:t>24</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9" action="ppaction://hlinksldjump"/>
                        </a:rPr>
                        <a:t>23</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30" action="ppaction://hlinksldjump"/>
                        </a:rPr>
                        <a:t>22</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31" action="ppaction://hlinksldjump"/>
                        </a:rPr>
                        <a:t>21</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62" name="Group 14"/>
          <p:cNvGraphicFramePr>
            <a:graphicFrameLocks noGrp="1"/>
          </p:cNvGraphicFramePr>
          <p:nvPr/>
        </p:nvGraphicFramePr>
        <p:xfrm>
          <a:off x="468313" y="692150"/>
          <a:ext cx="8137525" cy="582168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First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a:t>
                      </a:r>
                      <a:r>
                        <a:rPr kumimoji="0" lang="en-US" sz="4000" b="0" i="0" u="none" strike="noStrike" cap="none" normalizeH="0" baseline="0" smtClean="0">
                          <a:ln>
                            <a:noFill/>
                          </a:ln>
                          <a:solidFill>
                            <a:srgbClr val="FF9900"/>
                          </a:solidFill>
                          <a:effectLst/>
                          <a:latin typeface="Arial" charset="0"/>
                          <a:cs typeface="Arial" charset="0"/>
                        </a:rPr>
                        <a:t>15th of</a:t>
                      </a:r>
                      <a:r>
                        <a:rPr kumimoji="0" lang="en-US" sz="4000" b="1" i="0" u="none" strike="noStrike" cap="none" normalizeH="0" baseline="0" smtClean="0">
                          <a:ln>
                            <a:noFill/>
                          </a:ln>
                          <a:solidFill>
                            <a:srgbClr val="FF9900"/>
                          </a:solidFill>
                          <a:effectLst/>
                          <a:latin typeface="Arial" charset="0"/>
                          <a:cs typeface="Arial" charset="0"/>
                        </a:rPr>
                        <a:t> </a:t>
                      </a:r>
                      <a:r>
                        <a:rPr kumimoji="0" lang="en-US" sz="4000" b="0" i="0" u="none" strike="noStrike" cap="none" normalizeH="0" baseline="0" smtClean="0">
                          <a:ln>
                            <a:noFill/>
                          </a:ln>
                          <a:solidFill>
                            <a:srgbClr val="FF9900"/>
                          </a:solidFill>
                          <a:effectLst/>
                          <a:latin typeface="Arial" charset="0"/>
                          <a:cs typeface="Arial" charset="0"/>
                        </a:rPr>
                        <a:t>Hatour</a:t>
                      </a:r>
                      <a:r>
                        <a:rPr kumimoji="0" lang="en-US" sz="4000" b="1" i="0" u="none" strike="noStrike" cap="none" normalizeH="0" baseline="0" smtClean="0">
                          <a:ln>
                            <a:noFill/>
                          </a:ln>
                          <a:solidFill>
                            <a:srgbClr val="FF9900"/>
                          </a:solidFill>
                          <a:effectLst/>
                          <a:latin typeface="Arial" charset="0"/>
                          <a:cs typeface="Arial" charset="0"/>
                        </a:rPr>
                        <a:t>)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الأول</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الخامس عشر من هاتور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Première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Quinzième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du </a:t>
                      </a:r>
                      <a:r>
                        <a:rPr kumimoji="0" lang="en-US" sz="4000" b="0" i="0" u="none" strike="noStrike" cap="none" normalizeH="0" baseline="0" smtClean="0">
                          <a:ln>
                            <a:noFill/>
                          </a:ln>
                          <a:solidFill>
                            <a:srgbClr val="FF9900"/>
                          </a:solidFill>
                          <a:effectLst/>
                          <a:latin typeface="Arial" charset="0"/>
                          <a:cs typeface="Arial" charset="0"/>
                        </a:rPr>
                        <a:t>Hatour</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70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30707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8117" name="Group 21"/>
          <p:cNvGraphicFramePr>
            <a:graphicFrameLocks noGrp="1"/>
          </p:cNvGraphicFramePr>
          <p:nvPr/>
        </p:nvGraphicFramePr>
        <p:xfrm>
          <a:off x="34925" y="44450"/>
          <a:ext cx="9074150" cy="6527040"/>
        </p:xfrm>
        <a:graphic>
          <a:graphicData uri="http://schemas.openxmlformats.org/drawingml/2006/table">
            <a:tbl>
              <a:tblPr rtl="1"/>
              <a:tblGrid>
                <a:gridCol w="4105275"/>
                <a:gridCol w="4968875"/>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en-US" sz="3200" b="0" i="0" u="sng" strike="noStrike" cap="none" normalizeH="0" baseline="0" dirty="0" smtClean="0">
                          <a:ln>
                            <a:noFill/>
                          </a:ln>
                          <a:solidFill>
                            <a:srgbClr val="FF9933"/>
                          </a:solidFill>
                          <a:effectLst/>
                          <a:latin typeface="Arial" charset="0"/>
                          <a:cs typeface="Times New Roman" pitchFamily="18" charset="0"/>
                        </a:rPr>
                        <a:t>68:35,3</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 </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dirty="0" smtClean="0">
                          <a:ln>
                            <a:noFill/>
                          </a:ln>
                          <a:solidFill>
                            <a:srgbClr val="FF9933"/>
                          </a:solidFill>
                          <a:effectLst/>
                          <a:latin typeface="Arial" charset="0"/>
                          <a:cs typeface="Times New Roman" pitchFamily="18" charset="0"/>
                        </a:rPr>
                        <a:t>Psalms 68:35,3</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35</a:t>
                      </a:r>
                      <a:r>
                        <a:rPr kumimoji="0" lang="en-US"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ô Dieu ! tu es redoutable. C’est le Dieu d’Israël qui donne au peuple puissance et pouvoir. 3 Mais les justes se réjouissent, ils exultent devant Dieu, Ils s’égayent dans la joie.!</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dirty="0" smtClean="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35 O God, You are more awesome than Your holy places. The God of Israel is He who gives strength and power to His people. 3 But let the righteous be glad; let them rejoice before God; yes, let them rejoice exceedingly.</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en-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308118" name="Rectangle 22"/>
          <p:cNvSpPr>
            <a:spLocks noGrp="1" noChangeArrowheads="1"/>
          </p:cNvSpPr>
          <p:nvPr>
            <p:ph type="ctrTitle"/>
          </p:nvPr>
        </p:nvSpPr>
        <p:spPr/>
        <p:txBody>
          <a:bodyPr/>
          <a:lstStyle/>
          <a:p>
            <a:r>
              <a:rPr lang="en-US"/>
              <a:t>1pv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9135" name="Group 15"/>
          <p:cNvGraphicFramePr>
            <a:graphicFrameLocks noGrp="1"/>
          </p:cNvGraphicFramePr>
          <p:nvPr/>
        </p:nvGraphicFramePr>
        <p:xfrm>
          <a:off x="34925" y="-26988"/>
          <a:ext cx="9074150" cy="6840347"/>
        </p:xfrm>
        <a:graphic>
          <a:graphicData uri="http://schemas.openxmlformats.org/drawingml/2006/table">
            <a:tbl>
              <a:tblPr rtl="1"/>
              <a:tblGrid>
                <a:gridCol w="4897437"/>
                <a:gridCol w="4176713"/>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Arial" charset="0"/>
                        </a:rPr>
                        <a:t>10 : 16- 23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انا ارسلكم كغنم في وسط ذئاب.فكونوا حكماء كالحيّات وبسطاء كالحمام. ولكن احذروا من الناس.لانهم سيسلمونكم الى مجالس وفي مجامعهم يجلدونكم.</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Matthieu </a:t>
                      </a:r>
                      <a:r>
                        <a:rPr kumimoji="0" lang="en-US" sz="3200" b="0" i="0" u="sng" strike="noStrike" cap="none" normalizeH="0" baseline="0" smtClean="0">
                          <a:ln>
                            <a:noFill/>
                          </a:ln>
                          <a:solidFill>
                            <a:srgbClr val="FF9933"/>
                          </a:solidFill>
                          <a:effectLst/>
                          <a:latin typeface="Arial" charset="0"/>
                          <a:cs typeface="Times New Roman" pitchFamily="18" charset="0"/>
                        </a:rPr>
                        <a:t>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Voici : je vous envoie comme des brebis au milieu des loups. Soyez donc prudents comme les serpents, et simples comme les colombes.17 Gardez–vous des hommes, car ils vous livreront aux tribunaux et ils vous flagelleront dans leurs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09136" name="Rectangle 16"/>
          <p:cNvSpPr>
            <a:spLocks noGrp="1" noChangeArrowheads="1"/>
          </p:cNvSpPr>
          <p:nvPr>
            <p:ph type="ctrTitle"/>
          </p:nvPr>
        </p:nvSpPr>
        <p:spPr/>
        <p:txBody>
          <a:bodyPr/>
          <a:lstStyle/>
          <a:p>
            <a:r>
              <a:rPr lang="en-US"/>
              <a:t>1v</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0159" name="Group 15"/>
          <p:cNvGraphicFramePr>
            <a:graphicFrameLocks noGrp="1"/>
          </p:cNvGraphicFramePr>
          <p:nvPr/>
        </p:nvGraphicFramePr>
        <p:xfrm>
          <a:off x="34925" y="115888"/>
          <a:ext cx="9074150" cy="6796405"/>
        </p:xfrm>
        <a:graphic>
          <a:graphicData uri="http://schemas.openxmlformats.org/drawingml/2006/table">
            <a:tbl>
              <a:tblPr rtl="1"/>
              <a:tblGrid>
                <a:gridCol w="5041900"/>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1170" name="Group 2"/>
          <p:cNvGraphicFramePr>
            <a:graphicFrameLocks noGrp="1"/>
          </p:cNvGraphicFramePr>
          <p:nvPr/>
        </p:nvGraphicFramePr>
        <p:xfrm>
          <a:off x="34925" y="44450"/>
          <a:ext cx="9145588" cy="6443283"/>
        </p:xfrm>
        <a:graphic>
          <a:graphicData uri="http://schemas.openxmlformats.org/drawingml/2006/table">
            <a:tbl>
              <a:tblPr rtl="1"/>
              <a:tblGrid>
                <a:gridCol w="4608513"/>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 22 Vous serez haïs de tous à cause de mon nom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20 for it is not you who speak, but the Spirit of your Father who speaks in you. 21 Now brother will deliver up brother to death, and a father his child; and children will rise up against parents and cause them to be put to death. </a:t>
                      </a:r>
                      <a:r>
                        <a:rPr kumimoji="0" lang="en-US" sz="2800" b="0" i="0" u="none" strike="noStrike" cap="none" normalizeH="0" baseline="0" smtClean="0">
                          <a:ln>
                            <a:noFill/>
                          </a:ln>
                          <a:solidFill>
                            <a:schemeClr val="bg1"/>
                          </a:solidFill>
                          <a:effectLst/>
                          <a:latin typeface="Arial" charset="0"/>
                          <a:cs typeface="Arial" charset="0"/>
                        </a:rPr>
                        <a:t>22 And you will be hated by all for My name's sake.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2194" name="Group 2"/>
          <p:cNvGraphicFramePr>
            <a:graphicFrameLocks noGrp="1"/>
          </p:cNvGraphicFramePr>
          <p:nvPr/>
        </p:nvGraphicFramePr>
        <p:xfrm>
          <a:off x="34925" y="44450"/>
          <a:ext cx="9145588" cy="6028755"/>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فاني الحق اقول لكم لا تكملون مدن اسرائيل حتى يأتي ابن الانسان</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28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mais celui qui persévérera jusqu’à la fin sera sauvé. 23  Quand on vous persécutera dans cette </a:t>
                      </a:r>
                      <a:r>
                        <a:rPr kumimoji="0" lang="fr-FR" sz="2800" b="0" i="0" u="none" strike="noStrike" cap="none" normalizeH="0" baseline="0" dirty="0" err="1" smtClean="0">
                          <a:ln>
                            <a:noFill/>
                          </a:ln>
                          <a:solidFill>
                            <a:schemeClr val="bg1"/>
                          </a:solidFill>
                          <a:effectLst/>
                          <a:latin typeface="Arial" charset="0"/>
                          <a:cs typeface="Arial" charset="0"/>
                        </a:rPr>
                        <a:t>ville–ci</a:t>
                      </a:r>
                      <a:r>
                        <a:rPr kumimoji="0" lang="fr-FR" sz="2800" b="0" i="0" u="none" strike="noStrike" cap="none" normalizeH="0" baseline="0" dirty="0" smtClean="0">
                          <a:ln>
                            <a:noFill/>
                          </a:ln>
                          <a:solidFill>
                            <a:schemeClr val="bg1"/>
                          </a:solidFill>
                          <a:effectLst/>
                          <a:latin typeface="Arial" charset="0"/>
                          <a:cs typeface="Arial" charset="0"/>
                        </a:rPr>
                        <a:t>, fuyez dans une autre. En vérité je vous le dis, vous n’aurez point achevé (de parcourir) les villes d’Israël, que le Fils de l’homme viendra.</a:t>
                      </a:r>
                      <a:endParaRPr kumimoji="0" lang="fr-FR" sz="24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32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1321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253" name="Group 13"/>
          <p:cNvGraphicFramePr>
            <a:graphicFrameLocks noGrp="1"/>
          </p:cNvGraphicFramePr>
          <p:nvPr/>
        </p:nvGraphicFramePr>
        <p:xfrm>
          <a:off x="34925" y="44450"/>
          <a:ext cx="9145588" cy="6121401"/>
        </p:xfrm>
        <a:graphic>
          <a:graphicData uri="http://schemas.openxmlformats.org/drawingml/2006/table">
            <a:tbl>
              <a:tblPr rtl="1"/>
              <a:tblGrid>
                <a:gridCol w="4464050"/>
                <a:gridCol w="46815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en-US" sz="3600" b="0" i="0" u="sng" strike="noStrike" cap="none" normalizeH="0" baseline="0" smtClean="0">
                          <a:ln>
                            <a:noFill/>
                          </a:ln>
                          <a:solidFill>
                            <a:srgbClr val="FF9933"/>
                          </a:solidFill>
                          <a:effectLst/>
                          <a:latin typeface="Arial" charset="0"/>
                          <a:cs typeface="Arial" charset="0"/>
                        </a:rPr>
                        <a:t> 97:11-12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نور قد زرع للصديق وفرح للمستقيمي القلب.  افرحوا ايها الصديقون بالرب واحمدوا ذكر قدسه</a:t>
                      </a:r>
                      <a:r>
                        <a:rPr kumimoji="0" lang="en-US"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La lumière est semée pour le juste, Et la joie pour ceux dont le coeur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Justes, réjouissez–vous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14254" name="Rectangle 14"/>
          <p:cNvSpPr>
            <a:spLocks noGrp="1" noChangeArrowheads="1"/>
          </p:cNvSpPr>
          <p:nvPr>
            <p:ph type="ctrTitle"/>
          </p:nvPr>
        </p:nvSpPr>
        <p:spPr/>
        <p:txBody>
          <a:bodyPr/>
          <a:lstStyle/>
          <a:p>
            <a:r>
              <a:rPr lang="en-US"/>
              <a:t>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277" name="Group 13"/>
          <p:cNvGraphicFramePr>
            <a:graphicFrameLocks noGrp="1"/>
          </p:cNvGraphicFramePr>
          <p:nvPr/>
        </p:nvGraphicFramePr>
        <p:xfrm>
          <a:off x="34925" y="-26988"/>
          <a:ext cx="9145588" cy="6581839"/>
        </p:xfrm>
        <a:graphic>
          <a:graphicData uri="http://schemas.openxmlformats.org/drawingml/2006/table">
            <a:tbl>
              <a:tblPr rtl="1"/>
              <a:tblGrid>
                <a:gridCol w="4968875"/>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( 13 : 9 – 13 )   </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الى نفوسكم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سيسلمونكم الى مجالس وتجلدون في مجامع وتوقفون امام ولاة وملوك من اجلي شهادة لهم.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Marc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Prenez garde à vous–mêmes ; on vous livrera aux tribunaux, et vous serez battus de verges dans les synagogues ; vous comparaîtrez devant les gouverneurs et devant les rois, à cause de moi, pour leur servir de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Mark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15278" name="Rectangle 14"/>
          <p:cNvSpPr>
            <a:spLocks noGrp="1" noChangeArrowheads="1"/>
          </p:cNvSpPr>
          <p:nvPr>
            <p:ph type="ctrTitle"/>
          </p:nvPr>
        </p:nvSpPr>
        <p:spPr/>
        <p:txBody>
          <a:bodyPr/>
          <a:lstStyle/>
          <a:p>
            <a:r>
              <a:rPr lang="en-US"/>
              <a:t>1m</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6301" name="Group 13"/>
          <p:cNvGraphicFramePr>
            <a:graphicFrameLocks noGrp="1"/>
          </p:cNvGraphicFramePr>
          <p:nvPr/>
        </p:nvGraphicFramePr>
        <p:xfrm>
          <a:off x="34925" y="44450"/>
          <a:ext cx="9145588" cy="6766560"/>
        </p:xfrm>
        <a:graphic>
          <a:graphicData uri="http://schemas.openxmlformats.org/drawingml/2006/table">
            <a:tbl>
              <a:tblPr rtl="1"/>
              <a:tblGrid>
                <a:gridCol w="4752975"/>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وينبغي ان يكرز اولا بالانجيل في جميع الامم.  فمتى ساقوكم ليسلموكم فلا تعتنوا من قبل بما تتكلمون ولا تهتموا.بل مهما أعطيتم في تلك الساعة فبذلك تكلموا.لان لستم انتم المتكلمين بل الروح القدس.</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Il faut premièrement que la bonne nouvelle soit prêchée à toutes les nations.11 Quand on vous emmènera pour vous livrer, ne vous inquiétez pas d’avance de ce que vous direz, mais dites ce qui vous sera donné à l’heure même ; car ce n’est pas vous qui parlerez, mais l’Esprit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7326" name="Group 14"/>
          <p:cNvGraphicFramePr>
            <a:graphicFrameLocks noGrp="1"/>
          </p:cNvGraphicFramePr>
          <p:nvPr/>
        </p:nvGraphicFramePr>
        <p:xfrm>
          <a:off x="34925" y="115888"/>
          <a:ext cx="9001125" cy="6352032"/>
        </p:xfrm>
        <a:graphic>
          <a:graphicData uri="http://schemas.openxmlformats.org/drawingml/2006/table">
            <a:tbl>
              <a:tblPr rtl="1"/>
              <a:tblGrid>
                <a:gridCol w="4464050"/>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وسيسلم الاخ اخاه الى الموت والاب ولده.ويقوم الاولاد على والديهم ويقتلونهم.  وتكونون مبغضين من الجميع من اجل اسمي.ولكن الذي يصبر الى المنتهى فهذا يخلص.</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Le frère livrera son frère à la mort, et le père son enfant : les enfants se soulèveront contre leurs parents et les feront mourir.13 Vous serez haïs de tous à cause de mon nom,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men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83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3183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183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1834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0397" name="Group 13"/>
          <p:cNvGraphicFramePr>
            <a:graphicFrameLocks noGrp="1"/>
          </p:cNvGraphicFramePr>
          <p:nvPr/>
        </p:nvGraphicFramePr>
        <p:xfrm>
          <a:off x="34925" y="44450"/>
          <a:ext cx="9001125" cy="6599492"/>
        </p:xfrm>
        <a:graphic>
          <a:graphicData uri="http://schemas.openxmlformats.org/drawingml/2006/table">
            <a:tbl>
              <a:tblPr rtl="1"/>
              <a:tblGrid>
                <a:gridCol w="4824412"/>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a:t>
                      </a:r>
                      <a:r>
                        <a:rPr kumimoji="0" lang="ar-EG" sz="3200" b="0" i="0" u="sng" strike="noStrike" cap="none" normalizeH="0" baseline="0" smtClean="0">
                          <a:ln>
                            <a:noFill/>
                          </a:ln>
                          <a:solidFill>
                            <a:srgbClr val="FF9933"/>
                          </a:solidFill>
                          <a:effectLst/>
                          <a:latin typeface="Arial" charset="0"/>
                          <a:cs typeface="Arial" charset="0"/>
                        </a:rPr>
                        <a:t>أهل أفسس </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(5 : 8 - 21</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20398" name="Rectangle 14"/>
          <p:cNvSpPr>
            <a:spLocks noGrp="1" noChangeArrowheads="1"/>
          </p:cNvSpPr>
          <p:nvPr>
            <p:ph type="ctrTitle"/>
          </p:nvPr>
        </p:nvSpPr>
        <p:spPr/>
        <p:txBody>
          <a:bodyPr/>
          <a:lstStyle/>
          <a:p>
            <a:r>
              <a:rPr lang="en-US"/>
              <a:t>1p</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1421" name="Group 13"/>
          <p:cNvGraphicFramePr>
            <a:graphicFrameLocks noGrp="1"/>
          </p:cNvGraphicFramePr>
          <p:nvPr/>
        </p:nvGraphicFramePr>
        <p:xfrm>
          <a:off x="34925" y="115888"/>
          <a:ext cx="9001125" cy="6514148"/>
        </p:xfrm>
        <a:graphic>
          <a:graphicData uri="http://schemas.openxmlformats.org/drawingml/2006/table">
            <a:tbl>
              <a:tblPr rtl="1"/>
              <a:tblGrid>
                <a:gridCol w="4608512"/>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نسيتم الوعظ الذي يخاطبكم كبنين يا ابني لا تحتقر تأديب الرب ولا تخر اذا وبخك. لان الذي يحبه الرب يؤدبه ويجلد كل ابن يقبله</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34" name="Group 2"/>
          <p:cNvGraphicFramePr>
            <a:graphicFrameLocks noGrp="1"/>
          </p:cNvGraphicFramePr>
          <p:nvPr/>
        </p:nvGraphicFramePr>
        <p:xfrm>
          <a:off x="34925" y="115888"/>
          <a:ext cx="9145588" cy="5978526"/>
        </p:xfrm>
        <a:graphic>
          <a:graphicData uri="http://schemas.openxmlformats.org/drawingml/2006/table">
            <a:tbl>
              <a:tblPr rtl="1"/>
              <a:tblGrid>
                <a:gridCol w="4608513"/>
                <a:gridCol w="4537075"/>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فاي ابن لا يؤدبه ابوه.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ان كنتم بلا تأديب قد صار الجميع شركاء فيه فانتم نغول لا بنون.</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Supportez la correction : c’est comme des fils que Dieu vous traite. Car quel est le fils que le père ne corrige pas ?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3470" name="Group 14"/>
          <p:cNvGraphicFramePr>
            <a:graphicFrameLocks noGrp="1"/>
          </p:cNvGraphicFramePr>
          <p:nvPr/>
        </p:nvGraphicFramePr>
        <p:xfrm>
          <a:off x="34925" y="115888"/>
          <a:ext cx="9074150" cy="6298248"/>
        </p:xfrm>
        <a:graphic>
          <a:graphicData uri="http://schemas.openxmlformats.org/drawingml/2006/table">
            <a:tbl>
              <a:tblPr rtl="1"/>
              <a:tblGrid>
                <a:gridCol w="4824412"/>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قد كان لنا آباء اجسادنا مؤدبين وكنا نهابهم.أفلا نخضع بالأولى جدا لأبي الارواح فنحيا. لان اولئك أدبونا اياما قليلة حسب استحسانهم</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10 Nos pères, en effet, nous corrigeaient pour peu de temps, comme ils le jugeaient bon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10 For they indeed for a few days chastened us as seemed best to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493" name="Group 13"/>
          <p:cNvGraphicFramePr>
            <a:graphicFrameLocks noGrp="1"/>
          </p:cNvGraphicFramePr>
          <p:nvPr/>
        </p:nvGraphicFramePr>
        <p:xfrm>
          <a:off x="34925" y="115888"/>
          <a:ext cx="9145588" cy="6585585"/>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هذا فلاجل المنفعة لكي نشترك في قداسته. ولكن كل تأديب في الحاضر لا يرى انه للفرح بل للحزن.واما اخيرا فيعطي الذين يتدربون به ثمر بر للسلام.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Dieu nous corrige pour notre véritable intérêt, afin de nous faire participer à sa sainteté.11 Toute correction, il est vrai, paraît être au premier abord un sujet de tristesse et non de joie ; mais plus tard elle procure un paisible fruit de justice à ceux qu’elle a formés.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for our profit, that we may be partakers of His holiness. 11 Now no chastening seems to be joyful for the present, but painful; nevertheless, afterward it yields the peaceable fruit of righteousness to those who have been trained by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5517" name="Group 13"/>
          <p:cNvGraphicFramePr>
            <a:graphicFrameLocks noGrp="1"/>
          </p:cNvGraphicFramePr>
          <p:nvPr/>
        </p:nvGraphicFramePr>
        <p:xfrm>
          <a:off x="34925" y="44450"/>
          <a:ext cx="9145588" cy="6796405"/>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قوّموا الايادي المسترخية والركب المخلّعة  واصنعوا لارجلكم مسالك مستقيمة لكي لا يعتسف الاعرج بل بالحري يشفى. اتبعوا السلام مع الجميع والقداسة التي بدونها لن يرى احد الرب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C’est pourquoi redressez les mains abattues et les genoux paralysés.13 Que vos pieds suivent des pistes droites, afin que ce qui est boiteux ne dévie pas, mais plutôt soit guéri.14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Therefore strengthen the hands which hang down, and the feeble knees, 13 and make straight paths for your feet, so that what is lame may not be dislocated, but rather be healed. 14 Pursue peace with all people, and holiness, without which no one will see the Lord.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653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57958"/>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755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275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2755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9615" name="Group 15"/>
          <p:cNvGraphicFramePr>
            <a:graphicFrameLocks noGrp="1"/>
          </p:cNvGraphicFramePr>
          <p:nvPr/>
        </p:nvGraphicFramePr>
        <p:xfrm>
          <a:off x="34925" y="-26988"/>
          <a:ext cx="9217025" cy="6448044"/>
        </p:xfrm>
        <a:graphic>
          <a:graphicData uri="http://schemas.openxmlformats.org/drawingml/2006/table">
            <a:tbl>
              <a:tblPr rtl="1"/>
              <a:tblGrid>
                <a:gridCol w="4895850"/>
                <a:gridCol w="4321175"/>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الأولى (</a:t>
                      </a:r>
                      <a:r>
                        <a:rPr kumimoji="0" lang="en-US" sz="3200" b="0" i="0" u="sng" strike="noStrike" cap="none" normalizeH="0" baseline="0" smtClean="0">
                          <a:ln>
                            <a:noFill/>
                          </a:ln>
                          <a:solidFill>
                            <a:srgbClr val="FF9933"/>
                          </a:solidFill>
                          <a:effectLst/>
                          <a:latin typeface="Arial" charset="0"/>
                          <a:cs typeface="Arial" charset="0"/>
                        </a:rPr>
                        <a:t>4:12-19</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Bien–aimés, ne soyez pas surpris de la fournaise qui sévit parmi vous pour vous éprouver, comme s’il vous arrivait quelque chose d’étrange.13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Beloved, do not think it strange concerning the fiery trial which is to try you, as though some strange thing happened to you; 13 but rejoice to the extent that you partake of Christ's sufferings,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29616" name="Rectangle 16"/>
          <p:cNvSpPr>
            <a:spLocks noGrp="1" noChangeArrowheads="1"/>
          </p:cNvSpPr>
          <p:nvPr>
            <p:ph type="ctrTitle"/>
          </p:nvPr>
        </p:nvSpPr>
        <p:spPr/>
        <p:txBody>
          <a:bodyPr/>
          <a:lstStyle/>
          <a:p>
            <a:r>
              <a:rPr lang="en-US"/>
              <a:t>1c</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0640" name="Group 16"/>
          <p:cNvGraphicFramePr>
            <a:graphicFrameLocks noGrp="1"/>
          </p:cNvGraphicFramePr>
          <p:nvPr/>
        </p:nvGraphicFramePr>
        <p:xfrm>
          <a:off x="34925" y="115888"/>
          <a:ext cx="9074150" cy="6461697"/>
        </p:xfrm>
        <a:graphic>
          <a:graphicData uri="http://schemas.openxmlformats.org/drawingml/2006/table">
            <a:tbl>
              <a:tblPr rtl="1"/>
              <a:tblGrid>
                <a:gridCol w="4032250"/>
                <a:gridCol w="5041900"/>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لكي تفرحوا في استعلان مجده ايضا مبتهجين  ان عيّرتم باسم المسيح فطوبى لكم لان روح المجد والله يحل عليكم.اما من جهتهم فيجدّف عليه واما من جهتكم فيمجد.</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de vous réjouir aussi avec 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lors de la révélation de sa gloire.14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1664" name="Group 16"/>
          <p:cNvGraphicFramePr>
            <a:graphicFrameLocks noGrp="1"/>
          </p:cNvGraphicFramePr>
          <p:nvPr/>
        </p:nvGraphicFramePr>
        <p:xfrm>
          <a:off x="34925" y="115888"/>
          <a:ext cx="9074150" cy="5762626"/>
        </p:xfrm>
        <a:graphic>
          <a:graphicData uri="http://schemas.openxmlformats.org/drawingml/2006/table">
            <a:tbl>
              <a:tblPr rtl="1"/>
              <a:tblGrid>
                <a:gridCol w="4897437"/>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فلا يتألم احدكم كقاتل او سارق او فاعل شر او متداخل في امور غيره.ولكن ان كان كمسيحي فلا يخجل بل يمجد الله من هذا القبيل.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2687" name="Group 15"/>
          <p:cNvGraphicFramePr>
            <a:graphicFrameLocks noGrp="1"/>
          </p:cNvGraphicFramePr>
          <p:nvPr/>
        </p:nvGraphicFramePr>
        <p:xfrm>
          <a:off x="34925" y="44450"/>
          <a:ext cx="9074150" cy="6441123"/>
        </p:xfrm>
        <a:graphic>
          <a:graphicData uri="http://schemas.openxmlformats.org/drawingml/2006/table">
            <a:tbl>
              <a:tblPr rtl="1"/>
              <a:tblGrid>
                <a:gridCol w="4681537"/>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فان كان اولا منا فما هي نهاية الذين لا يطيعون انجيل الله.  وان كان البار بالجهد يخلص فالفاجر والخاطئ اين يظهران.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 18 Et si le juste est sauvé difficilement, que deviendra celui qui est impie et pécheur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18 Now If the righteous one is scarcely saved, where will the ungodly and the sinner appear?''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3710" name="Group 14"/>
          <p:cNvGraphicFramePr>
            <a:graphicFrameLocks noGrp="1"/>
          </p:cNvGraphicFramePr>
          <p:nvPr/>
        </p:nvGraphicFramePr>
        <p:xfrm>
          <a:off x="34925" y="44450"/>
          <a:ext cx="9074150" cy="5978526"/>
        </p:xfrm>
        <a:graphic>
          <a:graphicData uri="http://schemas.openxmlformats.org/drawingml/2006/table">
            <a:tbl>
              <a:tblPr rtl="1"/>
              <a:tblGrid>
                <a:gridCol w="4465637"/>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فاذا الذين يتألمون بحسب مشيئة الله فليستودعوا انفسهم كما لخالق امين في عمل الخير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Therefore let those who suffer according to the will of God commit their souls to Him in doing good, as to a faithful Creator.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57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357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3574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33574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7794" name="Group 2"/>
          <p:cNvGraphicFramePr>
            <a:graphicFrameLocks noGrp="1"/>
          </p:cNvGraphicFramePr>
          <p:nvPr/>
        </p:nvGraphicFramePr>
        <p:xfrm>
          <a:off x="71438" y="115888"/>
          <a:ext cx="9072562" cy="6637338"/>
        </p:xfrm>
        <a:graphic>
          <a:graphicData uri="http://schemas.openxmlformats.org/drawingml/2006/table">
            <a:tbl>
              <a:tblPr rtl="1"/>
              <a:tblGrid>
                <a:gridCol w="4500562"/>
                <a:gridCol w="457200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 </a:t>
                      </a:r>
                      <a:r>
                        <a:rPr kumimoji="0" lang="en-US" sz="2800" b="0" i="0" u="sng" strike="noStrike" cap="none" normalizeH="0" baseline="0" smtClean="0">
                          <a:ln>
                            <a:noFill/>
                          </a:ln>
                          <a:solidFill>
                            <a:srgbClr val="FF9933"/>
                          </a:solidFill>
                          <a:effectLst/>
                          <a:latin typeface="Arial" charset="0"/>
                          <a:cs typeface="Arial" charset="0"/>
                        </a:rPr>
                        <a:t>7:44-60 &amp; 8:1 </a:t>
                      </a:r>
                      <a:r>
                        <a:rPr kumimoji="0" lang="ar-EG" sz="2800" b="0" i="0" u="sng" strike="noStrike" cap="none" normalizeH="0" baseline="0" smtClean="0">
                          <a:ln>
                            <a:noFill/>
                          </a:ln>
                          <a:solidFill>
                            <a:srgbClr val="FF9933"/>
                          </a:solidFill>
                          <a:effectLst/>
                          <a:latin typeface="Arial" charset="0"/>
                          <a:cs typeface="Arial" charset="0"/>
                        </a:rPr>
                        <a:t> )</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  التي ادخلها ايضا آباؤنا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7:44-60 &amp; 8:1</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vu.45  Après l’avoir reçue, nos pères l’introduisirent,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37805" name="Rectangle 13"/>
          <p:cNvSpPr>
            <a:spLocks noGrp="1" noChangeArrowheads="1"/>
          </p:cNvSpPr>
          <p:nvPr>
            <p:ph type="ctrTitle"/>
          </p:nvPr>
        </p:nvSpPr>
        <p:spPr/>
        <p:txBody>
          <a:bodyPr/>
          <a:lstStyle/>
          <a:p>
            <a:r>
              <a:rPr lang="en-US"/>
              <a:t>1a</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8831" name="Group 15"/>
          <p:cNvGraphicFramePr>
            <a:graphicFrameLocks noGrp="1"/>
          </p:cNvGraphicFramePr>
          <p:nvPr/>
        </p:nvGraphicFramePr>
        <p:xfrm>
          <a:off x="34925" y="44450"/>
          <a:ext cx="9074150" cy="6526467"/>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تخلفوا عليها مع يشوع في ملك الامم الذين طردهم الله من وجه آبائنا الى ايام داود  الذي وجد نعمة امام الله والتمس ان يجد مسكنا لاله يعقوب  ولكن سليمان بنى له بيتا.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sous la conduite de Josué, dans le pays conquis sur les nations que Dieu chassa devant eux. (Elle y resta) jusqu’aux jours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46 qui obtint la faveur de Dieu et demanda de trouver une demeure pour la maison de Jacob. 47 Mais ce fut Salomon qui lui bâtit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also brought with Joshua into the land possessed by the Gentiles, whom God drove out before the face of our fathers until the days of David, 46 who found favor before God and asked to find a dwelling for the God of Jacob. 47 But Solomon built Him a house.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9853" name="Group 13"/>
          <p:cNvGraphicFramePr>
            <a:graphicFrameLocks noGrp="1"/>
          </p:cNvGraphicFramePr>
          <p:nvPr/>
        </p:nvGraphicFramePr>
        <p:xfrm>
          <a:off x="34925" y="44450"/>
          <a:ext cx="9145588" cy="6514148"/>
        </p:xfrm>
        <a:graphic>
          <a:graphicData uri="http://schemas.openxmlformats.org/drawingml/2006/table">
            <a:tbl>
              <a:tblPr rtl="1"/>
              <a:tblGrid>
                <a:gridCol w="4752975"/>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لكن العلي لا يسكن في هياكل مصنوعات الايادي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كما يقول النبي</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السماء كرسي لي والارض موطئ لقدميّ.اي بيت تبنون لي يقول الرب واي هو مكان راحتي. أليست يدي صنعت هذه الاشياء كلها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48 Cependant le Très–Haut n’habite pas dans ce qui est fait par la main de l’homme, comme dit le prophète :49 Le ciel est mon trône, Et la terre mon marchepied. Quelle maison me bâtirez–vous, dit le Seigneur, Ou quel sera le lieu de mon repos? 50 N’est–ce pas ma main qui a fait tout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0866" name="Group 2"/>
          <p:cNvGraphicFramePr>
            <a:graphicFrameLocks noGrp="1"/>
          </p:cNvGraphicFramePr>
          <p:nvPr/>
        </p:nvGraphicFramePr>
        <p:xfrm>
          <a:off x="34925" y="44450"/>
          <a:ext cx="9145588" cy="6153785"/>
        </p:xfrm>
        <a:graphic>
          <a:graphicData uri="http://schemas.openxmlformats.org/drawingml/2006/table">
            <a:tbl>
              <a:tblPr rtl="1"/>
              <a:tblGrid>
                <a:gridCol w="4824413"/>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يا قساة الرقاب وغير المختونين بالقلوب والآذان انتم دائما تقاومون الروح القدس.كما كان آباؤكم كذلك انتم. اي الانبياء لم يضطهده آباؤكم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51(Hommes) au cou raide, incirconcis de coeur et d’oreilles ! vous vous opposez toujours au Saint–Esprit, vous comme vos pères.52 Lequel des prophètes vos pères n’ont–ils pas persécuté ? Ils ont mis à mort ceux qui annonçaient à l’avance la venue du Juste,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51 You stiffnecked and uncircumcised in heart and ears! You always resist the Holy Spirit; as your fathers did, so do you. 52 Which of the prophets did your fathers not persecute? And they killed those who foretold the coming of the Just 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1901" name="Group 13"/>
          <p:cNvGraphicFramePr>
            <a:graphicFrameLocks noGrp="1"/>
          </p:cNvGraphicFramePr>
          <p:nvPr/>
        </p:nvGraphicFramePr>
        <p:xfrm>
          <a:off x="34925" y="44450"/>
          <a:ext cx="9074150" cy="6265863"/>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قتلوا الذين سبقوا فانبأوا بمجيء البار الذي انتم الآن صرتم مسلميه وقاتليه. الذين اخذتم الناموس بترتيب ملائكة ولم تحفظوه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dont vous êtes devenus maintenant les meurtriers après l’avoir livré, 53 vous qui avez reçu la loi sur l’ordre des anges, et qui ne l’avez pas gardée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of whom you now have become the betrayers and murderers, 53 who have received the law by the direction of angels and have not kept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2925" name="Group 13"/>
          <p:cNvGraphicFramePr>
            <a:graphicFrameLocks noGrp="1"/>
          </p:cNvGraphicFramePr>
          <p:nvPr/>
        </p:nvGraphicFramePr>
        <p:xfrm>
          <a:off x="34925" y="44450"/>
          <a:ext cx="9145588" cy="6389434"/>
        </p:xfrm>
        <a:graphic>
          <a:graphicData uri="http://schemas.openxmlformats.org/drawingml/2006/table">
            <a:tbl>
              <a:tblPr rtl="1"/>
              <a:tblGrid>
                <a:gridCol w="4537075"/>
                <a:gridCol w="46085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سمعوا هذا حنقوا بقلوبهم وصروا باسنانهم عليه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واما هو فشخص الى السماء وهو ممتلئ من الروح القدس فرأى مجد الله ويسوع قائما عن يمين الله.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54 En entendant cela, ils furent exaspérés dans leurs coeurs, et ils grinçaient des dents contre lui. 55 Mais Étienne, rempli d’Esprit Saint, fixa les regards vers le ciel et vit la gloire de Dieu et Jésus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3951" name="Group 15"/>
          <p:cNvGraphicFramePr>
            <a:graphicFrameLocks noGrp="1"/>
          </p:cNvGraphicFramePr>
          <p:nvPr/>
        </p:nvGraphicFramePr>
        <p:xfrm>
          <a:off x="34925" y="44450"/>
          <a:ext cx="9074150" cy="5913120"/>
        </p:xfrm>
        <a:graphic>
          <a:graphicData uri="http://schemas.openxmlformats.org/drawingml/2006/table">
            <a:tbl>
              <a:tblPr rtl="1"/>
              <a:tblGrid>
                <a:gridCol w="4608512"/>
                <a:gridCol w="44656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ها انا انظر السموات مفتوحة وابن الانسان قائما عن يمين الله.  فصاحوا بصوت عظيم وسدوا آذانهم وهجموا عليه بنفس واحدة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واخرجوه خارج المدينة ورجموه.</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56 Il dit : Voici : je vois les cieux ouverts et le Fils de l’homme debout à la droite de Dieu. 57 Ils crièrent alors d’une voix forte, en se bouchant les oreilles, et ils se précipitèrent tous ensemble sur lui, 58 le chassèrent hors de la ville et le lapidèrent.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58 and they cast him out of the city and stoned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4974" name="Group 14"/>
          <p:cNvGraphicFramePr>
            <a:graphicFrameLocks noGrp="1"/>
          </p:cNvGraphicFramePr>
          <p:nvPr/>
        </p:nvGraphicFramePr>
        <p:xfrm>
          <a:off x="34925" y="44450"/>
          <a:ext cx="9074150" cy="6599492"/>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والشهود خلعوا ثيابهم عند رجلي شاب يقال له شاول. فكانوا يرجمون استفانوس وهو يدعو ويقول ايها الرب يسوع اقبل روحي.  ثم جثا على ركبتيه وصرخ بصوت عظيم يا رب لا تقم لهم هذه الخطية</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témoins avaient déposé leurs vêtements aux pieds d’un jeune homme appelé Saul.59  Ils lapidèrent Étienne, qui priait et disait : Seigneur Jésus reçois mon esprit!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60  Puis, il se mit à genoux et s’écria d’une voix forte : Seigneur, ne les charge pas de ce péché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witnesses laid down their clothes at the feet of a young man named Saul. 59 And they stoned Stephen as he was calling on God and saying, Lord Jesus, receive my spirit.'' 60 Then he knelt down and cried out with a loud voice, Lord, do not charge them with this sin.''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5998" name="Group 14"/>
          <p:cNvGraphicFramePr>
            <a:graphicFrameLocks noGrp="1"/>
          </p:cNvGraphicFramePr>
          <p:nvPr/>
        </p:nvGraphicFramePr>
        <p:xfrm>
          <a:off x="34925" y="44450"/>
          <a:ext cx="9001125" cy="6425184"/>
        </p:xfrm>
        <a:graphic>
          <a:graphicData uri="http://schemas.openxmlformats.org/drawingml/2006/table">
            <a:tbl>
              <a:tblPr rtl="1"/>
              <a:tblGrid>
                <a:gridCol w="4895850"/>
                <a:gridCol w="41052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قال هذا رقد</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شاول راضيا بقتله.وحدث في ذلك اليوم اضطهاد عظيم على الكنيسة التي في اورشليم فتشتت الجميع في كور اليهودية والسامرة ما عدا الرسل.</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après avoir dit cela, il s’endormit.1 Saul approuvait le meurtre d’Étienne. Il y eut, ce jour–là, une grande persécution contre l’Église qui était à Jérusalem ; (et) tous, excepté les apôtres, se dispersèrent dans les contrées de la Judée et de la Samarie.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when he had said this, he fell asleep.1  Now Saul was consenting to his death. The word of the Lord shall grow, shall be multiplied, shall be mighty and shall be confirmed in the Holy Church of God. Amen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70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80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90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0093" name="Group 13"/>
          <p:cNvGraphicFramePr>
            <a:graphicFrameLocks noGrp="1"/>
          </p:cNvGraphicFramePr>
          <p:nvPr/>
        </p:nvGraphicFramePr>
        <p:xfrm>
          <a:off x="107950" y="44450"/>
          <a:ext cx="9001125" cy="6049963"/>
        </p:xfrm>
        <a:graphic>
          <a:graphicData uri="http://schemas.openxmlformats.org/drawingml/2006/table">
            <a:tbl>
              <a:tblPr rtl="1"/>
              <a:tblGrid>
                <a:gridCol w="4321175"/>
                <a:gridCol w="46799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a:t>
                      </a:r>
                      <a:r>
                        <a:rPr kumimoji="0" lang="en-US" sz="3600" b="0" i="0" u="sng" strike="noStrike" cap="none" normalizeH="0" baseline="0" smtClean="0">
                          <a:ln>
                            <a:noFill/>
                          </a:ln>
                          <a:solidFill>
                            <a:srgbClr val="FF9933"/>
                          </a:solidFill>
                          <a:effectLst/>
                          <a:latin typeface="Arial" charset="0"/>
                          <a:cs typeface="Arial" charset="0"/>
                        </a:rPr>
                        <a:t>34:19-20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كثيرة هي بلايا الصدّيق ومن جميعها ينجيه الرب. يحفظ جميع عظامه.واحد منها لا ينكسر.</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 </a:t>
                      </a:r>
                      <a:r>
                        <a:rPr kumimoji="0" lang="en-US" sz="3600" b="0" i="0" u="sng" strike="noStrike" cap="none" normalizeH="0" baseline="0" smtClean="0">
                          <a:ln>
                            <a:noFill/>
                          </a:ln>
                          <a:solidFill>
                            <a:srgbClr val="FF9933"/>
                          </a:solidFill>
                          <a:effectLst/>
                          <a:latin typeface="Arial" charset="0"/>
                          <a:cs typeface="Arial"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50094" name="Rectangle 14"/>
          <p:cNvSpPr>
            <a:spLocks noGrp="1" noChangeArrowheads="1"/>
          </p:cNvSpPr>
          <p:nvPr>
            <p:ph type="ctrTitle"/>
          </p:nvPr>
        </p:nvSpPr>
        <p:spPr/>
        <p:txBody>
          <a:bodyPr/>
          <a:lstStyle/>
          <a:p>
            <a:r>
              <a:rPr lang="en-US"/>
              <a:t>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1119" name="Group 15"/>
          <p:cNvGraphicFramePr>
            <a:graphicFrameLocks noGrp="1"/>
          </p:cNvGraphicFramePr>
          <p:nvPr/>
        </p:nvGraphicFramePr>
        <p:xfrm>
          <a:off x="34925" y="44450"/>
          <a:ext cx="9074150" cy="6949440"/>
        </p:xfrm>
        <a:graphic>
          <a:graphicData uri="http://schemas.openxmlformats.org/drawingml/2006/table">
            <a:tbl>
              <a:tblPr rtl="1"/>
              <a:tblGrid>
                <a:gridCol w="4392612"/>
                <a:gridCol w="4681538"/>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2800" b="0" i="0" u="sng" strike="noStrike" cap="none" normalizeH="0" baseline="0" smtClean="0">
                          <a:ln>
                            <a:noFill/>
                          </a:ln>
                          <a:solidFill>
                            <a:srgbClr val="FF9933"/>
                          </a:solidFill>
                          <a:effectLst/>
                          <a:latin typeface="Arial" charset="0"/>
                          <a:cs typeface="Arial" charset="0"/>
                        </a:rPr>
                        <a:t>لوقا (11:53-54 &amp; 12:1-12)</a:t>
                      </a:r>
                      <a:r>
                        <a:rPr kumimoji="0" lang="ar-EG" sz="40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يكلمهم بهذا ابتدأ الكتبة والفريسيون يحنقون جدا ويصادرونه على أمور كثيرة. وهم يراقبونه طالبين ان يصطادوا شيئا من فمه لكي يشتكوا عليه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53 Quand il fut sorti de là, les scribes et les Pharisiens commencèrent à le presser violemment et à le faire parler sur beaucoup de sujets,54 lui tendant des pièges, pour surprendre quelque parole sortie de sa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51120" name="Rectangle 16"/>
          <p:cNvSpPr>
            <a:spLocks noGrp="1" noChangeArrowheads="1"/>
          </p:cNvSpPr>
          <p:nvPr>
            <p:ph type="ctrTitle"/>
          </p:nvPr>
        </p:nvSpPr>
        <p:spPr/>
        <p:txBody>
          <a:bodyPr/>
          <a:lstStyle/>
          <a:p>
            <a:r>
              <a:rPr lang="en-US"/>
              <a:t>1g</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2144" name="Group 16"/>
          <p:cNvGraphicFramePr>
            <a:graphicFrameLocks noGrp="1"/>
          </p:cNvGraphicFramePr>
          <p:nvPr/>
        </p:nvGraphicFramePr>
        <p:xfrm>
          <a:off x="34925" y="-26988"/>
          <a:ext cx="9145588" cy="5803583"/>
        </p:xfrm>
        <a:graphic>
          <a:graphicData uri="http://schemas.openxmlformats.org/drawingml/2006/table">
            <a:tbl>
              <a:tblPr rtl="1"/>
              <a:tblGrid>
                <a:gridCol w="4392613"/>
                <a:gridCol w="47529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اثناء ذلك اذ اجتمع ربوات الشعب حتى كان بعضهم يدوس بعضا ابتدأ يقول لتلاميذه اولا تحرزوا لانفسكم من خمير الفريسيين الذي هو الرياء.</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Sur ces entrefaites, les gens s’étant rassemblés par milliers, au point de s’écraser les uns les autres, Jésus se mit à dire en premier lieu à ses disciples : Gardez–vous du levain des Pharisiens, qui est l’hypocrisie.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In the meantime, when an innumerable multitude of people had gathered together, so that they trampled one another, He began to say to His disciples first of all, Beware of the leaven of the Pharisees, which is hypocrisy.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3167" name="Group 15"/>
          <p:cNvGraphicFramePr>
            <a:graphicFrameLocks noGrp="1"/>
          </p:cNvGraphicFramePr>
          <p:nvPr/>
        </p:nvGraphicFramePr>
        <p:xfrm>
          <a:off x="34925" y="44450"/>
          <a:ext cx="9074150" cy="6339840"/>
        </p:xfrm>
        <a:graphic>
          <a:graphicData uri="http://schemas.openxmlformats.org/drawingml/2006/table">
            <a:tbl>
              <a:tblPr rtl="1"/>
              <a:tblGrid>
                <a:gridCol w="4321175"/>
                <a:gridCol w="47529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فليس مكتوم لن يستعلن ولا خفي لن يعرف. لذلك كل ما قلتموه في الظلمة يسمع في النور وما كلمتم به الاذن في المخادع ينادى به على السطوح.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Il n’y a rien de caché qui ne doive être révélé, ni de secret qui ne doive être connu. 3 C’est pourquoi tout ce que vous aurez dit dans les ténèbres sera entendu en plein jour et ce que vous aurez dit à l’oreille dans les chambres sera prêché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4191" name="Group 15"/>
          <p:cNvGraphicFramePr>
            <a:graphicFrameLocks noGrp="1"/>
          </p:cNvGraphicFramePr>
          <p:nvPr/>
        </p:nvGraphicFramePr>
        <p:xfrm>
          <a:off x="34925" y="44450"/>
          <a:ext cx="9001125" cy="6339840"/>
        </p:xfrm>
        <a:graphic>
          <a:graphicData uri="http://schemas.openxmlformats.org/drawingml/2006/table">
            <a:tbl>
              <a:tblPr rtl="1"/>
              <a:tblGrid>
                <a:gridCol w="4751387"/>
                <a:gridCol w="42497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 بل اريكم ممن تخافون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خافوا من الذي بعدما يقتل له سلطان ان يلقي في جهنم.نعم اقول لكم من هذا خافوا.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Je vous le dis, à vous mes amis : Ne craignez pas ceux qui tuent le corps et qui, après cela, ne peuvent rien faire de plus. 5 Je vous montrerai qui vous devez craindre. Craignez celui qui, après avoir tué, a le pouvoir de jeter dans la géhenne, oui, vous dis–je, c’est lui que vous devez craindre.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216" name="Group 16"/>
          <p:cNvGraphicFramePr>
            <a:graphicFrameLocks noGrp="1"/>
          </p:cNvGraphicFramePr>
          <p:nvPr/>
        </p:nvGraphicFramePr>
        <p:xfrm>
          <a:off x="34925" y="44450"/>
          <a:ext cx="9074150" cy="6087428"/>
        </p:xfrm>
        <a:graphic>
          <a:graphicData uri="http://schemas.openxmlformats.org/drawingml/2006/table">
            <a:tbl>
              <a:tblPr rtl="1"/>
              <a:tblGrid>
                <a:gridCol w="4897437"/>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أليست خمسة عصافير تباع بفلسين.وواحد منها ليس منسيا امام الله. بل شعور رؤوسكم ايضا جميعها محصاة.فلا تخافوا انتم افضل من عصافير كثيرة.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Ne vend–on pas cinq moineaux pour deux sous ? Cependant, pas un d’eux n’est oublié devant Dieu.</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Et même les cheveux de votre tête sont tous comptés. Soyez donc sans crainte ; vous valez plus que beaucoup de moineaux.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6239" name="Group 15"/>
          <p:cNvGraphicFramePr>
            <a:graphicFrameLocks noGrp="1"/>
          </p:cNvGraphicFramePr>
          <p:nvPr/>
        </p:nvGraphicFramePr>
        <p:xfrm>
          <a:off x="34925" y="44450"/>
          <a:ext cx="9074150" cy="5457127"/>
        </p:xfrm>
        <a:graphic>
          <a:graphicData uri="http://schemas.openxmlformats.org/drawingml/2006/table">
            <a:tbl>
              <a:tblPr rtl="1"/>
              <a:tblGrid>
                <a:gridCol w="4824412"/>
                <a:gridCol w="42497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واقول لكم كل من اعترف بي قدام الناس يعترف به ابن الانسان قدام ملائكة الله. ومن انكرني قدام الناس ينكر قدام ملائكة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Je vous le dis, quiconque me confessera devant les hommes, le Fils de l’homme le confessera aussi devant les anges de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mais celui qui m’aura renié devant les hommes sera renié devant les anges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7264" name="Group 16"/>
          <p:cNvGraphicFramePr>
            <a:graphicFrameLocks noGrp="1"/>
          </p:cNvGraphicFramePr>
          <p:nvPr/>
        </p:nvGraphicFramePr>
        <p:xfrm>
          <a:off x="0" y="44450"/>
          <a:ext cx="9145588" cy="4047173"/>
        </p:xfrm>
        <a:graphic>
          <a:graphicData uri="http://schemas.openxmlformats.org/drawingml/2006/table">
            <a:tbl>
              <a:tblPr rtl="1"/>
              <a:tblGrid>
                <a:gridCol w="4464050"/>
                <a:gridCol w="4681538"/>
              </a:tblGrid>
              <a:tr h="1395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Et quiconque parlera contre le Fils de l’homme, il lui sera pardonné, mais à celui qui blasphèmera contre le Saint–Esprit, il ne sera point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8286" name="Group 14"/>
          <p:cNvGraphicFramePr>
            <a:graphicFrameLocks noGrp="1"/>
          </p:cNvGraphicFramePr>
          <p:nvPr/>
        </p:nvGraphicFramePr>
        <p:xfrm>
          <a:off x="34925" y="44450"/>
          <a:ext cx="9074150" cy="6352032"/>
        </p:xfrm>
        <a:graphic>
          <a:graphicData uri="http://schemas.openxmlformats.org/drawingml/2006/table">
            <a:tbl>
              <a:tblPr rtl="1"/>
              <a:tblGrid>
                <a:gridCol w="4537075"/>
                <a:gridCol w="4537075"/>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Quand on vous mènera devant les synagogues, les magistrats et les autorités, ne vous inquiétez pas de la manière dont vous vous défendrez, ni de ce que vous direz ; 12 car le Saint–Esprit vous enseignera à l’heure même ce qu’il faudra dire.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93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1355" name="Group 11"/>
          <p:cNvGraphicFramePr>
            <a:graphicFrameLocks noGrp="1"/>
          </p:cNvGraphicFramePr>
          <p:nvPr/>
        </p:nvGraphicFramePr>
        <p:xfrm>
          <a:off x="468313" y="692150"/>
          <a:ext cx="8137525" cy="582168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Second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(30</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Tubah)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الثانى</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الثلاثون من طوبة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Deuxième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Trentième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du Tubah)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23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36237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3411" name="Group 19"/>
          <p:cNvGraphicFramePr>
            <a:graphicFrameLocks noGrp="1"/>
          </p:cNvGraphicFramePr>
          <p:nvPr/>
        </p:nvGraphicFramePr>
        <p:xfrm>
          <a:off x="34925" y="44450"/>
          <a:ext cx="9109075" cy="6452554"/>
        </p:xfrm>
        <a:graphic>
          <a:graphicData uri="http://schemas.openxmlformats.org/drawingml/2006/table">
            <a:tbl>
              <a:tblPr rtl="1"/>
              <a:tblGrid>
                <a:gridCol w="4284662"/>
                <a:gridCol w="4824413"/>
              </a:tblGrid>
              <a:tr h="1900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en-US" sz="3600" b="0" i="0" u="sng" strike="noStrike" cap="none" normalizeH="0" baseline="0" smtClean="0">
                          <a:ln>
                            <a:noFill/>
                          </a:ln>
                          <a:solidFill>
                            <a:srgbClr val="FF9933"/>
                          </a:solidFill>
                          <a:effectLst/>
                          <a:latin typeface="Arial" charset="0"/>
                          <a:cs typeface="Arial" charset="0"/>
                        </a:rPr>
                        <a:t>68:25-26</a:t>
                      </a:r>
                      <a:endParaRPr kumimoji="0" lang="fr-FR"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68:25-26</a:t>
                      </a:r>
                      <a:endParaRPr kumimoji="0" lang="fr-FR"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t>
                      </a:r>
                      <a:r>
                        <a:rPr kumimoji="0" lang="fr-FR" sz="2800" b="0" i="0" u="none" strike="noStrike" cap="none" normalizeH="0" baseline="0" smtClean="0">
                          <a:ln>
                            <a:noFill/>
                          </a:ln>
                          <a:solidFill>
                            <a:schemeClr val="bg1"/>
                          </a:solidFill>
                          <a:effectLst/>
                          <a:latin typeface="Arial" charset="0"/>
                          <a:cs typeface="Arial" charset="0"/>
                        </a:rPr>
                        <a:t>dans le sanctuaire, en tête les chanteurs, les musiciens derrière, parmi les filles jouant du tambourin. Dans les assemblées, 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The singers went before, the players on instruments followed after; Among them were the maidens playing timbrels. 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363412" name="Rectangle 20"/>
          <p:cNvSpPr>
            <a:spLocks noGrp="1" noChangeArrowheads="1"/>
          </p:cNvSpPr>
          <p:nvPr>
            <p:ph type="ctrTitle"/>
          </p:nvPr>
        </p:nvSpPr>
        <p:spPr/>
        <p:txBody>
          <a:bodyPr/>
          <a:lstStyle/>
          <a:p>
            <a:r>
              <a:rPr lang="en-US"/>
              <a:t>2pv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4418" name="Group 2"/>
          <p:cNvGraphicFramePr>
            <a:graphicFrameLocks noGrp="1"/>
          </p:cNvGraphicFramePr>
          <p:nvPr/>
        </p:nvGraphicFramePr>
        <p:xfrm>
          <a:off x="34925" y="-26988"/>
          <a:ext cx="9074150" cy="6856413"/>
        </p:xfrm>
        <a:graphic>
          <a:graphicData uri="http://schemas.openxmlformats.org/drawingml/2006/table">
            <a:tbl>
              <a:tblPr rtl="1"/>
              <a:tblGrid>
                <a:gridCol w="4608512"/>
                <a:gridCol w="4465638"/>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64429" name="Rectangle 13"/>
          <p:cNvSpPr>
            <a:spLocks noGrp="1" noChangeArrowheads="1"/>
          </p:cNvSpPr>
          <p:nvPr>
            <p:ph type="ctrTitle"/>
          </p:nvPr>
        </p:nvSpPr>
        <p:spPr/>
        <p:txBody>
          <a:bodyPr/>
          <a:lstStyle/>
          <a:p>
            <a:r>
              <a:rPr lang="en-US"/>
              <a:t>2v</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453" name="Group 13"/>
          <p:cNvGraphicFramePr>
            <a:graphicFrameLocks noGrp="1"/>
          </p:cNvGraphicFramePr>
          <p:nvPr/>
        </p:nvGraphicFramePr>
        <p:xfrm>
          <a:off x="107950" y="44450"/>
          <a:ext cx="9001125" cy="6569076"/>
        </p:xfrm>
        <a:graphic>
          <a:graphicData uri="http://schemas.openxmlformats.org/drawingml/2006/table">
            <a:tbl>
              <a:tblPr rtl="1"/>
              <a:tblGrid>
                <a:gridCol w="4537075"/>
                <a:gridCol w="44640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6477" name="Group 13"/>
          <p:cNvGraphicFramePr>
            <a:graphicFrameLocks noGrp="1"/>
          </p:cNvGraphicFramePr>
          <p:nvPr/>
        </p:nvGraphicFramePr>
        <p:xfrm>
          <a:off x="34925" y="115888"/>
          <a:ext cx="9074150" cy="6497638"/>
        </p:xfrm>
        <a:graphic>
          <a:graphicData uri="http://schemas.openxmlformats.org/drawingml/2006/table">
            <a:tbl>
              <a:tblPr rtl="1"/>
              <a:tblGrid>
                <a:gridCol w="4968875"/>
                <a:gridCol w="4105275"/>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7506" name="Group 18"/>
          <p:cNvGraphicFramePr>
            <a:graphicFrameLocks noGrp="1"/>
          </p:cNvGraphicFramePr>
          <p:nvPr/>
        </p:nvGraphicFramePr>
        <p:xfrm>
          <a:off x="107950" y="115888"/>
          <a:ext cx="9001125" cy="5907088"/>
        </p:xfrm>
        <a:graphic>
          <a:graphicData uri="http://schemas.openxmlformats.org/drawingml/2006/table">
            <a:tbl>
              <a:tblPr rtl="1"/>
              <a:tblGrid>
                <a:gridCol w="4681537"/>
                <a:gridCol w="43195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En vérité, je vous le déclare: partout où sera proclamé cet Évangile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85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6851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9549" name="Group 13"/>
          <p:cNvGraphicFramePr>
            <a:graphicFrameLocks noGrp="1"/>
          </p:cNvGraphicFramePr>
          <p:nvPr/>
        </p:nvGraphicFramePr>
        <p:xfrm>
          <a:off x="107950" y="44450"/>
          <a:ext cx="9072563" cy="6511354"/>
        </p:xfrm>
        <a:graphic>
          <a:graphicData uri="http://schemas.openxmlformats.org/drawingml/2006/table">
            <a:tbl>
              <a:tblPr rtl="1"/>
              <a:tblGrid>
                <a:gridCol w="4464050"/>
                <a:gridCol w="46085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Psaume </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3 Quand je vois les cieux, oeuvres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Psalms</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Out of the mouth of babes and nursing infants you have ordained strength. 3 When I consider Your heavens, the work of Your fingers, the moon and the stars, which You have ordained.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69550" name="Rectangle 14"/>
          <p:cNvSpPr>
            <a:spLocks noGrp="1" noChangeArrowheads="1"/>
          </p:cNvSpPr>
          <p:nvPr>
            <p:ph type="ctrTitle"/>
          </p:nvPr>
        </p:nvSpPr>
        <p:spPr/>
        <p:txBody>
          <a:bodyPr/>
          <a:lstStyle/>
          <a:p>
            <a:r>
              <a:rPr lang="en-US"/>
              <a:t>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0581" name="Group 21"/>
          <p:cNvGraphicFramePr>
            <a:graphicFrameLocks noGrp="1"/>
          </p:cNvGraphicFramePr>
          <p:nvPr/>
        </p:nvGraphicFramePr>
        <p:xfrm>
          <a:off x="107950" y="44450"/>
          <a:ext cx="9072563" cy="6839712"/>
        </p:xfrm>
        <a:graphic>
          <a:graphicData uri="http://schemas.openxmlformats.org/drawingml/2006/table">
            <a:tbl>
              <a:tblPr rtl="1"/>
              <a:tblGrid>
                <a:gridCol w="4464050"/>
                <a:gridCol w="4608513"/>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a:t>
                      </a:r>
                      <a:r>
                        <a:rPr kumimoji="0" lang="fr-FR" sz="3200" b="0" i="0" u="sng" strike="noStrike" cap="none" normalizeH="0" baseline="0" smtClean="0">
                          <a:ln>
                            <a:noFill/>
                          </a:ln>
                          <a:solidFill>
                            <a:srgbClr val="FF9933"/>
                          </a:solidFill>
                          <a:effectLst/>
                          <a:latin typeface="Arial" charset="0"/>
                          <a:cs typeface="Arial" charset="0"/>
                        </a:rPr>
                        <a:t>4 : 15 - 24</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قال لها يسوع اذهبي وادعي زوجك وتعالي الى ههنا. اجابت المرأة وقالت ليس لي زوج.قال لها يسوع حسنا قلت ليس لي زوج.</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La femme lui dit: " Seigneur, donne-moi cette eau pour que je n'aie plus soif et que je n'aie plus à venir puiser ici.16  Jésus lui dit: " Va, appelle ton mari et reviens ici." La femme lui répondit: " Je n'ai pas de mari.". 18 Jésus lui dit: " Tu dis bien; je n'ai pas de mari;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4:15-24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15</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The woman said to Him, Sir, give me this water, that I may not thirst, nor come here to draw.'' 16 Jesus said to her, Go, call your husband, and come here.'' 17 The woman answered and said, I have no husband.'' Jesus said to her, You have well said, "I have no husband,'</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70583" name="Rectangle 23"/>
          <p:cNvSpPr>
            <a:spLocks noGrp="1" noChangeArrowheads="1"/>
          </p:cNvSpPr>
          <p:nvPr>
            <p:ph type="ctrTitle"/>
          </p:nvPr>
        </p:nvSpPr>
        <p:spPr/>
        <p:txBody>
          <a:bodyPr/>
          <a:lstStyle/>
          <a:p>
            <a:r>
              <a:rPr lang="en-US"/>
              <a:t>2m</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1597" name="Group 13"/>
          <p:cNvGraphicFramePr>
            <a:graphicFrameLocks noGrp="1"/>
          </p:cNvGraphicFramePr>
          <p:nvPr/>
        </p:nvGraphicFramePr>
        <p:xfrm>
          <a:off x="107950" y="44450"/>
          <a:ext cx="9072563" cy="6364224"/>
        </p:xfrm>
        <a:graphic>
          <a:graphicData uri="http://schemas.openxmlformats.org/drawingml/2006/table">
            <a:tbl>
              <a:tblPr rtl="1"/>
              <a:tblGrid>
                <a:gridCol w="4392613"/>
                <a:gridCol w="4679950"/>
              </a:tblGrid>
              <a:tr h="12239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tu en as eu cinq et l'homme que tu as maintenant n'est pas ton mari. En cela tu as dit vrai." 19 Seigneur, lui dit la femme, je vois que tu es un prophète. 20 Nos pères ont adoré sur cette montagne et vous, vous affirmez qu'à Jérusalem se trouve le lieu où il faut adorer."</a:t>
                      </a:r>
                      <a:endParaRPr kumimoji="0" lang="en-US" sz="3200" b="0" i="0" u="sng"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for you have had five husbands, and the one whom you now have is not your husband; 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2623" name="Group 15"/>
          <p:cNvGraphicFramePr>
            <a:graphicFrameLocks noGrp="1"/>
          </p:cNvGraphicFramePr>
          <p:nvPr/>
        </p:nvGraphicFramePr>
        <p:xfrm>
          <a:off x="107950" y="44450"/>
          <a:ext cx="9072563" cy="6191250"/>
        </p:xfrm>
        <a:graphic>
          <a:graphicData uri="http://schemas.openxmlformats.org/drawingml/2006/table">
            <a:tbl>
              <a:tblPr rtl="1"/>
              <a:tblGrid>
                <a:gridCol w="4608513"/>
                <a:gridCol w="44640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انتم تسجدون لما لستم تعلمون.اما نحن فنسجد لما نعلم.</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الخلاص هو من اليهود.</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3651" name="Group 19"/>
          <p:cNvGraphicFramePr>
            <a:graphicFrameLocks noGrp="1"/>
          </p:cNvGraphicFramePr>
          <p:nvPr/>
        </p:nvGraphicFramePr>
        <p:xfrm>
          <a:off x="34925" y="115888"/>
          <a:ext cx="9074150" cy="6839712"/>
        </p:xfrm>
        <a:graphic>
          <a:graphicData uri="http://schemas.openxmlformats.org/drawingml/2006/table">
            <a:tbl>
              <a:tblPr rtl="1"/>
              <a:tblGrid>
                <a:gridCol w="4681537"/>
                <a:gridCol w="4392613"/>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smtClean="0">
                          <a:ln>
                            <a:noFill/>
                          </a:ln>
                          <a:solidFill>
                            <a:schemeClr val="bg1"/>
                          </a:solidFill>
                          <a:effectLst/>
                          <a:latin typeface="Arial" charset="0"/>
                          <a:cs typeface="Arial" charset="0"/>
                        </a:rPr>
                        <a:t> </a:t>
                      </a:r>
                      <a:r>
                        <a:rPr kumimoji="0" lang="ar-EG" sz="2400" b="1" i="0" u="none" strike="noStrike" cap="none" normalizeH="0" baseline="0" smtClean="0">
                          <a:ln>
                            <a:noFill/>
                          </a:ln>
                          <a:solidFill>
                            <a:srgbClr val="FF9900"/>
                          </a:solidFill>
                          <a:effectLst/>
                          <a:latin typeface="Arial" charset="0"/>
                          <a:cs typeface="Arial" charset="0"/>
                        </a:rPr>
                        <a:t>( والمجد للـه دائماً )</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23</a:t>
                      </a:r>
                      <a:r>
                        <a:rPr kumimoji="0" lang="en-US"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46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37465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746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7466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6706" name="Group 2"/>
          <p:cNvGraphicFramePr>
            <a:graphicFrameLocks noGrp="1"/>
          </p:cNvGraphicFramePr>
          <p:nvPr/>
        </p:nvGraphicFramePr>
        <p:xfrm>
          <a:off x="34925" y="44450"/>
          <a:ext cx="9001125" cy="6629146"/>
        </p:xfrm>
        <a:graphic>
          <a:graphicData uri="http://schemas.openxmlformats.org/drawingml/2006/table">
            <a:tbl>
              <a:tblPr rtl="1"/>
              <a:tblGrid>
                <a:gridCol w="4319587"/>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a:t>
                      </a:r>
                      <a:r>
                        <a:rPr kumimoji="0" lang="ar-EG" sz="3200" b="0" i="0" u="sng" strike="noStrike" cap="none" normalizeH="0" baseline="0" smtClean="0">
                          <a:ln>
                            <a:noFill/>
                          </a:ln>
                          <a:solidFill>
                            <a:srgbClr val="FF9933"/>
                          </a:solidFill>
                          <a:effectLst/>
                          <a:latin typeface="Arial" charset="0"/>
                          <a:cs typeface="Arial" charset="0"/>
                        </a:rPr>
                        <a:t>أهل أفسس ( 5 : 8 - 21 </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وحق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Vivez en enfants de lumière. 9 Et le fruit de la lumière s'appelle: bonté, justice, vérité. 10 Discernez ce qui plaît au Seigneur. 11 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smtClean="0">
                          <a:ln>
                            <a:noFill/>
                          </a:ln>
                          <a:solidFill>
                            <a:schemeClr val="bg1"/>
                          </a:solidFill>
                          <a:effectLst/>
                          <a:latin typeface="Arial" charset="0"/>
                          <a:cs typeface="Arial" charset="0"/>
                        </a:rPr>
                        <a:t>righteousness,</a:t>
                      </a:r>
                      <a:r>
                        <a:rPr kumimoji="0" lang="en-US" sz="2800" b="0" i="0" u="none" strike="noStrike" cap="none" normalizeH="0" baseline="0" smtClean="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76717" name="Rectangle 13"/>
          <p:cNvSpPr>
            <a:spLocks noGrp="1" noChangeArrowheads="1"/>
          </p:cNvSpPr>
          <p:nvPr>
            <p:ph type="ctrTitle"/>
          </p:nvPr>
        </p:nvSpPr>
        <p:spPr/>
        <p:txBody>
          <a:bodyPr/>
          <a:lstStyle/>
          <a:p>
            <a:r>
              <a:rPr lang="en-US"/>
              <a:t>2p</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7730" name="Group 2"/>
          <p:cNvGraphicFramePr>
            <a:graphicFrameLocks noGrp="1"/>
          </p:cNvGraphicFramePr>
          <p:nvPr/>
        </p:nvGraphicFramePr>
        <p:xfrm>
          <a:off x="34925" y="44450"/>
          <a:ext cx="9074150" cy="6796405"/>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 كل ما اظهر فهو نور.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8754" name="Group 2"/>
          <p:cNvGraphicFramePr>
            <a:graphicFrameLocks noGrp="1"/>
          </p:cNvGraphicFramePr>
          <p:nvPr/>
        </p:nvGraphicFramePr>
        <p:xfrm>
          <a:off x="34925" y="44450"/>
          <a:ext cx="9145588" cy="6945757"/>
        </p:xfrm>
        <a:graphic>
          <a:graphicData uri="http://schemas.openxmlformats.org/drawingml/2006/table">
            <a:tbl>
              <a:tblPr rtl="1"/>
              <a:tblGrid>
                <a:gridCol w="5040313"/>
                <a:gridCol w="4105275"/>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9778" name="Group 2"/>
          <p:cNvGraphicFramePr>
            <a:graphicFrameLocks noGrp="1"/>
          </p:cNvGraphicFramePr>
          <p:nvPr/>
        </p:nvGraphicFramePr>
        <p:xfrm>
          <a:off x="34925" y="44450"/>
          <a:ext cx="9145588" cy="6796405"/>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Dites ensemble des psaumes, des hymnes et des chants inspirés; chantez et célébrez le Seigneur de tout votre coeur.20 En tout temps, à tout sujet, rendez grâce à Dieu le Père au nom de notre Seigneur Jésus Christ. 21 Vous qui craignez le Christ, soumettez-vous les uns aux autres</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08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18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818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8182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3874" name="Group 2"/>
          <p:cNvGraphicFramePr>
            <a:graphicFrameLocks noGrp="1"/>
          </p:cNvGraphicFramePr>
          <p:nvPr/>
        </p:nvGraphicFramePr>
        <p:xfrm>
          <a:off x="34925" y="-26988"/>
          <a:ext cx="9074150" cy="6121401"/>
        </p:xfrm>
        <a:graphic>
          <a:graphicData uri="http://schemas.openxmlformats.org/drawingml/2006/table">
            <a:tbl>
              <a:tblPr rtl="1"/>
              <a:tblGrid>
                <a:gridCol w="4032250"/>
                <a:gridCol w="504190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الأولى (</a:t>
                      </a:r>
                      <a:r>
                        <a:rPr kumimoji="0" lang="fr-FR" sz="3200" b="0" i="0" u="sng" strike="noStrike" cap="none" normalizeH="0" baseline="0" smtClean="0">
                          <a:ln>
                            <a:noFill/>
                          </a:ln>
                          <a:solidFill>
                            <a:srgbClr val="FF9933"/>
                          </a:solidFill>
                          <a:effectLst/>
                          <a:latin typeface="Arial" charset="0"/>
                          <a:cs typeface="Times New Roman" pitchFamily="18" charset="0"/>
                        </a:rPr>
                        <a:t>3 : 5 - 14</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5</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83885" name="Rectangle 13"/>
          <p:cNvSpPr>
            <a:spLocks noGrp="1" noChangeArrowheads="1"/>
          </p:cNvSpPr>
          <p:nvPr>
            <p:ph type="ctrTitle"/>
          </p:nvPr>
        </p:nvSpPr>
        <p:spPr/>
        <p:txBody>
          <a:bodyPr/>
          <a:lstStyle/>
          <a:p>
            <a:r>
              <a:rPr lang="en-US"/>
              <a:t>2c</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4909" name="Group 13"/>
          <p:cNvGraphicFramePr>
            <a:graphicFrameLocks noGrp="1"/>
          </p:cNvGraphicFramePr>
          <p:nvPr/>
        </p:nvGraphicFramePr>
        <p:xfrm>
          <a:off x="34925" y="115888"/>
          <a:ext cx="9001125" cy="5978526"/>
        </p:xfrm>
        <a:graphic>
          <a:graphicData uri="http://schemas.openxmlformats.org/drawingml/2006/table">
            <a:tbl>
              <a:tblPr rtl="1"/>
              <a:tblGrid>
                <a:gridCol w="4968875"/>
                <a:gridCol w="40322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5922" name="Group 2"/>
          <p:cNvGraphicFramePr>
            <a:graphicFrameLocks noGrp="1"/>
          </p:cNvGraphicFramePr>
          <p:nvPr/>
        </p:nvGraphicFramePr>
        <p:xfrm>
          <a:off x="34925" y="115888"/>
          <a:ext cx="9074150" cy="5804218"/>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6959" name="Group 15"/>
          <p:cNvGraphicFramePr>
            <a:graphicFrameLocks noGrp="1"/>
          </p:cNvGraphicFramePr>
          <p:nvPr/>
        </p:nvGraphicFramePr>
        <p:xfrm>
          <a:off x="34925" y="44450"/>
          <a:ext cx="9145588" cy="6369685"/>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7981" name="Group 13"/>
          <p:cNvGraphicFramePr>
            <a:graphicFrameLocks noGrp="1"/>
          </p:cNvGraphicFramePr>
          <p:nvPr/>
        </p:nvGraphicFramePr>
        <p:xfrm>
          <a:off x="34925" y="115888"/>
          <a:ext cx="9074150" cy="6122988"/>
        </p:xfrm>
        <a:graphic>
          <a:graphicData uri="http://schemas.openxmlformats.org/drawingml/2006/table">
            <a:tbl>
              <a:tblPr rtl="1"/>
              <a:tblGrid>
                <a:gridCol w="4608512"/>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ليعرض عن الشر ويصنع الخير ليطلب السلام ويجدّ في اثره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9005" name="Group 13"/>
          <p:cNvGraphicFramePr>
            <a:graphicFrameLocks noGrp="1"/>
          </p:cNvGraphicFramePr>
          <p:nvPr/>
        </p:nvGraphicFramePr>
        <p:xfrm>
          <a:off x="34925" y="44450"/>
          <a:ext cx="9074150" cy="6265863"/>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 وجه الرب ضد فاعلي الشر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0029" name="Group 13"/>
          <p:cNvGraphicFramePr>
            <a:graphicFrameLocks noGrp="1"/>
          </p:cNvGraphicFramePr>
          <p:nvPr/>
        </p:nvGraphicFramePr>
        <p:xfrm>
          <a:off x="34925" y="115888"/>
          <a:ext cx="9074150" cy="5907088"/>
        </p:xfrm>
        <a:graphic>
          <a:graphicData uri="http://schemas.openxmlformats.org/drawingml/2006/table">
            <a:tbl>
              <a:tblPr rtl="1"/>
              <a:tblGrid>
                <a:gridCol w="4608512"/>
                <a:gridCol w="446563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10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20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920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9206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39206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4114" name="Group 2"/>
          <p:cNvGraphicFramePr>
            <a:graphicFrameLocks noGrp="1"/>
          </p:cNvGraphicFramePr>
          <p:nvPr/>
        </p:nvGraphicFramePr>
        <p:xfrm>
          <a:off x="71438" y="115888"/>
          <a:ext cx="9072562" cy="6283706"/>
        </p:xfrm>
        <a:graphic>
          <a:graphicData uri="http://schemas.openxmlformats.org/drawingml/2006/table">
            <a:tbl>
              <a:tblPr rtl="1"/>
              <a:tblGrid>
                <a:gridCol w="5076825"/>
                <a:gridCol w="3995737"/>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21 :5 -14 </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fr-FR" sz="2800" b="0" i="0" u="sng" strike="noStrike" cap="none" normalizeH="0" baseline="0" smtClean="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t>
                      </a:r>
                      <a:r>
                        <a:rPr kumimoji="0" lang="fr-FR" sz="2800" b="0" i="0" u="none" strike="noStrike" cap="none" normalizeH="0" baseline="0" smtClean="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5</a:t>
                      </a:r>
                      <a:r>
                        <a:rPr kumimoji="0" lang="en-US" sz="2800" b="0" i="0" u="none" strike="noStrike" cap="none" normalizeH="0" baseline="0" smtClean="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394125" name="Rectangle 13"/>
          <p:cNvSpPr>
            <a:spLocks noGrp="1" noChangeArrowheads="1"/>
          </p:cNvSpPr>
          <p:nvPr>
            <p:ph type="ctrTitle"/>
          </p:nvPr>
        </p:nvSpPr>
        <p:spPr/>
        <p:txBody>
          <a:bodyPr/>
          <a:lstStyle/>
          <a:p>
            <a:r>
              <a:rPr lang="en-US"/>
              <a:t>2a</a:t>
            </a: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5138" name="Group 2"/>
          <p:cNvGraphicFramePr>
            <a:graphicFrameLocks noGrp="1"/>
          </p:cNvGraphicFramePr>
          <p:nvPr/>
        </p:nvGraphicFramePr>
        <p:xfrm>
          <a:off x="34925" y="44450"/>
          <a:ext cx="9145588" cy="6230303"/>
        </p:xfrm>
        <a:graphic>
          <a:graphicData uri="http://schemas.openxmlformats.org/drawingml/2006/table">
            <a:tbl>
              <a:tblPr rtl="1"/>
              <a:tblGrid>
                <a:gridCol w="4895850"/>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puis, les adieux échangés, nous sommes montés sur le bateau et ils sont retournés chez eux.7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6173" name="Group 13"/>
          <p:cNvGraphicFramePr>
            <a:graphicFrameLocks noGrp="1"/>
          </p:cNvGraphicFramePr>
          <p:nvPr/>
        </p:nvGraphicFramePr>
        <p:xfrm>
          <a:off x="34925" y="44450"/>
          <a:ext cx="9074150" cy="5913120"/>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7186" name="Group 2"/>
          <p:cNvGraphicFramePr>
            <a:graphicFrameLocks noGrp="1"/>
          </p:cNvGraphicFramePr>
          <p:nvPr/>
        </p:nvGraphicFramePr>
        <p:xfrm>
          <a:off x="34925" y="44450"/>
          <a:ext cx="9145588" cy="5762626"/>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8221" name="Group 13"/>
          <p:cNvGraphicFramePr>
            <a:graphicFrameLocks noGrp="1"/>
          </p:cNvGraphicFramePr>
          <p:nvPr/>
        </p:nvGraphicFramePr>
        <p:xfrm>
          <a:off x="34925" y="44450"/>
          <a:ext cx="9145588" cy="594296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9234" name="Group 2"/>
          <p:cNvGraphicFramePr>
            <a:graphicFrameLocks noGrp="1"/>
          </p:cNvGraphicFramePr>
          <p:nvPr/>
        </p:nvGraphicFramePr>
        <p:xfrm>
          <a:off x="34925" y="115888"/>
          <a:ext cx="9074150" cy="5691188"/>
        </p:xfrm>
        <a:graphic>
          <a:graphicData uri="http://schemas.openxmlformats.org/drawingml/2006/table">
            <a:tbl>
              <a:tblPr rtl="1"/>
              <a:tblGrid>
                <a:gridCol w="4176712"/>
                <a:gridCol w="4897438"/>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0258" name="Group 2"/>
          <p:cNvGraphicFramePr>
            <a:graphicFrameLocks noGrp="1"/>
          </p:cNvGraphicFramePr>
          <p:nvPr/>
        </p:nvGraphicFramePr>
        <p:xfrm>
          <a:off x="34925" y="44450"/>
          <a:ext cx="9145588" cy="6441123"/>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128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230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333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4354" name="Group 2"/>
          <p:cNvGraphicFramePr>
            <a:graphicFrameLocks noGrp="1"/>
          </p:cNvGraphicFramePr>
          <p:nvPr/>
        </p:nvGraphicFramePr>
        <p:xfrm>
          <a:off x="107950" y="44450"/>
          <a:ext cx="9072563" cy="6449568"/>
        </p:xfrm>
        <a:graphic>
          <a:graphicData uri="http://schemas.openxmlformats.org/drawingml/2006/table">
            <a:tbl>
              <a:tblPr rtl="1"/>
              <a:tblGrid>
                <a:gridCol w="4032250"/>
                <a:gridCol w="50403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Times New Roman" pitchFamily="18" charset="0"/>
                        </a:rPr>
                        <a:t>مزمور </a:t>
                      </a:r>
                      <a:r>
                        <a:rPr kumimoji="0" lang="en-US" sz="3600" b="0" i="0" u="sng" strike="noStrike" cap="none" normalizeH="0" baseline="0" smtClean="0">
                          <a:ln>
                            <a:noFill/>
                          </a:ln>
                          <a:solidFill>
                            <a:srgbClr val="FF9933"/>
                          </a:solidFill>
                          <a:effectLst/>
                          <a:latin typeface="Arial" charset="0"/>
                          <a:cs typeface="Times New Roman" pitchFamily="18" charset="0"/>
                        </a:rPr>
                        <a:t>44 : 14 - 15</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44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404365" name="Rectangle 13"/>
          <p:cNvSpPr>
            <a:spLocks noGrp="1" noChangeArrowheads="1"/>
          </p:cNvSpPr>
          <p:nvPr>
            <p:ph type="ctrTitle"/>
          </p:nvPr>
        </p:nvSpPr>
        <p:spPr/>
        <p:txBody>
          <a:bodyPr/>
          <a:lstStyle/>
          <a:p>
            <a:r>
              <a:rPr lang="en-US"/>
              <a:t>2pg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5378" name="Group 2"/>
          <p:cNvGraphicFramePr>
            <a:graphicFrameLocks noGrp="1"/>
          </p:cNvGraphicFramePr>
          <p:nvPr/>
        </p:nvGraphicFramePr>
        <p:xfrm>
          <a:off x="34925" y="44450"/>
          <a:ext cx="9145588" cy="6194426"/>
        </p:xfrm>
        <a:graphic>
          <a:graphicData uri="http://schemas.openxmlformats.org/drawingml/2006/table">
            <a:tbl>
              <a:tblPr rtl="1"/>
              <a:tblGrid>
                <a:gridCol w="4679950"/>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متى ( 25: 1-13 )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خمس منهنّ حكيمات وخمس جاهلات.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smtClean="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a:t>
                      </a:r>
                      <a:r>
                        <a:rPr kumimoji="0" lang="en-CA"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smtClean="0">
                          <a:ln>
                            <a:noFill/>
                          </a:ln>
                          <a:solidFill>
                            <a:schemeClr val="bg1"/>
                          </a:solidFill>
                          <a:effectLst/>
                          <a:latin typeface="Arial" charset="0"/>
                          <a:cs typeface="Arial" charset="0"/>
                        </a:rPr>
                        <a:t>2</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a:t>
                      </a:r>
                      <a:r>
                        <a:rPr kumimoji="0" lang="en-US" sz="2800" b="0" i="0" u="none" strike="noStrike" cap="none" normalizeH="0" baseline="0" smtClean="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405389" name="Rectangle 13"/>
          <p:cNvSpPr>
            <a:spLocks noGrp="1" noChangeArrowheads="1"/>
          </p:cNvSpPr>
          <p:nvPr>
            <p:ph type="ctrTitle"/>
          </p:nvPr>
        </p:nvSpPr>
        <p:spPr/>
        <p:txBody>
          <a:bodyPr/>
          <a:lstStyle/>
          <a:p>
            <a:r>
              <a:rPr lang="en-US"/>
              <a:t>2g</a:t>
            </a: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6414" name="Group 14"/>
          <p:cNvGraphicFramePr>
            <a:graphicFrameLocks noGrp="1"/>
          </p:cNvGraphicFramePr>
          <p:nvPr/>
        </p:nvGraphicFramePr>
        <p:xfrm>
          <a:off x="34925" y="115888"/>
          <a:ext cx="9074150" cy="6267451"/>
        </p:xfrm>
        <a:graphic>
          <a:graphicData uri="http://schemas.openxmlformats.org/drawingml/2006/table">
            <a:tbl>
              <a:tblPr rtl="1"/>
              <a:tblGrid>
                <a:gridCol w="4752975"/>
                <a:gridCol w="4321175"/>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7437" name="Group 13"/>
          <p:cNvGraphicFramePr>
            <a:graphicFrameLocks noGrp="1"/>
          </p:cNvGraphicFramePr>
          <p:nvPr/>
        </p:nvGraphicFramePr>
        <p:xfrm>
          <a:off x="34925" y="44450"/>
          <a:ext cx="9145588" cy="5942965"/>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8461" name="Group 13"/>
          <p:cNvGraphicFramePr>
            <a:graphicFrameLocks noGrp="1"/>
          </p:cNvGraphicFramePr>
          <p:nvPr/>
        </p:nvGraphicFramePr>
        <p:xfrm>
          <a:off x="34925" y="44450"/>
          <a:ext cx="9145588" cy="6766560"/>
        </p:xfrm>
        <a:graphic>
          <a:graphicData uri="http://schemas.openxmlformats.org/drawingml/2006/table">
            <a:tbl>
              <a:tblPr rtl="1"/>
              <a:tblGrid>
                <a:gridCol w="4679950"/>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9487" name="Group 15"/>
          <p:cNvGraphicFramePr>
            <a:graphicFrameLocks noGrp="1"/>
          </p:cNvGraphicFramePr>
          <p:nvPr/>
        </p:nvGraphicFramePr>
        <p:xfrm>
          <a:off x="34925" y="44450"/>
          <a:ext cx="9074150" cy="6352032"/>
        </p:xfrm>
        <a:graphic>
          <a:graphicData uri="http://schemas.openxmlformats.org/drawingml/2006/table">
            <a:tbl>
              <a:tblPr rtl="1"/>
              <a:tblGrid>
                <a:gridCol w="4465637"/>
                <a:gridCol w="46085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05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1530" name="Group 10"/>
          <p:cNvGraphicFramePr>
            <a:graphicFrameLocks noGrp="1"/>
          </p:cNvGraphicFramePr>
          <p:nvPr/>
        </p:nvGraphicFramePr>
        <p:xfrm>
          <a:off x="539750" y="1484313"/>
          <a:ext cx="8137525" cy="435864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Third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الثالث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ميسره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Troisième jour du moi</a:t>
                      </a:r>
                      <a:r>
                        <a:rPr kumimoji="0" lang="en-US" sz="4000" b="0" i="0" u="none" strike="noStrike" cap="none" normalizeH="0" baseline="0" smtClean="0">
                          <a:ln>
                            <a:noFill/>
                          </a:ln>
                          <a:solidFill>
                            <a:srgbClr val="FF9900"/>
                          </a:solidFill>
                          <a:effectLst/>
                          <a:latin typeface="Arial" charset="0"/>
                          <a:cs typeface="Arial" charset="0"/>
                        </a:rPr>
                        <a:t>s</a:t>
                      </a:r>
                      <a:r>
                        <a:rPr kumimoji="0" lang="fr-CA" sz="4000" b="0" i="0" u="none" strike="noStrike" cap="none" normalizeH="0" baseline="0" smtClean="0">
                          <a:ln>
                            <a:noFill/>
                          </a:ln>
                          <a:solidFill>
                            <a:srgbClr val="FF9900"/>
                          </a:solidFill>
                          <a:effectLst/>
                          <a:latin typeface="Arial" charset="0"/>
                          <a:cs typeface="Arial" charset="0"/>
                        </a:rPr>
                        <a:t>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2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41254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3582" name="Group 14"/>
          <p:cNvGraphicFramePr>
            <a:graphicFrameLocks noGrp="1"/>
          </p:cNvGraphicFramePr>
          <p:nvPr/>
        </p:nvGraphicFramePr>
        <p:xfrm>
          <a:off x="-36513" y="44450"/>
          <a:ext cx="9145588" cy="5978526"/>
        </p:xfrm>
        <a:graphic>
          <a:graphicData uri="http://schemas.openxmlformats.org/drawingml/2006/table">
            <a:tbl>
              <a:tblPr rtl="1"/>
              <a:tblGrid>
                <a:gridCol w="4752975"/>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عشية </a:t>
                      </a:r>
                      <a:r>
                        <a:rPr kumimoji="0" lang="en-US" sz="3600" b="0" i="0" u="sng" strike="noStrike" cap="none" normalizeH="0" baseline="0" smtClean="0">
                          <a:ln>
                            <a:noFill/>
                          </a:ln>
                          <a:solidFill>
                            <a:srgbClr val="FF9933"/>
                          </a:solidFill>
                          <a:effectLst/>
                          <a:latin typeface="Arial" charset="0"/>
                          <a:cs typeface="Arial" charset="0"/>
                        </a:rPr>
                        <a:t>40:2-3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فأقام على الصَّخرةِ رجليَّ. وسهَّل خطواتى. وجعل في فمي تسبيحاً جديداً. وسُبحاً لإلهنا. </a:t>
                      </a:r>
                      <a:r>
                        <a:rPr kumimoji="0" lang="ar-SA" sz="28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a:t>
                      </a:r>
                      <a:r>
                        <a:rPr kumimoji="0" lang="en-US" sz="3600" b="0" i="0" u="sng" strike="noStrike" cap="none" normalizeH="0" baseline="0" smtClean="0">
                          <a:ln>
                            <a:noFill/>
                          </a:ln>
                          <a:solidFill>
                            <a:srgbClr val="FF9933"/>
                          </a:solidFill>
                          <a:effectLst/>
                          <a:latin typeface="Arial" charset="0"/>
                          <a:cs typeface="Arial" charset="0"/>
                        </a:rPr>
                        <a:t>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t>
                      </a:r>
                      <a:r>
                        <a:rPr kumimoji="0" lang="fr-FR" sz="2800" b="0" i="0" u="none" strike="noStrike" cap="none" normalizeH="0" baseline="0" smtClean="0">
                          <a:ln>
                            <a:noFill/>
                          </a:ln>
                          <a:solidFill>
                            <a:schemeClr val="bg1"/>
                          </a:solidFill>
                          <a:effectLst/>
                          <a:latin typeface="Arial" charset="0"/>
                          <a:cs typeface="Arial" charset="0"/>
                        </a:rPr>
                        <a:t>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Il a mis dans ma bouche un chant nouveau, une louange pour notre Dieu, Alléluia</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set my feet upon a rock, And established my steps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He has put a new song in my mouth--Praise to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413583" name="Rectangle 15"/>
          <p:cNvSpPr>
            <a:spLocks noGrp="1" noChangeArrowheads="1"/>
          </p:cNvSpPr>
          <p:nvPr>
            <p:ph type="ctrTitle"/>
          </p:nvPr>
        </p:nvSpPr>
        <p:spPr/>
        <p:txBody>
          <a:bodyPr/>
          <a:lstStyle/>
          <a:p>
            <a:r>
              <a:rPr lang="en-US"/>
              <a:t>3pv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4606" name="Group 14"/>
          <p:cNvGraphicFramePr>
            <a:graphicFrameLocks noGrp="1"/>
          </p:cNvGraphicFramePr>
          <p:nvPr/>
        </p:nvGraphicFramePr>
        <p:xfrm>
          <a:off x="-36513" y="44450"/>
          <a:ext cx="9145588" cy="6121401"/>
        </p:xfrm>
        <a:graphic>
          <a:graphicData uri="http://schemas.openxmlformats.org/drawingml/2006/table">
            <a:tbl>
              <a:tblPr rtl="1"/>
              <a:tblGrid>
                <a:gridCol w="4537075"/>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متى ( 7 : 22 ـ 25 )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يوجد كثيرونَ سيقولونَ لي في ذلك اليَوم: ياربُّ ياربُّ، أَليسَ بِاسمك تنبَّأنا، وبِاسمك أخرجنا شياطين، وبِاسمك صنعنا قوَّاتٍ كثيرةً؟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7 : 22 - 25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Beaucoup me diront en ce jour-là: "Seigneur, Seigneur ! n'est-ce pas en ton nom que nous avons chassé les démons? en ton nom que nous avons fait de nombreux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7:22-25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414607" name="Rectangle 15"/>
          <p:cNvSpPr>
            <a:spLocks noGrp="1" noChangeArrowheads="1"/>
          </p:cNvSpPr>
          <p:nvPr>
            <p:ph type="ctrTitle"/>
          </p:nvPr>
        </p:nvSpPr>
        <p:spPr/>
        <p:txBody>
          <a:bodyPr/>
          <a:lstStyle/>
          <a:p>
            <a:r>
              <a:rPr lang="en-US"/>
              <a:t>3v</a:t>
            </a: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5630" name="Group 14"/>
          <p:cNvGraphicFramePr>
            <a:graphicFrameLocks noGrp="1"/>
          </p:cNvGraphicFramePr>
          <p:nvPr/>
        </p:nvGraphicFramePr>
        <p:xfrm>
          <a:off x="107950" y="115888"/>
          <a:ext cx="9001125" cy="6514148"/>
        </p:xfrm>
        <a:graphic>
          <a:graphicData uri="http://schemas.openxmlformats.org/drawingml/2006/table">
            <a:tbl>
              <a:tblPr rtl="1"/>
              <a:tblGrid>
                <a:gridCol w="4824412"/>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فحينئذٍ أُظهِر لهم إني لا أعرفكُم قطُّ! إذهبوا عنِّي يا فاعلي الإثم!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فكلُّ مَن يَسمع أقوالي هذه ويعمل بها، أُشبِّهُه برجلٍ عاقلٍ، بنى بيته على الصَّخر.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6655" name="Group 15"/>
          <p:cNvGraphicFramePr>
            <a:graphicFrameLocks noGrp="1"/>
          </p:cNvGraphicFramePr>
          <p:nvPr/>
        </p:nvGraphicFramePr>
        <p:xfrm>
          <a:off x="107950" y="115888"/>
          <a:ext cx="9001125" cy="5546726"/>
        </p:xfrm>
        <a:graphic>
          <a:graphicData uri="http://schemas.openxmlformats.org/drawingml/2006/table">
            <a:tbl>
              <a:tblPr rtl="1"/>
              <a:tblGrid>
                <a:gridCol w="4824412"/>
                <a:gridCol w="41767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فنزل المطر، وجاءت الأنهارُ، وهبَّت الرِّياحُ، وصدمت ذلك البيت فلم يسقُط، لأنَّ أساسه كان ثابتاً على الصَّخرِ.</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and the rain descended, the floods came, and the winds blew and beat on that house; and it did not fall, for it was founded on the rock.</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76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1766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8703" name="Group 15"/>
          <p:cNvGraphicFramePr>
            <a:graphicFrameLocks noGrp="1"/>
          </p:cNvGraphicFramePr>
          <p:nvPr/>
        </p:nvGraphicFramePr>
        <p:xfrm>
          <a:off x="34925" y="44450"/>
          <a:ext cx="9074150" cy="6467540"/>
        </p:xfrm>
        <a:graphic>
          <a:graphicData uri="http://schemas.openxmlformats.org/drawingml/2006/table">
            <a:tbl>
              <a:tblPr rtl="1"/>
              <a:tblGrid>
                <a:gridCol w="4176712"/>
                <a:gridCol w="48974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 </a:t>
                      </a:r>
                      <a:r>
                        <a:rPr kumimoji="0" lang="en-US" sz="3600" b="0" i="0" u="sng" strike="noStrike" cap="none" normalizeH="0" baseline="0" smtClean="0">
                          <a:ln>
                            <a:noFill/>
                          </a:ln>
                          <a:solidFill>
                            <a:srgbClr val="FF9933"/>
                          </a:solidFill>
                          <a:effectLst/>
                          <a:latin typeface="Arial" charset="0"/>
                          <a:cs typeface="Times New Roman" pitchFamily="18" charset="0"/>
                        </a:rPr>
                        <a:t>89:24, 19</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حقي ورحمتي معهُ، وبِاسمي يرتفع قرنهُ، حينئذٍ بالوحي تكلَّمتُ مع بنيِكَ، وقلت إنِّي وضعتُ عوناً على القويِّ</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Ma loyauté et ma fidélité seront près de lui, Et à mon nom, il redressera le front. Un jour, dans une </a:t>
                      </a:r>
                      <a:r>
                        <a:rPr kumimoji="0" lang="fr-FR" sz="2600" b="0" i="0" u="none" strike="noStrike" cap="none" normalizeH="0" baseline="0" smtClean="0">
                          <a:ln>
                            <a:noFill/>
                          </a:ln>
                          <a:solidFill>
                            <a:schemeClr val="bg1"/>
                          </a:solidFill>
                          <a:effectLst/>
                          <a:latin typeface="Arial" charset="0"/>
                          <a:cs typeface="Arial" charset="0"/>
                        </a:rPr>
                        <a:t>apparition,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tu parlas ainsi à tes fidèles: J'ai accordé mon aide à un brave,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But My faithfulness and My mercy shall be with him, And in My name his horn shall be exalted.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Then You spoke in a vision to Your holy one, And said: I have given help to one who is mighty.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418704" name="Rectangle 16"/>
          <p:cNvSpPr>
            <a:spLocks noGrp="1" noChangeArrowheads="1"/>
          </p:cNvSpPr>
          <p:nvPr>
            <p:ph type="ctrTitle"/>
          </p:nvPr>
        </p:nvSpPr>
        <p:spPr/>
        <p:txBody>
          <a:bodyPr/>
          <a:lstStyle/>
          <a:p>
            <a:r>
              <a:rPr lang="en-US"/>
              <a:t>3pm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9726" name="Group 14"/>
          <p:cNvGraphicFramePr>
            <a:graphicFrameLocks noGrp="1"/>
          </p:cNvGraphicFramePr>
          <p:nvPr/>
        </p:nvGraphicFramePr>
        <p:xfrm>
          <a:off x="34925" y="44450"/>
          <a:ext cx="9074150" cy="6452554"/>
        </p:xfrm>
        <a:graphic>
          <a:graphicData uri="http://schemas.openxmlformats.org/drawingml/2006/table">
            <a:tbl>
              <a:tblPr rtl="1"/>
              <a:tblGrid>
                <a:gridCol w="4897437"/>
                <a:gridCol w="4176713"/>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Arial" charset="0"/>
                        </a:rPr>
                        <a:t>13 : 23 - 30</a:t>
                      </a:r>
                      <a:r>
                        <a:rPr kumimoji="0" lang="fr-CA" sz="32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واحدُ</a:t>
                      </a:r>
                      <a:r>
                        <a:rPr kumimoji="0" lang="ar-EG" sz="3200" b="0" i="0" u="none" strike="noStrike" cap="none" normalizeH="0" baseline="0" smtClean="0">
                          <a:ln>
                            <a:noFill/>
                          </a:ln>
                          <a:solidFill>
                            <a:schemeClr val="bg1"/>
                          </a:solidFill>
                          <a:effectLst/>
                          <a:latin typeface="Arial" charset="0"/>
                          <a:cs typeface="Arial" charset="0"/>
                        </a:rPr>
                        <a:t>: " </a:t>
                      </a:r>
                      <a:r>
                        <a:rPr kumimoji="0" lang="ar-SA" sz="3200" b="0" i="0" u="none" strike="noStrike" cap="none" normalizeH="0" baseline="0" smtClean="0">
                          <a:ln>
                            <a:noFill/>
                          </a:ln>
                          <a:solidFill>
                            <a:schemeClr val="bg1"/>
                          </a:solidFill>
                          <a:effectLst/>
                          <a:latin typeface="Arial" charset="0"/>
                          <a:cs typeface="Arial" charset="0"/>
                        </a:rPr>
                        <a:t>يا سـيِّد، أقليلٌ هم الذين يخلُصون؟ " فقال لهم: اجتهدوا أن تدخلوا من الباب الضَّيِّق، فإنِّي أقول لكم: إنَّ كثيرين سيطلبون أن يدخلوا ولا يقدرون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Luc </a:t>
                      </a:r>
                      <a:r>
                        <a:rPr kumimoji="0" lang="en-US" sz="3600" b="0" i="0" u="sng" strike="noStrike" cap="none" normalizeH="0" baseline="0" smtClean="0">
                          <a:ln>
                            <a:noFill/>
                          </a:ln>
                          <a:solidFill>
                            <a:srgbClr val="FF9933"/>
                          </a:solidFill>
                          <a:effectLst/>
                          <a:latin typeface="Arial" charset="0"/>
                          <a:cs typeface="Arial" charset="0"/>
                        </a:rPr>
                        <a:t>13 : 23 - 30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Quelqu'un lui dit: "Seigneur, n'y aura-t-il que peu de gens qui seront sauvés?" Il leur dit alors:24 "Efforcez-vous d'entrer par la porte étroite, car beaucoup, je vous le dis, chercheront à entrer et ne le pourront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Luke 13:23-30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Then one said to Him, Lord, are there few who are saved? And He said to them, 24 Strive to enter through the narrow gate, for many, I say to you, will seek to enter and will not be able.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419727" name="Rectangle 15"/>
          <p:cNvSpPr>
            <a:spLocks noGrp="1" noChangeArrowheads="1"/>
          </p:cNvSpPr>
          <p:nvPr>
            <p:ph type="ctrTitle"/>
          </p:nvPr>
        </p:nvSpPr>
        <p:spPr/>
        <p:txBody>
          <a:bodyPr/>
          <a:lstStyle/>
          <a:p>
            <a:r>
              <a:rPr lang="en-US"/>
              <a:t>3m</a:t>
            </a: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0750" name="Group 14"/>
          <p:cNvGraphicFramePr>
            <a:graphicFrameLocks noGrp="1"/>
          </p:cNvGraphicFramePr>
          <p:nvPr/>
        </p:nvGraphicFramePr>
        <p:xfrm>
          <a:off x="34925" y="115888"/>
          <a:ext cx="9074150" cy="5834063"/>
        </p:xfrm>
        <a:graphic>
          <a:graphicData uri="http://schemas.openxmlformats.org/drawingml/2006/table">
            <a:tbl>
              <a:tblPr rtl="1"/>
              <a:tblGrid>
                <a:gridCol w="4681537"/>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بلغ أن يقوم ربُّ البيت ويُغلِق الباب، فتبتدئون بالوقوف خارجاً وتقرعون الباب قائلين: ياربُّ ياربُّ، افتح لنا،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Après que le maître de maison se sera levé et aura fermé la porte, quand, restés dehors, vous commencerez à frapper à la porte en disant: "Seigneur, ouvre-nous,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When once the Master of the house has risen up and shut the door, and you begin to stand outside and knock at the door, saying, `Lord, Lord, open for us,'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1774" name="Group 14"/>
          <p:cNvGraphicFramePr>
            <a:graphicFrameLocks noGrp="1"/>
          </p:cNvGraphicFramePr>
          <p:nvPr/>
        </p:nvGraphicFramePr>
        <p:xfrm>
          <a:off x="34925" y="115888"/>
          <a:ext cx="9074150" cy="5834063"/>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فيجيب ويقول لكم: لا أعرفكم من أين أنتُم! حينئذٍ تبتدئون تقولون: أكلنا قُدَّامك وشربنا، وعلَّمت في شوارعنا.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qu'il vous répondra: "Vous, je ne sais d'où vous êtes", 26 alors vous vous mettrez à dire: "Nous avons mangé et bu devant toi, et c'est sur nos places que tu as enseigné;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2801" name="Group 17"/>
          <p:cNvGraphicFramePr>
            <a:graphicFrameLocks noGrp="1"/>
          </p:cNvGraphicFramePr>
          <p:nvPr/>
        </p:nvGraphicFramePr>
        <p:xfrm>
          <a:off x="34925" y="44450"/>
          <a:ext cx="9074150" cy="6770880"/>
        </p:xfrm>
        <a:graphic>
          <a:graphicData uri="http://schemas.openxmlformats.org/drawingml/2006/table">
            <a:tbl>
              <a:tblPr rtl="1"/>
              <a:tblGrid>
                <a:gridCol w="4537075"/>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فيقول لكم: إني لا أعرفكم من أين أنتم! اذهبوا عنِّي يا جميع فاعلي الظُّلم. هناك يكون البُكاء وصرير الأسنان، مَتَى رأيتم إبراهيم وإسحق ويعقوب وجميع الأنبياء في ملكوت الله، وأنتم مطرحون خارجاً.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et il vous dira: "Je ne sais d'où vous êtes. Éloignez-vous de moi, vous tous qui faites le mal. 28 Il y aura les pleurs et les grincements de dents, quand vous verrez Abraham, Isaac et Jacob, ainsi que tous les prophètes dans le Royaume de Dieu, et vous jetés dehors.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But He will say, `I tell you I do not know you, where you are from. Depart from Me, all you workers of iniquity.' 28 There will be weeping and gnashing of teeth, when you see Abraham and Isaac and Jacob and all the prophets in the kingdom of God, and yourselves thrust out.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824" name="Group 16"/>
          <p:cNvGraphicFramePr>
            <a:graphicFrameLocks noGrp="1"/>
          </p:cNvGraphicFramePr>
          <p:nvPr/>
        </p:nvGraphicFramePr>
        <p:xfrm>
          <a:off x="34925" y="115888"/>
          <a:ext cx="9074150" cy="5954016"/>
        </p:xfrm>
        <a:graphic>
          <a:graphicData uri="http://schemas.openxmlformats.org/drawingml/2006/table">
            <a:tbl>
              <a:tblPr rtl="1"/>
              <a:tblGrid>
                <a:gridCol w="4752975"/>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ويأتون من المشارق والمغارب ومن الشمال والجنوب، ويَتَّكِئُونَ في ملكوت اللهِ. هوذا آخِرُونَ يكونون أوَّلين. وأوَّلون يكونون آخِرِينَ.</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29 </a:t>
                      </a:r>
                      <a:r>
                        <a:rPr kumimoji="0" lang="fr-FR" sz="2800" b="0" i="0" u="none" strike="noStrike" cap="none" normalizeH="0" baseline="0" smtClean="0">
                          <a:ln>
                            <a:noFill/>
                          </a:ln>
                          <a:solidFill>
                            <a:schemeClr val="bg1"/>
                          </a:solidFill>
                          <a:effectLst/>
                          <a:latin typeface="Arial" charset="0"/>
                          <a:cs typeface="Arial" charset="0"/>
                        </a:rPr>
                        <a:t>Alors il en viendra du levant et du couchant, du nord et du midi, pour prendre place au festin dans le Royaume de Dieu. 30 Et ainsi, il y a des derniers qui seront premiers et il y a des premiers qui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7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8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4248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248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2483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6882" name="Group 2"/>
          <p:cNvGraphicFramePr>
            <a:graphicFrameLocks noGrp="1"/>
          </p:cNvGraphicFramePr>
          <p:nvPr/>
        </p:nvGraphicFramePr>
        <p:xfrm>
          <a:off x="34925" y="44450"/>
          <a:ext cx="9074150" cy="6265863"/>
        </p:xfrm>
        <a:graphic>
          <a:graphicData uri="http://schemas.openxmlformats.org/drawingml/2006/table">
            <a:tbl>
              <a:tblPr rtl="1"/>
              <a:tblGrid>
                <a:gridCol w="5473700"/>
                <a:gridCol w="3600450"/>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 الأولى إلى أهل كورنثوس </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3 : 1 ـ 8 )</a:t>
                      </a:r>
                      <a:endParaRPr kumimoji="0" lang="ar-EG" sz="32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وأنا أيضاً أيُّها الإخوة لم أستطع أن أُكلِّمكم كروحيِّين، بل كجسديِّين كأطفالٍ في المسيح، سَقَيتُكم لبناً لا طعاماً،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1" i="0" u="sng" strike="noStrike" cap="none" normalizeH="0" baseline="0" smtClean="0">
                          <a:ln>
                            <a:noFill/>
                          </a:ln>
                          <a:solidFill>
                            <a:srgbClr val="FF9900"/>
                          </a:solidFill>
                          <a:effectLst/>
                          <a:latin typeface="Arial" charset="0"/>
                          <a:cs typeface="Arial" charset="0"/>
                        </a:rPr>
                        <a:t>1 Corinthiens 3 : 1 - 8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Pour moi, frères, je n'ai pu vous parler comme à des hommes spirituels, mais seulement comme à des hommes charnels, comme à des petits enfants en Christ. 2 C'est du lait que je vous ai fait boire, non de la nourriture solide: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smtClean="0">
                          <a:ln>
                            <a:noFill/>
                          </a:ln>
                          <a:solidFill>
                            <a:srgbClr val="FF9900"/>
                          </a:solidFill>
                          <a:effectLst/>
                          <a:latin typeface="Arial" charset="0"/>
                          <a:cs typeface="Arial" charset="0"/>
                        </a:rPr>
                        <a:t>1 Corinthians 3:1-8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And I, brethren, could not speak to you as to spiritual people but as to carnal, as to babes in Christ. 2 I fed you with milk and not with solid food;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426893" name="Rectangle 13"/>
          <p:cNvSpPr>
            <a:spLocks noGrp="1" noChangeArrowheads="1"/>
          </p:cNvSpPr>
          <p:nvPr>
            <p:ph type="ctrTitle"/>
          </p:nvPr>
        </p:nvSpPr>
        <p:spPr/>
        <p:txBody>
          <a:bodyPr/>
          <a:lstStyle/>
          <a:p>
            <a:r>
              <a:rPr lang="en-US"/>
              <a:t>3p</a:t>
            </a:r>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7917" name="Group 13"/>
          <p:cNvGraphicFramePr>
            <a:graphicFrameLocks noGrp="1"/>
          </p:cNvGraphicFramePr>
          <p:nvPr/>
        </p:nvGraphicFramePr>
        <p:xfrm>
          <a:off x="34925" y="115888"/>
          <a:ext cx="9074150" cy="6305488"/>
        </p:xfrm>
        <a:graphic>
          <a:graphicData uri="http://schemas.openxmlformats.org/drawingml/2006/table">
            <a:tbl>
              <a:tblPr rtl="1"/>
              <a:tblGrid>
                <a:gridCol w="5113337"/>
                <a:gridCol w="3960813"/>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لأنكم لم تكونوا بعدُ تستطيعون، وحتى للآن أيضاً لا تستطيعون، لأنكم بعد جسديُّون. فأنه إذ فيكم حسدٌ وخِصامٌ، ألستم جسديِّين وتسلكون بحسب البشر؟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vous ne l'auriez pas supportée. Mais vous ne la supporteriez pas davantage aujourd'hui, 3 car vous êtes encore charnels. Puisqu'il y a parmi vous jalousie et querelles, n'êtes-vous pas charnels et ne vous conduisez-vous pas de façon tout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until now you were not able to receive it, and even now you are still not able; 3 for you are still carnal. For where there are envy, strife, and divisions among you, are you not carnal and behaving like mere men?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8941" name="Group 13"/>
          <p:cNvGraphicFramePr>
            <a:graphicFrameLocks noGrp="1"/>
          </p:cNvGraphicFramePr>
          <p:nvPr/>
        </p:nvGraphicFramePr>
        <p:xfrm>
          <a:off x="34925" y="115888"/>
          <a:ext cx="9074150" cy="5917440"/>
        </p:xfrm>
        <a:graphic>
          <a:graphicData uri="http://schemas.openxmlformats.org/drawingml/2006/table">
            <a:tbl>
              <a:tblPr rtl="1"/>
              <a:tblGrid>
                <a:gridCol w="5184775"/>
                <a:gridCol w="38893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إذا قال </a:t>
                      </a:r>
                      <a:r>
                        <a:rPr kumimoji="0" lang="en-US"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واحدٌ: " أنا لبُولُس " وآخر: " أنا لأبُلُّوس " أفلستُم جسديِّين؟ فمَن هو أبُلُّوس، ومن هو بولُس؟ بل خادمان آمنتُم بواسطتهما، وكما أعطى الربُّ لكلِّ واحدٍ: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Quand l'un déclare: "Moi, j'appartiens à Paul", l'autre: "Moi à Apollos", n'agissez-vous pas de manière tout humaine? 5 Qu'est-ce donc qu'Apollos? Qu'est-ce que Paul? Des serviteurs par qui vous avez été amenés à la foi; chacun d'eux a agi selon les dons que le Seigneur lui a accordés.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For when one says, I am of Paul, and another, I am of Apollos, are you not carnal? 5 Who then is Paul, and who is Apollos, but ministers through whom you believed, as the Lord gave to each one?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9967" name="Group 15"/>
          <p:cNvGraphicFramePr>
            <a:graphicFrameLocks noGrp="1"/>
          </p:cNvGraphicFramePr>
          <p:nvPr/>
        </p:nvGraphicFramePr>
        <p:xfrm>
          <a:off x="34925" y="44450"/>
          <a:ext cx="9074150" cy="6371845"/>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أنا غرستُ وأبُلُّوس سقى، لكن الله كان يُنْمِي، إذاً ليس الغارسُ شيئاً ولا السَّاقي، بل الله الذي يُنْمِي، والغارس والسَّاقي هما واحدٌ، ولكن كل واحد سيأخُذُ أُجرته بحسب تعبِهِ.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Moi, j'ai planté, Apollos a arrosé, mais c'est Dieu qui faisait croître.7 Ainsi celui qui plante n'est rien, celui qui arrose n'est rien. Dieu seul compte, lui qui fait croître. 8 Celui qui plante et celui qui arrose, c'est tout un, et chacun recevra son salaire à la mesure de son propre travail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I planted, Apollos watered, but God gave the increase. 7 So then neither he who plants is anything, nor he who waters, but God who gives the increase. 8 Now he who plants and he who waters are one, and each one will receive his own reward according to his own labor.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09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20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320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3200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4062" name="Group 14"/>
          <p:cNvGraphicFramePr>
            <a:graphicFrameLocks noGrp="1"/>
          </p:cNvGraphicFramePr>
          <p:nvPr/>
        </p:nvGraphicFramePr>
        <p:xfrm>
          <a:off x="34925" y="44450"/>
          <a:ext cx="9074150" cy="5978526"/>
        </p:xfrm>
        <a:graphic>
          <a:graphicData uri="http://schemas.openxmlformats.org/drawingml/2006/table">
            <a:tbl>
              <a:tblPr rtl="1"/>
              <a:tblGrid>
                <a:gridCol w="4176712"/>
                <a:gridCol w="48974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الكاثوليكون من رسالة </a:t>
                      </a:r>
                      <a:r>
                        <a:rPr kumimoji="0" lang="ar-SA" sz="3200" b="0" i="0" u="sng" strike="noStrike" cap="none" normalizeH="0" baseline="0" smtClean="0">
                          <a:ln>
                            <a:noFill/>
                          </a:ln>
                          <a:solidFill>
                            <a:srgbClr val="FF9900"/>
                          </a:solidFill>
                          <a:effectLst/>
                          <a:latin typeface="Arial" charset="0"/>
                          <a:cs typeface="Arial" charset="0"/>
                        </a:rPr>
                        <a:t>بطرس الرسول الثانية </a:t>
                      </a:r>
                      <a:r>
                        <a:rPr kumimoji="0" lang="ar-EG" sz="3200" b="0" i="0" u="sng" strike="noStrike" cap="none" normalizeH="0" baseline="0" smtClean="0">
                          <a:ln>
                            <a:noFill/>
                          </a:ln>
                          <a:solidFill>
                            <a:srgbClr val="FF9900"/>
                          </a:solidFill>
                          <a:effectLst/>
                          <a:latin typeface="Arial" charset="0"/>
                          <a:cs typeface="Arial" charset="0"/>
                        </a:rPr>
                        <a:t>( 1 : 1</a:t>
                      </a:r>
                      <a:r>
                        <a:rPr kumimoji="0" lang="ar-SA" sz="3200" b="0" i="0" u="sng" strike="noStrike" cap="none" normalizeH="0" baseline="0" smtClean="0">
                          <a:ln>
                            <a:noFill/>
                          </a:ln>
                          <a:solidFill>
                            <a:srgbClr val="FF9900"/>
                          </a:solidFill>
                          <a:effectLst/>
                          <a:latin typeface="Arial" charset="0"/>
                          <a:cs typeface="Arial" charset="0"/>
                        </a:rPr>
                        <a:t> ـ </a:t>
                      </a:r>
                      <a:r>
                        <a:rPr kumimoji="0" lang="ar-EG" sz="3200" b="0" i="0" u="sng" strike="noStrike" cap="none" normalizeH="0" baseline="0" smtClean="0">
                          <a:ln>
                            <a:noFill/>
                          </a:ln>
                          <a:solidFill>
                            <a:srgbClr val="FF9900"/>
                          </a:solidFill>
                          <a:effectLst/>
                          <a:latin typeface="Arial" charset="0"/>
                          <a:cs typeface="Arial" charset="0"/>
                        </a:rPr>
                        <a:t>11 )</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سمعان بطرس عبد يسوع المسيح ورسوله، إلى الذين نالوا معنا إيماناً مُكرماً مساوياً لنا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ببرِّ إلهنا والمُخلِّص يسوع المسيح.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00"/>
                          </a:solidFill>
                          <a:effectLst/>
                          <a:latin typeface="Arial" charset="0"/>
                          <a:cs typeface="Arial"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1Syméon Pierre, serviteur et apôtre de Jésus Christ, à ceux qui ont reçu, par la justice de notre Dieu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1Simon Peter, a bondservant and apostle of Jesus Christ, To those who have obtained like precious faith with us by the righteousness of our God and Savior Jesus Christ: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434063" name="Rectangle 15"/>
          <p:cNvSpPr>
            <a:spLocks noGrp="1" noChangeArrowheads="1"/>
          </p:cNvSpPr>
          <p:nvPr>
            <p:ph type="ctrTitle"/>
          </p:nvPr>
        </p:nvSpPr>
        <p:spPr/>
        <p:txBody>
          <a:bodyPr/>
          <a:lstStyle/>
          <a:p>
            <a:r>
              <a:rPr lang="en-US"/>
              <a:t>3c</a:t>
            </a: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5086" name="Group 14"/>
          <p:cNvGraphicFramePr>
            <a:graphicFrameLocks noGrp="1"/>
          </p:cNvGraphicFramePr>
          <p:nvPr/>
        </p:nvGraphicFramePr>
        <p:xfrm>
          <a:off x="34925" y="44450"/>
          <a:ext cx="9074150" cy="6429504"/>
        </p:xfrm>
        <a:graphic>
          <a:graphicData uri="http://schemas.openxmlformats.org/drawingml/2006/table">
            <a:tbl>
              <a:tblPr rtl="1"/>
              <a:tblGrid>
                <a:gridCol w="4897437"/>
                <a:gridCol w="41767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لتكثر لكم النِّعمة والسَّلام بمعرفة الله ويسوع المسيح ربِّنا.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que la grâce et la paix vous viennent en abondance par la connaissance de Dieu et de Jésus, notre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En effet, la puissance divine nous a fait don de tout ce qui est nécessaire à la vie et à la piété en nous faisant connaître celui qui nous a appelés par sa propre gloire et sa force agissante.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6110" name="Group 14"/>
          <p:cNvGraphicFramePr>
            <a:graphicFrameLocks noGrp="1"/>
          </p:cNvGraphicFramePr>
          <p:nvPr/>
        </p:nvGraphicFramePr>
        <p:xfrm>
          <a:off x="34925" y="44450"/>
          <a:ext cx="9074150" cy="5832476"/>
        </p:xfrm>
        <a:graphic>
          <a:graphicData uri="http://schemas.openxmlformats.org/drawingml/2006/table">
            <a:tbl>
              <a:tblPr rtl="1"/>
              <a:tblGrid>
                <a:gridCol w="4824412"/>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وبواسطة هذه الأمجاد الجليلة، التى أُعطِيَت لنا للكرامة لكى تصيروا بها شُركاء الطَّبيعة الإلهيَّة، هاربين من شهوة الفساد التى في العالم.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Par elles, les biens du plus haut prix qui nous avaient été promis nous ont été accordés, pour que par ceux-ci vous entriez en communion avec la nature divine, vous étant arrachés à la pourriture que nourrit dans le monde la convoitise.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133" name="Group 13"/>
          <p:cNvGraphicFramePr>
            <a:graphicFrameLocks noGrp="1"/>
          </p:cNvGraphicFramePr>
          <p:nvPr/>
        </p:nvGraphicFramePr>
        <p:xfrm>
          <a:off x="34925" y="-26988"/>
          <a:ext cx="9074150" cy="6659183"/>
        </p:xfrm>
        <a:graphic>
          <a:graphicData uri="http://schemas.openxmlformats.org/drawingml/2006/table">
            <a:tbl>
              <a:tblPr rtl="1"/>
              <a:tblGrid>
                <a:gridCol w="4681537"/>
                <a:gridCol w="43926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ولهذا عينه ـ وأنتم باذلون كل اجتهاد ـ قـدِّموا في إيمانكم فضيلة، وفى الفضيلة معرفة، وفى المعرفة تعفُّفـاً، وفى التَّعفُّف صبراً، وفى الصَّبر تقوى، وفى التَّقوى مودَّة أخويَّةً، وفى المودَّة الأخويَّة محبَّة.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pour cette raison même, concentrant tous vos efforts, joignez à votre foi la vertu, à la vertu la connaissance, à la connaissance la maîtrise de soi, à la maîtrise de soi la ténacité, à la ténacité la piété, à la piété l'amitié fraternelle, à l'amitié fraternelle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8157" name="Group 13"/>
          <p:cNvGraphicFramePr>
            <a:graphicFrameLocks noGrp="1"/>
          </p:cNvGraphicFramePr>
          <p:nvPr/>
        </p:nvGraphicFramePr>
        <p:xfrm>
          <a:off x="34925" y="115888"/>
          <a:ext cx="9074150" cy="6516308"/>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 لأن الذي ليس عنده هذه، هو أعمى قصير البَصر، قد نسيَ تطهير خطاياه السَّالفة. لذلك بالأكثر اجتهدوا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9181" name="Group 13"/>
          <p:cNvGraphicFramePr>
            <a:graphicFrameLocks noGrp="1"/>
          </p:cNvGraphicFramePr>
          <p:nvPr/>
        </p:nvGraphicFramePr>
        <p:xfrm>
          <a:off x="34925" y="44450"/>
          <a:ext cx="9074150" cy="6516308"/>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الإخوة أن تجعلوا دعوتكم واختياركم ثابتين بالأعمال الصَّالحة. لأنكم إذا فعلتم ذلك لن تَزِلُّوا أبداً. لأنه هكذا يُقدَّم لكم بغنى دخول إلى ملكوت ربِّنا ومُخلِّصنا يسوع المسيح الأبديِّ.</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C'est pourquoi, frères, redoublez d'efforts pour affermir votre vocation et votre élection; ce faisant, pas de danger de jamais tomber.11 C'est ainsi, en effet, que vous sera généreusement accordée l'entrée dans le Royaume éternel de notre Seigneur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01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121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4412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4122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44122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3278" name="Group 14"/>
          <p:cNvGraphicFramePr>
            <a:graphicFrameLocks noGrp="1"/>
          </p:cNvGraphicFramePr>
          <p:nvPr/>
        </p:nvGraphicFramePr>
        <p:xfrm>
          <a:off x="34925" y="44450"/>
          <a:ext cx="9074150" cy="6207000"/>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3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en-US" sz="3300" b="0" i="0" u="sng" strike="noStrike" cap="none" normalizeH="0" baseline="0" smtClean="0">
                          <a:ln>
                            <a:noFill/>
                          </a:ln>
                          <a:solidFill>
                            <a:srgbClr val="FF9900"/>
                          </a:solidFill>
                          <a:effectLst/>
                          <a:latin typeface="Arial" charset="0"/>
                          <a:cs typeface="Arial" charset="0"/>
                        </a:rPr>
                        <a:t>15 : 13 - 29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الله أولاً الأُمَم ليأخذ منهم شعباً على اسمه.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smtClean="0">
                          <a:ln>
                            <a:noFill/>
                          </a:ln>
                          <a:solidFill>
                            <a:srgbClr val="FF9900"/>
                          </a:solidFill>
                          <a:effectLst/>
                          <a:latin typeface="Arial" charset="0"/>
                          <a:cs typeface="Arial" charset="0"/>
                        </a:rPr>
                        <a:t>Actes </a:t>
                      </a:r>
                      <a:r>
                        <a:rPr kumimoji="0" lang="en-US" sz="3400" b="0" i="0" u="sng" strike="noStrike" cap="none" normalizeH="0" baseline="0" smtClean="0">
                          <a:ln>
                            <a:noFill/>
                          </a:ln>
                          <a:solidFill>
                            <a:srgbClr val="FF9900"/>
                          </a:solidFill>
                          <a:effectLst/>
                          <a:latin typeface="Arial" charset="0"/>
                          <a:cs typeface="Arial" charset="0"/>
                        </a:rPr>
                        <a:t>15 : 13 - 29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Quand ils eurent achevé, Jacques à son tour prit la parole: "Frères, écoutez-moi. 14 Siméon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smtClean="0">
                          <a:ln>
                            <a:noFill/>
                          </a:ln>
                          <a:solidFill>
                            <a:srgbClr val="FF9900"/>
                          </a:solidFill>
                          <a:effectLst/>
                          <a:latin typeface="Arial" charset="0"/>
                          <a:cs typeface="Arial" charset="0"/>
                        </a:rPr>
                        <a:t>Acts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443279" name="Rectangle 15"/>
          <p:cNvSpPr>
            <a:spLocks noGrp="1" noChangeArrowheads="1"/>
          </p:cNvSpPr>
          <p:nvPr>
            <p:ph type="ctrTitle"/>
          </p:nvPr>
        </p:nvSpPr>
        <p:spPr/>
        <p:txBody>
          <a:bodyPr/>
          <a:lstStyle/>
          <a:p>
            <a:r>
              <a:rPr lang="en-US"/>
              <a:t>3a</a:t>
            </a: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4301" name="Group 13"/>
          <p:cNvGraphicFramePr>
            <a:graphicFrameLocks noGrp="1"/>
          </p:cNvGraphicFramePr>
          <p:nvPr/>
        </p:nvGraphicFramePr>
        <p:xfrm>
          <a:off x="34925" y="115888"/>
          <a:ext cx="9074150" cy="5834063"/>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توافقه أقوال الأنبياء، كما هو مكتوبٌ: سأرجع بعد هذا وأبني أيضاً خيمة داود السَّاقطة، وأبني أيضاً ردمها وأُقيمها ثانية، </a:t>
                      </a:r>
                      <a:endParaRPr kumimoji="0" lang="en-US" sz="36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5327" name="Group 15"/>
          <p:cNvGraphicFramePr>
            <a:graphicFrameLocks noGrp="1"/>
          </p:cNvGraphicFramePr>
          <p:nvPr/>
        </p:nvGraphicFramePr>
        <p:xfrm>
          <a:off x="34925" y="44450"/>
          <a:ext cx="9074150" cy="5618163"/>
        </p:xfrm>
        <a:graphic>
          <a:graphicData uri="http://schemas.openxmlformats.org/drawingml/2006/table">
            <a:tbl>
              <a:tblPr rtl="1"/>
              <a:tblGrid>
                <a:gridCol w="4537075"/>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يطلب الباقون من النَّاس الربَّ، وجميع الأُمَم الذين دُعِيَ اسمى عليهم، يقول الربُّ الصَّانع هذا الأمر، المعروف عند الربِّ منذُ الأزل.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Dès lors le reste des hommes cherchera le Seigneur, avec toutes les nations qui portent mon nom. Voilà ce que dit le Seigneur, il réalise ainsi ses projets connus depuis toujours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6353" name="Group 17"/>
          <p:cNvGraphicFramePr>
            <a:graphicFrameLocks noGrp="1"/>
          </p:cNvGraphicFramePr>
          <p:nvPr/>
        </p:nvGraphicFramePr>
        <p:xfrm>
          <a:off x="34925" y="115888"/>
          <a:ext cx="9074150" cy="5945125"/>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أنا أقضي أن لا يُثَقَّل على الرَّاجعين إلى اللهِ من الأُمَم، بل يُرسَل إليهم أن يمتنعوا عن ذبائح الأصنام، والزِّنى، والمخنوق، والدَّم المائت.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Je suis donc d'avis de ne pas accumuler les obstacles devant ceux des païens qui se tournent vers Dieu. 20 Écrivons-leur simplement de s'abstenir des souillures de l'idolâtrie, de l'immoralité, de la viande étouffée et du sang.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Therefore I judge that we should not trouble those from among the Gentiles who are turning to God, 20 but that we write to them to abstain from things polluted by idols, from sexual immorality, from things strangled, and from blood.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7380" name="Group 20"/>
          <p:cNvGraphicFramePr>
            <a:graphicFrameLocks noGrp="1"/>
          </p:cNvGraphicFramePr>
          <p:nvPr/>
        </p:nvGraphicFramePr>
        <p:xfrm>
          <a:off x="34925" y="115888"/>
          <a:ext cx="9074150" cy="5903914"/>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8397" name="Group 13"/>
          <p:cNvGraphicFramePr>
            <a:graphicFrameLocks noGrp="1"/>
          </p:cNvGraphicFramePr>
          <p:nvPr/>
        </p:nvGraphicFramePr>
        <p:xfrm>
          <a:off x="34925" y="115888"/>
          <a:ext cx="9074150" cy="6161025"/>
        </p:xfrm>
        <a:graphic>
          <a:graphicData uri="http://schemas.openxmlformats.org/drawingml/2006/table">
            <a:tbl>
              <a:tblPr rtl="1"/>
              <a:tblGrid>
                <a:gridCol w="4681537"/>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وبرناباس: يهـوذا الذي يُدعَـى برسـاباس، وسيلاس، رجُلين مُتقدِّمين في الإخوة.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9421" name="Group 13"/>
          <p:cNvGraphicFramePr>
            <a:graphicFrameLocks noGrp="1"/>
          </p:cNvGraphicFramePr>
          <p:nvPr/>
        </p:nvGraphicFramePr>
        <p:xfrm>
          <a:off x="34925" y="115888"/>
          <a:ext cx="9074150" cy="5618163"/>
        </p:xfrm>
        <a:graphic>
          <a:graphicData uri="http://schemas.openxmlformats.org/drawingml/2006/table">
            <a:tbl>
              <a:tblPr rtl="1"/>
              <a:tblGrid>
                <a:gridCol w="4465637"/>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0445" name="Group 13"/>
          <p:cNvGraphicFramePr>
            <a:graphicFrameLocks noGrp="1"/>
          </p:cNvGraphicFramePr>
          <p:nvPr/>
        </p:nvGraphicFramePr>
        <p:xfrm>
          <a:off x="34925" y="115888"/>
          <a:ext cx="9074150" cy="6599112"/>
        </p:xfrm>
        <a:graphic>
          <a:graphicData uri="http://schemas.openxmlformats.org/drawingml/2006/table">
            <a:tbl>
              <a:tblPr rtl="1"/>
              <a:tblGrid>
                <a:gridCol w="4249737"/>
                <a:gridCol w="4824413"/>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قد سَمعنا أن قوماً منكم قد خرجوا فأقلقوكم، إذ يُميلون أنفسكم بأقوال التي لم نقولها. فقد رأينا واجتمعنا برأيٍ واحدٍ واخترنا رجُليْن وأرسلناهما إليكم مع حبيبينا برناباس وبولس،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Nous avons appris que certains des nôtres étaient allés vous troubler et bouleverser vos esprits par leur propos; ils n'en étaient pas chargés. 25 Nous avons décidé unanimement de choisir des délégués que nous vous enverrions avec nos chers Barnabas et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1469" name="Group 13"/>
          <p:cNvGraphicFramePr>
            <a:graphicFrameLocks noGrp="1"/>
          </p:cNvGraphicFramePr>
          <p:nvPr/>
        </p:nvGraphicFramePr>
        <p:xfrm>
          <a:off x="107950" y="115888"/>
          <a:ext cx="9001125" cy="5691188"/>
        </p:xfrm>
        <a:graphic>
          <a:graphicData uri="http://schemas.openxmlformats.org/drawingml/2006/table">
            <a:tbl>
              <a:tblPr rtl="1"/>
              <a:tblGrid>
                <a:gridCol w="4752975"/>
                <a:gridCol w="4248150"/>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أُناس قد بذلوا أنفسهم على اسم ربِّنا يسوع المسيح. فأَرسلنا معهما يهوذا وسيلاس، وهما أيضاً يخبرانكم بهذا القول. </a:t>
                      </a:r>
                      <a:endParaRPr kumimoji="0" lang="en-US" sz="36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2493" name="Group 13"/>
          <p:cNvGraphicFramePr>
            <a:graphicFrameLocks noGrp="1"/>
          </p:cNvGraphicFramePr>
          <p:nvPr/>
        </p:nvGraphicFramePr>
        <p:xfrm>
          <a:off x="34925" y="115888"/>
          <a:ext cx="9074150" cy="5834063"/>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الرُّوح القدس قد ارتضَى ونحن أيضاً أن لا نزيد عليكم ثقلاً أكثر، غير هذه الضرورية: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L'Esprit Saint et nous-mêmes, nous avons en effet décidé de ne vous imposer aucune autre charge que ces exigences inévitables: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it seemed good to the Holy Spirit, and to us, to lay upon you no greater burden than these necessary things: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3517" name="Group 13"/>
          <p:cNvGraphicFramePr>
            <a:graphicFrameLocks noGrp="1"/>
          </p:cNvGraphicFramePr>
          <p:nvPr/>
        </p:nvGraphicFramePr>
        <p:xfrm>
          <a:off x="34925" y="115888"/>
          <a:ext cx="9074150" cy="5907088"/>
        </p:xfrm>
        <a:graphic>
          <a:graphicData uri="http://schemas.openxmlformats.org/drawingml/2006/table">
            <a:tbl>
              <a:tblPr rtl="1"/>
              <a:tblGrid>
                <a:gridCol w="4608512"/>
                <a:gridCol w="446563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احفظوا نفوسكم من ذبائح الأوثان، ومن الدَّم الميت، والمخنوق، ومن الزِّنى، وهذه إذا حفظتم نفوسكم منها فَنِعِمَّا ما تصنعون. كونوا مُعَافينَ.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vous abstenir des viandes de sacrifices païens, du sang, des animaux étouffés et de l'immoralité. Si vous évitez tout cela avec soin, vous aurez bien agi. Adieu!"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45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555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65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613" name="Group 13"/>
          <p:cNvGraphicFramePr>
            <a:graphicFrameLocks noGrp="1"/>
          </p:cNvGraphicFramePr>
          <p:nvPr/>
        </p:nvGraphicFramePr>
        <p:xfrm>
          <a:off x="34925" y="44450"/>
          <a:ext cx="9074150" cy="6197601"/>
        </p:xfrm>
        <a:graphic>
          <a:graphicData uri="http://schemas.openxmlformats.org/drawingml/2006/table">
            <a:tbl>
              <a:tblPr rtl="1"/>
              <a:tblGrid>
                <a:gridCol w="4465637"/>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مزمور</a:t>
                      </a:r>
                      <a:r>
                        <a:rPr kumimoji="0" lang="ar-EG" sz="2800" b="1" i="0" u="sng" strike="noStrike" cap="none" normalizeH="0" baseline="0" smtClean="0">
                          <a:ln>
                            <a:noFill/>
                          </a:ln>
                          <a:solidFill>
                            <a:srgbClr val="FF9900"/>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Arial" charset="0"/>
                        </a:rPr>
                        <a:t>61:1,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استمع يا الله طلبتي. اصغَ إلى صلاتي. على الصَّخرةِ رفعتني وأرشدتني. صِرتَ رجائي وبُرجاً حصِيناً. 		</a:t>
                      </a:r>
                      <a:r>
                        <a:rPr kumimoji="0" lang="ar-SA" sz="32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Ô Dieu, écoute mes cris, sois attentif à ma prière.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Sur le rocher trop élevé pour moi tu me conduiras.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3 Car tu es pour moi un refuge, Une tour forte, en face de l’ennemi.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Hear my cry, O God; Attend to my prayer.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Lead me to the rock that is higher than 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You have been a shelter for me, A strong tower from the enemy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457614" name="Rectangle 14"/>
          <p:cNvSpPr>
            <a:spLocks noGrp="1" noChangeArrowheads="1"/>
          </p:cNvSpPr>
          <p:nvPr>
            <p:ph type="ctrTitle"/>
          </p:nvPr>
        </p:nvSpPr>
        <p:spPr/>
        <p:txBody>
          <a:bodyPr/>
          <a:lstStyle/>
          <a:p>
            <a:r>
              <a:rPr lang="en-US"/>
              <a:t>3pg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8639" name="Group 15"/>
          <p:cNvGraphicFramePr>
            <a:graphicFrameLocks noGrp="1"/>
          </p:cNvGraphicFramePr>
          <p:nvPr/>
        </p:nvGraphicFramePr>
        <p:xfrm>
          <a:off x="34925" y="44450"/>
          <a:ext cx="9074150" cy="6712968"/>
        </p:xfrm>
        <a:graphic>
          <a:graphicData uri="http://schemas.openxmlformats.org/drawingml/2006/table">
            <a:tbl>
              <a:tblPr rtl="1"/>
              <a:tblGrid>
                <a:gridCol w="4608512"/>
                <a:gridCol w="4465638"/>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Times New Roman" pitchFamily="18" charset="0"/>
                        </a:rPr>
                        <a:t>14:25-35</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جموعٌ كثيرةٌ سائرين معه، فالتفت وقال لهم: " مَن يأتى إليَّ </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يُبغِض أباه وأُمَّه وامرأته وأولاده وإخوته وأخواته، حتَّى نفسه أيضاً، فلا يقدر أن يكون لي تلميذاً.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Luc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De grandes foules faisaient route avec Jésus; il se retourna et leur dit: 26 "Si quelqu'un vient à moi sans me préférer à son père, sa mère, sa femme, ses enfants, ses frères, ses sœurs, et même à sa propre vie, il ne peut être mon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458640" name="Rectangle 16"/>
          <p:cNvSpPr>
            <a:spLocks noGrp="1" noChangeArrowheads="1"/>
          </p:cNvSpPr>
          <p:nvPr>
            <p:ph type="ctrTitle"/>
          </p:nvPr>
        </p:nvSpPr>
        <p:spPr/>
        <p:txBody>
          <a:bodyPr/>
          <a:lstStyle/>
          <a:p>
            <a:r>
              <a:rPr lang="en-US"/>
              <a:t>3g</a:t>
            </a:r>
          </a:p>
        </p:txBody>
      </p:sp>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9661" name="Group 13"/>
          <p:cNvGraphicFramePr>
            <a:graphicFrameLocks noGrp="1"/>
          </p:cNvGraphicFramePr>
          <p:nvPr/>
        </p:nvGraphicFramePr>
        <p:xfrm>
          <a:off x="34925" y="44450"/>
          <a:ext cx="9074150" cy="6443283"/>
        </p:xfrm>
        <a:graphic>
          <a:graphicData uri="http://schemas.openxmlformats.org/drawingml/2006/table">
            <a:tbl>
              <a:tblPr rtl="1"/>
              <a:tblGrid>
                <a:gridCol w="5329237"/>
                <a:gridCol w="37449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لا يحمل صليبه ويتبعني فلا يُمكنه أن يصير لي تلميذاً. فإنه مَن منكم يُريد أن يبني بُرجاً أفلا يجلس أوَّلاً ويحسب النَّفقة، وهل عنده ما يُكمِّله؟ لئلاَّ يضع الأساس ولا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Celui qui ne porte pas sa croix et ne marche pas à ma suite ne peut pas être mon disciple. 28 En effet, lequel d'entre vous, quand il veut bâtir une tour, ne commence par s'asseoir pour calculer la dépense et juger s'il a de quoi aller jusqu'au bout? Autrement, s'il pose les fondations sans pouvoir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0685" name="Group 13"/>
          <p:cNvGraphicFramePr>
            <a:graphicFrameLocks noGrp="1"/>
          </p:cNvGraphicFramePr>
          <p:nvPr/>
        </p:nvGraphicFramePr>
        <p:xfrm>
          <a:off x="34925" y="115888"/>
          <a:ext cx="9074150" cy="5834063"/>
        </p:xfrm>
        <a:graphic>
          <a:graphicData uri="http://schemas.openxmlformats.org/drawingml/2006/table">
            <a:tbl>
              <a:tblPr rtl="1"/>
              <a:tblGrid>
                <a:gridCol w="4392612"/>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فيبتدئ جميع النَّاظرين يهزأون به، قائلين: إنَّ هذا الرَّجُل ابتدأ يبني ولم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tous ceux qui le verront se mettront à se moquer de lui et diront: 30 "Voilà un homme qui a commencé à bâtir et qui n'a pas pu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lest, after he has laid the foundation, and is not able to finish, all who see it begin to mock him, 30 saying, `This man began to build and was not able to finish.'</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1709" name="Group 13"/>
          <p:cNvGraphicFramePr>
            <a:graphicFrameLocks noGrp="1"/>
          </p:cNvGraphicFramePr>
          <p:nvPr/>
        </p:nvGraphicFramePr>
        <p:xfrm>
          <a:off x="34925" y="115888"/>
          <a:ext cx="9074150" cy="6122988"/>
        </p:xfrm>
        <a:graphic>
          <a:graphicData uri="http://schemas.openxmlformats.org/drawingml/2006/table">
            <a:tbl>
              <a:tblPr rtl="1"/>
              <a:tblGrid>
                <a:gridCol w="4608512"/>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أو أيُّ ملك يمضى إلى محاربة ملك آخر، أفلا يجلس أوَّلاً ويتشاور: هل يقدر أن يُلاقي بعشرة آلافٍ الذي يأتي عليه بعشرين ألفاً؟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Ou quel roi, quand il part faire la guerre à un autre roi, ne commence par s'asseoir pour considérer s'il est capable, avec dix mille hommes, d'affronter celui qui marche contre lui avec vingt mille?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2733" name="Group 13"/>
          <p:cNvGraphicFramePr>
            <a:graphicFrameLocks noGrp="1"/>
          </p:cNvGraphicFramePr>
          <p:nvPr/>
        </p:nvGraphicFramePr>
        <p:xfrm>
          <a:off x="34925" y="44450"/>
          <a:ext cx="9074150" cy="6121401"/>
        </p:xfrm>
        <a:graphic>
          <a:graphicData uri="http://schemas.openxmlformats.org/drawingml/2006/table">
            <a:tbl>
              <a:tblPr rtl="1"/>
              <a:tblGrid>
                <a:gridCol w="4824412"/>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وإلاَّ فما دام بعيداً منه يُرسِل شفاعةً طالباً سِلماً. فهكذا كلُّ واحدٍ منكم إن لم يترك جميع أمواله لا يقدِر أن يصير لي تلميذاً.</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Sinon, pendant que l'autre est encore loin, il envoie une ambassade et demande à faire la paix. 33 De la même façon, quiconque parmi vous ne renonce pas à tout ce qui lui appartient ne peut être mon disciple.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3757" name="Group 13"/>
          <p:cNvGraphicFramePr>
            <a:graphicFrameLocks noGrp="1"/>
          </p:cNvGraphicFramePr>
          <p:nvPr/>
        </p:nvGraphicFramePr>
        <p:xfrm>
          <a:off x="34925" y="115888"/>
          <a:ext cx="9074150" cy="5741417"/>
        </p:xfrm>
        <a:graphic>
          <a:graphicData uri="http://schemas.openxmlformats.org/drawingml/2006/table">
            <a:tbl>
              <a:tblPr rtl="1"/>
              <a:tblGrid>
                <a:gridCol w="4968875"/>
                <a:gridCol w="41052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الملحُ جيدٌ</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فإن فسد الملح فبماذا يُمَلح؟ فلا لأرضٍ يصلح ولا لمزبلةٍ، بل يُلقى خارجاً. مَن لهُ أُذنان للسَّمع فليَسمع! ".</a:t>
                      </a: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Oui, c'est une bonne chose que le sel. Mais si le sel lui-même perd sa saveur, avec quoi la lui rendra-t-on? Il n'est bon ni pour la terre, ni pour le fumier; on le jette dehors. Celui qui a des oreilles pour entendre, qu'il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477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5802" name="Group 10"/>
          <p:cNvGraphicFramePr>
            <a:graphicFrameLocks noGrp="1"/>
          </p:cNvGraphicFramePr>
          <p:nvPr/>
        </p:nvGraphicFramePr>
        <p:xfrm>
          <a:off x="539750" y="404813"/>
          <a:ext cx="8137525" cy="5821680"/>
        </p:xfrm>
        <a:graphic>
          <a:graphicData uri="http://schemas.openxmlformats.org/drawingml/2006/table">
            <a:tbl>
              <a:tblPr rtl="1"/>
              <a:tblGrid>
                <a:gridCol w="8137525"/>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Fourth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(8</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Tout)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الرابع</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الثامن من توت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Quatrième  jour du moi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 Huitième du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68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46681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7855" name="Group 15"/>
          <p:cNvGraphicFramePr>
            <a:graphicFrameLocks noGrp="1"/>
          </p:cNvGraphicFramePr>
          <p:nvPr/>
        </p:nvGraphicFramePr>
        <p:xfrm>
          <a:off x="34925" y="115888"/>
          <a:ext cx="9001125" cy="6185282"/>
        </p:xfrm>
        <a:graphic>
          <a:graphicData uri="http://schemas.openxmlformats.org/drawingml/2006/table">
            <a:tbl>
              <a:tblPr rtl="1"/>
              <a:tblGrid>
                <a:gridCol w="4535487"/>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fr-FR" sz="3600" b="0" i="0" u="sng" strike="noStrike" cap="none" normalizeH="0" baseline="0" smtClean="0">
                          <a:ln>
                            <a:noFill/>
                          </a:ln>
                          <a:solidFill>
                            <a:srgbClr val="FF9933"/>
                          </a:solidFill>
                          <a:effectLst/>
                          <a:latin typeface="Arial" charset="0"/>
                          <a:cs typeface="Times New Roman" pitchFamily="18" charset="0"/>
                        </a:rPr>
                        <a:t>105 : 14 - 15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a:t>
                      </a:r>
                      <a:r>
                        <a:rPr kumimoji="0" lang="fr-FR" sz="3600" b="0" i="0" u="sng" strike="noStrike" cap="none" normalizeH="0" baseline="0" smtClean="0">
                          <a:ln>
                            <a:noFill/>
                          </a:ln>
                          <a:solidFill>
                            <a:srgbClr val="FF9933"/>
                          </a:solidFill>
                          <a:effectLst/>
                          <a:latin typeface="Arial" charset="0"/>
                          <a:cs typeface="Times New Roman" pitchFamily="18"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105:14-15</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467856" name="Rectangle 16"/>
          <p:cNvSpPr>
            <a:spLocks noGrp="1" noChangeArrowheads="1"/>
          </p:cNvSpPr>
          <p:nvPr>
            <p:ph type="ctrTitle"/>
          </p:nvPr>
        </p:nvSpPr>
        <p:spPr/>
        <p:txBody>
          <a:bodyPr/>
          <a:lstStyle/>
          <a:p>
            <a:r>
              <a:rPr lang="en-US"/>
              <a:t>4pv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877" name="Group 13"/>
          <p:cNvGraphicFramePr>
            <a:graphicFrameLocks noGrp="1"/>
          </p:cNvGraphicFramePr>
          <p:nvPr/>
        </p:nvGraphicFramePr>
        <p:xfrm>
          <a:off x="34925" y="-26988"/>
          <a:ext cx="9074150" cy="6640513"/>
        </p:xfrm>
        <a:graphic>
          <a:graphicData uri="http://schemas.openxmlformats.org/drawingml/2006/table">
            <a:tbl>
              <a:tblPr rtl="1"/>
              <a:tblGrid>
                <a:gridCol w="4465637"/>
                <a:gridCol w="4608513"/>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لوقا( 11 : 37</a:t>
                      </a:r>
                      <a:r>
                        <a:rPr kumimoji="0" lang="ar-SA" sz="3600" b="0" i="0" u="sng" strike="noStrike" cap="none" normalizeH="0" baseline="0" smtClean="0">
                          <a:ln>
                            <a:noFill/>
                          </a:ln>
                          <a:solidFill>
                            <a:srgbClr val="FF9933"/>
                          </a:solidFill>
                          <a:effectLst/>
                          <a:latin typeface="Arial" charset="0"/>
                          <a:cs typeface="Arial" charset="0"/>
                        </a:rPr>
                        <a:t> ـ </a:t>
                      </a:r>
                      <a:r>
                        <a:rPr kumimoji="0" lang="ar-EG" sz="3600" b="0" i="0" u="sng" strike="noStrike" cap="none" normalizeH="0" baseline="0" smtClean="0">
                          <a:ln>
                            <a:noFill/>
                          </a:ln>
                          <a:solidFill>
                            <a:srgbClr val="FF9933"/>
                          </a:solidFill>
                          <a:effectLst/>
                          <a:latin typeface="Arial" charset="0"/>
                          <a:cs typeface="Arial" charset="0"/>
                        </a:rPr>
                        <a:t>51</a:t>
                      </a:r>
                      <a:r>
                        <a:rPr kumimoji="0" lang="ar-SA"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a:t>
                      </a:r>
                      <a:r>
                        <a:rPr kumimoji="0" lang="fr-FR" sz="2800" b="0" i="0" u="none" strike="noStrike" cap="none" normalizeH="0" baseline="0" smtClean="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468878" name="Rectangle 14"/>
          <p:cNvSpPr>
            <a:spLocks noGrp="1" noChangeArrowheads="1"/>
          </p:cNvSpPr>
          <p:nvPr>
            <p:ph type="ctrTitle"/>
          </p:nvPr>
        </p:nvSpPr>
        <p:spPr/>
        <p:txBody>
          <a:bodyPr/>
          <a:lstStyle/>
          <a:p>
            <a:r>
              <a:rPr lang="en-US"/>
              <a:t>4v</a:t>
            </a:r>
          </a:p>
        </p:txBody>
      </p:sp>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9902" name="Group 14"/>
          <p:cNvGraphicFramePr>
            <a:graphicFrameLocks noGrp="1"/>
          </p:cNvGraphicFramePr>
          <p:nvPr/>
        </p:nvGraphicFramePr>
        <p:xfrm>
          <a:off x="34925" y="44450"/>
          <a:ext cx="9074150" cy="5834063"/>
        </p:xfrm>
        <a:graphic>
          <a:graphicData uri="http://schemas.openxmlformats.org/drawingml/2006/table">
            <a:tbl>
              <a:tblPr rtl="1"/>
              <a:tblGrid>
                <a:gridCol w="5041900"/>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0927" name="Group 15"/>
          <p:cNvGraphicFramePr>
            <a:graphicFrameLocks noGrp="1"/>
          </p:cNvGraphicFramePr>
          <p:nvPr/>
        </p:nvGraphicFramePr>
        <p:xfrm>
          <a:off x="34925" y="44450"/>
          <a:ext cx="9074150" cy="5834063"/>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1951" name="Group 15"/>
          <p:cNvGraphicFramePr>
            <a:graphicFrameLocks noGrp="1"/>
          </p:cNvGraphicFramePr>
          <p:nvPr/>
        </p:nvGraphicFramePr>
        <p:xfrm>
          <a:off x="34925" y="0"/>
          <a:ext cx="9074150" cy="5878513"/>
        </p:xfrm>
        <a:graphic>
          <a:graphicData uri="http://schemas.openxmlformats.org/drawingml/2006/table">
            <a:tbl>
              <a:tblPr rtl="1"/>
              <a:tblGrid>
                <a:gridCol w="5184775"/>
                <a:gridCol w="3889375"/>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2977" name="Group 17"/>
          <p:cNvGraphicFramePr>
            <a:graphicFrameLocks noGrp="1"/>
          </p:cNvGraphicFramePr>
          <p:nvPr/>
        </p:nvGraphicFramePr>
        <p:xfrm>
          <a:off x="34925" y="44450"/>
          <a:ext cx="9074150" cy="6827520"/>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ويلٌ لكم أيُّها الكتبة والفريسيُّون المراؤون فإنكم مِثل القبور التى ليست ظاهرة،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44 Malheureux, vous qui êtes comme ces tombes que rien ne signale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44 Woe to you, scribes and Pharisees, hypocrites! For you are like graves which are not seen,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4006" name="Group 22"/>
          <p:cNvGraphicFramePr>
            <a:graphicFrameLocks noGrp="1"/>
          </p:cNvGraphicFramePr>
          <p:nvPr/>
        </p:nvGraphicFramePr>
        <p:xfrm>
          <a:off x="34925" y="44450"/>
          <a:ext cx="9074150" cy="6400800"/>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والناس عليها ماشون ولا يعلمون! ". فأجاب واحدٌ من النَّاموسيِّين وقال له: " يا أيُّها المعلِّم، عندما تقول هذه تشتمنا نحن أيضاً ". أما هو فقال: " وأنتم أيضاً أيُّها الناموسـيُّون ويلٌ لكم، لأنكم تُحمِّلون النَّاس أحمالاً عثرة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sur lesquelles on marche sans le savoir. 45 Alors un des légistes dit à Jésus: "Maître, en parlant de la sorte, c'est nous aussi que tu insultes." 46 Il répondit: "Vous aussi, légistes, vous êtes malheureux, vous qui chargez les hommes de fardeaux accablants,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men who walk over them are not aware of them. 45 Then one of the lawyers answered and said to Him, Teacher, by saying these things You reproach us also. 46 And He said, Woe to you also, lawyers! For you load men with burdens hard to bear,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5032" name="Group 24"/>
          <p:cNvGraphicFramePr>
            <a:graphicFrameLocks noGrp="1"/>
          </p:cNvGraphicFramePr>
          <p:nvPr/>
        </p:nvGraphicFramePr>
        <p:xfrm>
          <a:off x="107950" y="0"/>
          <a:ext cx="9001125" cy="6842760"/>
        </p:xfrm>
        <a:graphic>
          <a:graphicData uri="http://schemas.openxmlformats.org/drawingml/2006/table">
            <a:tbl>
              <a:tblPr rtl="1"/>
              <a:tblGrid>
                <a:gridCol w="4897437"/>
                <a:gridCol w="4103688"/>
              </a:tblGrid>
              <a:tr h="13414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وأنتم لا تمسُّون الأحمال بإحدى أصابعكم. ويلٌ لكم، فإنكم تبنون قبور الأنبياء، وآباؤكم قتلوهم. فأنتم إذاً تشهدون وتُسرون بأعمال آبائكم، لأنهم هم قتلوهم وأنتم تبنون قبورهم.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qui ne touchez pas vous-mêmes d'un seul de vos doigts à ces fardeaux. 47 Malheureux, vous qui bâtissez les tombeaux des prophètes, alors que ce sont vos pères qui les ont tués. 48 Ainsi vous témoignez que vous êtes d'accord avec les actes de vos pères, puisque, eux, ils ont tué les prophètes et vous, vous bâtissez leurs tombeaux.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you yourselves do not touch the burdens with one of your fingers. 47 Woe to you! For you build the tombs of the prophets, and your fathers killed them. 48 In fact, you bear witness that you approve the deeds of your fathers; for they indeed killed them, and you build their tombs.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6048" name="Group 16"/>
          <p:cNvGraphicFramePr>
            <a:graphicFrameLocks noGrp="1"/>
          </p:cNvGraphicFramePr>
          <p:nvPr/>
        </p:nvGraphicFramePr>
        <p:xfrm>
          <a:off x="34925" y="0"/>
          <a:ext cx="9074150" cy="6414135"/>
        </p:xfrm>
        <a:graphic>
          <a:graphicData uri="http://schemas.openxmlformats.org/drawingml/2006/table">
            <a:tbl>
              <a:tblPr rtl="1"/>
              <a:tblGrid>
                <a:gridCol w="4824412"/>
                <a:gridCol w="4249738"/>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أجل هذا أيضاً قالت حكمة الله: إنِّي أُرسِل إليهم أنبياء ورسلاً، فيقتلون منهم ويطردونهم كيما يُنتقم من هذا الجيل لدم جميع الأنبياء المسفوك منذ إنشاء العالم،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49 C'est pourquoi la Sagesse de Dieu elle-même a dit: je leur enverrai des prophètes et des apôtres; ils en tueront et persécuteront, 50 afin qu'il soit demandé compte à cette génération du sang de tous les prophètes qui a été versé depuis la fondation du monde,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49 Therefore the wisdom of God also said, `I will send them prophets and apostles, and some of them they will kill and persecute,' 50 that the blood of all the prophets which was shed from the foundation of the world may be required of this generation,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7076" name="Group 20"/>
          <p:cNvGraphicFramePr>
            <a:graphicFrameLocks noGrp="1"/>
          </p:cNvGraphicFramePr>
          <p:nvPr/>
        </p:nvGraphicFramePr>
        <p:xfrm>
          <a:off x="34925" y="44450"/>
          <a:ext cx="9145588" cy="5546726"/>
        </p:xfrm>
        <a:graphic>
          <a:graphicData uri="http://schemas.openxmlformats.org/drawingml/2006/table">
            <a:tbl>
              <a:tblPr rtl="1"/>
              <a:tblGrid>
                <a:gridCol w="4679950"/>
                <a:gridCol w="44656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دم هابيل إلى دم زكريَّا بن برخيا الذي أُهلِكَ بين المذبح والبيت. نعم إني أقول لكم: إنه سيُطلب من هذا الجيل!</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51 depuis le sang d'Abel jusqu'au sang de Zacharie qui a péri entre l'autel et le sanctuaire. Oui, je vous le déclare, il en sera demandé compte à cette </a:t>
                      </a:r>
                      <a:r>
                        <a:rPr kumimoji="0" lang="fr-FR" sz="2600" b="0" i="0" u="none" strike="noStrike" cap="none" normalizeH="0" baseline="0" smtClean="0">
                          <a:ln>
                            <a:noFill/>
                          </a:ln>
                          <a:solidFill>
                            <a:schemeClr val="bg1"/>
                          </a:solidFill>
                          <a:effectLst/>
                          <a:latin typeface="Arial" charset="0"/>
                          <a:cs typeface="Arial" charset="0"/>
                        </a:rPr>
                        <a:t>génération</a:t>
                      </a:r>
                      <a:r>
                        <a:rPr kumimoji="0" lang="fr-FR" sz="2800" b="0" i="0" u="none" strike="noStrike" cap="none" normalizeH="0" baseline="0" smtClean="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0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7808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9118" name="Group 14"/>
          <p:cNvGraphicFramePr>
            <a:graphicFrameLocks noGrp="1"/>
          </p:cNvGraphicFramePr>
          <p:nvPr/>
        </p:nvGraphicFramePr>
        <p:xfrm>
          <a:off x="34925" y="44450"/>
          <a:ext cx="9145588" cy="6882384"/>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Times New Roman" pitchFamily="18" charset="0"/>
                        </a:rPr>
                        <a:t>105 : 26, 27, 45</a:t>
                      </a:r>
                      <a:endParaRPr kumimoji="0" lang="ar-S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479119" name="Rectangle 15"/>
          <p:cNvSpPr>
            <a:spLocks noGrp="1" noChangeArrowheads="1"/>
          </p:cNvSpPr>
          <p:nvPr>
            <p:ph type="ctrTitle"/>
          </p:nvPr>
        </p:nvSpPr>
        <p:spPr/>
        <p:txBody>
          <a:bodyPr/>
          <a:lstStyle/>
          <a:p>
            <a:r>
              <a:rPr lang="en-US"/>
              <a:t>4pm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0144" name="Group 16"/>
          <p:cNvGraphicFramePr>
            <a:graphicFrameLocks noGrp="1"/>
          </p:cNvGraphicFramePr>
          <p:nvPr/>
        </p:nvGraphicFramePr>
        <p:xfrm>
          <a:off x="34925" y="44450"/>
          <a:ext cx="9145588" cy="6793992"/>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200" b="0" i="0" u="sng" strike="noStrike" cap="none" normalizeH="0" baseline="0" smtClean="0">
                          <a:ln>
                            <a:noFill/>
                          </a:ln>
                          <a:solidFill>
                            <a:srgbClr val="FF9933"/>
                          </a:solidFill>
                          <a:effectLst/>
                          <a:latin typeface="Arial" charset="0"/>
                          <a:cs typeface="Times New Roman" pitchFamily="18" charset="0"/>
                        </a:rPr>
                        <a:t>17:1-9</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t>
                      </a:r>
                      <a:r>
                        <a:rPr kumimoji="0" lang="fr-FR" sz="2800" b="0" i="0" u="none" strike="noStrike" cap="none" normalizeH="0" baseline="0" smtClean="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480145" name="Rectangle 17"/>
          <p:cNvSpPr>
            <a:spLocks noGrp="1" noChangeArrowheads="1"/>
          </p:cNvSpPr>
          <p:nvPr>
            <p:ph type="ctrTitle"/>
          </p:nvPr>
        </p:nvSpPr>
        <p:spPr/>
        <p:txBody>
          <a:bodyPr/>
          <a:lstStyle/>
          <a:p>
            <a:r>
              <a:rPr lang="en-US"/>
              <a:t>4m</a:t>
            </a:r>
          </a:p>
        </p:txBody>
      </p:sp>
    </p:spTree>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1167" name="Group 15"/>
          <p:cNvGraphicFramePr>
            <a:graphicFrameLocks noGrp="1"/>
          </p:cNvGraphicFramePr>
          <p:nvPr/>
        </p:nvGraphicFramePr>
        <p:xfrm>
          <a:off x="107950" y="115888"/>
          <a:ext cx="9001125" cy="6048375"/>
        </p:xfrm>
        <a:graphic>
          <a:graphicData uri="http://schemas.openxmlformats.org/drawingml/2006/table">
            <a:tbl>
              <a:tblPr rtl="1"/>
              <a:tblGrid>
                <a:gridCol w="4465637"/>
                <a:gridCol w="45354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2191" name="Group 15"/>
          <p:cNvGraphicFramePr>
            <a:graphicFrameLocks noGrp="1"/>
          </p:cNvGraphicFramePr>
          <p:nvPr/>
        </p:nvGraphicFramePr>
        <p:xfrm>
          <a:off x="107950" y="44450"/>
          <a:ext cx="9001125" cy="6766560"/>
        </p:xfrm>
        <a:graphic>
          <a:graphicData uri="http://schemas.openxmlformats.org/drawingml/2006/table">
            <a:tbl>
              <a:tblPr rtl="1"/>
              <a:tblGrid>
                <a:gridCol w="4537075"/>
                <a:gridCol w="44640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3213" name="Group 13"/>
          <p:cNvGraphicFramePr>
            <a:graphicFrameLocks noGrp="1"/>
          </p:cNvGraphicFramePr>
          <p:nvPr/>
        </p:nvGraphicFramePr>
        <p:xfrm>
          <a:off x="107950" y="188913"/>
          <a:ext cx="9072563" cy="5830888"/>
        </p:xfrm>
        <a:graphic>
          <a:graphicData uri="http://schemas.openxmlformats.org/drawingml/2006/table">
            <a:tbl>
              <a:tblPr rtl="1"/>
              <a:tblGrid>
                <a:gridCol w="4537075"/>
                <a:gridCol w="453548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4226" name="Group 2"/>
          <p:cNvGraphicFramePr>
            <a:graphicFrameLocks noGrp="1"/>
          </p:cNvGraphicFramePr>
          <p:nvPr/>
        </p:nvGraphicFramePr>
        <p:xfrm>
          <a:off x="107950" y="115888"/>
          <a:ext cx="8928100" cy="5840413"/>
        </p:xfrm>
        <a:graphic>
          <a:graphicData uri="http://schemas.openxmlformats.org/drawingml/2006/table">
            <a:tbl>
              <a:tblPr rtl="1"/>
              <a:tblGrid>
                <a:gridCol w="4895850"/>
                <a:gridCol w="4032250"/>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52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4852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852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8525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7298" name="Group 2"/>
          <p:cNvGraphicFramePr>
            <a:graphicFrameLocks noGrp="1"/>
          </p:cNvGraphicFramePr>
          <p:nvPr/>
        </p:nvGraphicFramePr>
        <p:xfrm>
          <a:off x="34925" y="44450"/>
          <a:ext cx="9001125" cy="6305169"/>
        </p:xfrm>
        <a:graphic>
          <a:graphicData uri="http://schemas.openxmlformats.org/drawingml/2006/table">
            <a:tbl>
              <a:tblPr rtl="1"/>
              <a:tblGrid>
                <a:gridCol w="4679950"/>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11 : 17 ـ 27 )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Hébreux 11 : 17 - 27</a:t>
                      </a:r>
                      <a:r>
                        <a:rPr kumimoji="0" lang="en-US"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487309" name="Rectangle 13"/>
          <p:cNvSpPr>
            <a:spLocks noGrp="1" noChangeArrowheads="1"/>
          </p:cNvSpPr>
          <p:nvPr>
            <p:ph type="ctrTitle"/>
          </p:nvPr>
        </p:nvSpPr>
        <p:spPr/>
        <p:txBody>
          <a:bodyPr/>
          <a:lstStyle/>
          <a:p>
            <a:r>
              <a:rPr lang="en-US"/>
              <a:t>4p</a:t>
            </a:r>
          </a:p>
        </p:txBody>
      </p: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334" name="Group 14"/>
          <p:cNvGraphicFramePr>
            <a:graphicFrameLocks noGrp="1"/>
          </p:cNvGraphicFramePr>
          <p:nvPr/>
        </p:nvGraphicFramePr>
        <p:xfrm>
          <a:off x="34925" y="44450"/>
          <a:ext cx="9145588" cy="5834063"/>
        </p:xfrm>
        <a:graphic>
          <a:graphicData uri="http://schemas.openxmlformats.org/drawingml/2006/table">
            <a:tbl>
              <a:tblPr rtl="1"/>
              <a:tblGrid>
                <a:gridCol w="4321175"/>
                <a:gridCol w="48244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9346" name="Group 2"/>
          <p:cNvGraphicFramePr>
            <a:graphicFrameLocks noGrp="1"/>
          </p:cNvGraphicFramePr>
          <p:nvPr/>
        </p:nvGraphicFramePr>
        <p:xfrm>
          <a:off x="34925" y="44450"/>
          <a:ext cx="9145588" cy="633984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0382" name="Group 14"/>
          <p:cNvGraphicFramePr>
            <a:graphicFrameLocks noGrp="1"/>
          </p:cNvGraphicFramePr>
          <p:nvPr/>
        </p:nvGraphicFramePr>
        <p:xfrm>
          <a:off x="34925" y="44450"/>
          <a:ext cx="9145588" cy="5834063"/>
        </p:xfrm>
        <a:graphic>
          <a:graphicData uri="http://schemas.openxmlformats.org/drawingml/2006/table">
            <a:tbl>
              <a:tblPr rtl="1"/>
              <a:tblGrid>
                <a:gridCol w="4464050"/>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1405" name="Group 13"/>
          <p:cNvGraphicFramePr>
            <a:graphicFrameLocks noGrp="1"/>
          </p:cNvGraphicFramePr>
          <p:nvPr/>
        </p:nvGraphicFramePr>
        <p:xfrm>
          <a:off x="34925" y="44450"/>
          <a:ext cx="9074150" cy="6049963"/>
        </p:xfrm>
        <a:graphic>
          <a:graphicData uri="http://schemas.openxmlformats.org/drawingml/2006/table">
            <a:tbl>
              <a:tblPr rtl="1"/>
              <a:tblGrid>
                <a:gridCol w="4321175"/>
                <a:gridCol w="47529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2429" name="Group 13"/>
          <p:cNvGraphicFramePr>
            <a:graphicFrameLocks noGrp="1"/>
          </p:cNvGraphicFramePr>
          <p:nvPr/>
        </p:nvGraphicFramePr>
        <p:xfrm>
          <a:off x="34925" y="44450"/>
          <a:ext cx="9145588" cy="6014403"/>
        </p:xfrm>
        <a:graphic>
          <a:graphicData uri="http://schemas.openxmlformats.org/drawingml/2006/table">
            <a:tbl>
              <a:tblPr rtl="1"/>
              <a:tblGrid>
                <a:gridCol w="4968875"/>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344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446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944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9446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6526" name="Group 14"/>
          <p:cNvGraphicFramePr>
            <a:graphicFrameLocks noGrp="1"/>
          </p:cNvGraphicFramePr>
          <p:nvPr/>
        </p:nvGraphicFramePr>
        <p:xfrm>
          <a:off x="34925" y="-26988"/>
          <a:ext cx="9217025" cy="6644640"/>
        </p:xfrm>
        <a:graphic>
          <a:graphicData uri="http://schemas.openxmlformats.org/drawingml/2006/table">
            <a:tbl>
              <a:tblPr rtl="1"/>
              <a:tblGrid>
                <a:gridCol w="5256212"/>
                <a:gridCol w="39608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1 : 19 ـ 2 : 1 ـ 8 )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t>
                      </a:r>
                      <a:r>
                        <a:rPr kumimoji="0" lang="fr-FR" sz="2800" b="0" i="0" u="none" strike="noStrike" cap="none" normalizeH="0" baseline="0" smtClean="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496527" name="Rectangle 15"/>
          <p:cNvSpPr>
            <a:spLocks noGrp="1" noChangeArrowheads="1"/>
          </p:cNvSpPr>
          <p:nvPr>
            <p:ph type="ctrTitle"/>
          </p:nvPr>
        </p:nvSpPr>
        <p:spPr/>
        <p:txBody>
          <a:bodyPr/>
          <a:lstStyle/>
          <a:p>
            <a:r>
              <a:rPr lang="en-US"/>
              <a:t>4c</a:t>
            </a:r>
          </a:p>
        </p:txBody>
      </p:sp>
    </p:spTree>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51" name="Group 15"/>
          <p:cNvGraphicFramePr>
            <a:graphicFrameLocks noGrp="1"/>
          </p:cNvGraphicFramePr>
          <p:nvPr/>
        </p:nvGraphicFramePr>
        <p:xfrm>
          <a:off x="34925" y="44450"/>
          <a:ext cx="9074150" cy="6014403"/>
        </p:xfrm>
        <a:graphic>
          <a:graphicData uri="http://schemas.openxmlformats.org/drawingml/2006/table">
            <a:tbl>
              <a:tblPr rtl="1"/>
              <a:tblGrid>
                <a:gridCol w="4968875"/>
                <a:gridCol w="41052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562" name="Group 2"/>
          <p:cNvGraphicFramePr>
            <a:graphicFrameLocks noGrp="1"/>
          </p:cNvGraphicFramePr>
          <p:nvPr/>
        </p:nvGraphicFramePr>
        <p:xfrm>
          <a:off x="107950" y="44450"/>
          <a:ext cx="9072563" cy="6339840"/>
        </p:xfrm>
        <a:graphic>
          <a:graphicData uri="http://schemas.openxmlformats.org/drawingml/2006/table">
            <a:tbl>
              <a:tblPr rtl="1"/>
              <a:tblGrid>
                <a:gridCol w="4679950"/>
                <a:gridCol w="43926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586" name="Group 2"/>
          <p:cNvGraphicFramePr>
            <a:graphicFrameLocks noGrp="1"/>
          </p:cNvGraphicFramePr>
          <p:nvPr/>
        </p:nvGraphicFramePr>
        <p:xfrm>
          <a:off x="107950" y="44450"/>
          <a:ext cx="9072563" cy="6339840"/>
        </p:xfrm>
        <a:graphic>
          <a:graphicData uri="http://schemas.openxmlformats.org/drawingml/2006/table">
            <a:tbl>
              <a:tblPr rtl="1"/>
              <a:tblGrid>
                <a:gridCol w="4608513"/>
                <a:gridCol w="4464050"/>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0624" name="Group 16"/>
          <p:cNvGraphicFramePr>
            <a:graphicFrameLocks noGrp="1"/>
          </p:cNvGraphicFramePr>
          <p:nvPr/>
        </p:nvGraphicFramePr>
        <p:xfrm>
          <a:off x="107950" y="115888"/>
          <a:ext cx="9001125" cy="6194426"/>
        </p:xfrm>
        <a:graphic>
          <a:graphicData uri="http://schemas.openxmlformats.org/drawingml/2006/table">
            <a:tbl>
              <a:tblPr rtl="1"/>
              <a:tblGrid>
                <a:gridCol w="4608512"/>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1645" name="Group 13"/>
          <p:cNvGraphicFramePr>
            <a:graphicFrameLocks noGrp="1"/>
          </p:cNvGraphicFramePr>
          <p:nvPr/>
        </p:nvGraphicFramePr>
        <p:xfrm>
          <a:off x="107950" y="44450"/>
          <a:ext cx="9072563" cy="5762626"/>
        </p:xfrm>
        <a:graphic>
          <a:graphicData uri="http://schemas.openxmlformats.org/drawingml/2006/table">
            <a:tbl>
              <a:tblPr rtl="1"/>
              <a:tblGrid>
                <a:gridCol w="4752975"/>
                <a:gridCol w="43195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2669" name="Group 13"/>
          <p:cNvGraphicFramePr>
            <a:graphicFrameLocks noGrp="1"/>
          </p:cNvGraphicFramePr>
          <p:nvPr/>
        </p:nvGraphicFramePr>
        <p:xfrm>
          <a:off x="107950" y="44450"/>
          <a:ext cx="9072563" cy="6014403"/>
        </p:xfrm>
        <a:graphic>
          <a:graphicData uri="http://schemas.openxmlformats.org/drawingml/2006/table">
            <a:tbl>
              <a:tblPr rtl="1"/>
              <a:tblGrid>
                <a:gridCol w="4392613"/>
                <a:gridCol w="46799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3693" name="Group 13"/>
          <p:cNvGraphicFramePr>
            <a:graphicFrameLocks noGrp="1"/>
          </p:cNvGraphicFramePr>
          <p:nvPr/>
        </p:nvGraphicFramePr>
        <p:xfrm>
          <a:off x="107950" y="44450"/>
          <a:ext cx="9072563" cy="5901754"/>
        </p:xfrm>
        <a:graphic>
          <a:graphicData uri="http://schemas.openxmlformats.org/drawingml/2006/table">
            <a:tbl>
              <a:tblPr rtl="1"/>
              <a:tblGrid>
                <a:gridCol w="4824413"/>
                <a:gridCol w="42481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47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57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05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0573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50573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7792" name="Group 16"/>
          <p:cNvGraphicFramePr>
            <a:graphicFrameLocks noGrp="1"/>
          </p:cNvGraphicFramePr>
          <p:nvPr/>
        </p:nvGraphicFramePr>
        <p:xfrm>
          <a:off x="34925" y="44450"/>
          <a:ext cx="9145588" cy="6121401"/>
        </p:xfrm>
        <a:graphic>
          <a:graphicData uri="http://schemas.openxmlformats.org/drawingml/2006/table">
            <a:tbl>
              <a:tblPr rtl="1"/>
              <a:tblGrid>
                <a:gridCol w="4464050"/>
                <a:gridCol w="46815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 </a:t>
                      </a:r>
                      <a:r>
                        <a:rPr kumimoji="0" lang="en-US" sz="2800" b="0" i="0" u="sng" strike="noStrike" cap="none" normalizeH="0" baseline="0" smtClean="0">
                          <a:ln>
                            <a:noFill/>
                          </a:ln>
                          <a:solidFill>
                            <a:srgbClr val="FF9900"/>
                          </a:solidFill>
                          <a:effectLst/>
                          <a:latin typeface="Arial" charset="0"/>
                          <a:cs typeface="Arial" charset="0"/>
                        </a:rPr>
                        <a:t>15:21-29</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15:21-29</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a:t>
                      </a:r>
                      <a:r>
                        <a:rPr kumimoji="0" lang="fr-FR" sz="2800" b="0" i="0" u="none" strike="noStrike" cap="none" normalizeH="0" baseline="0" smtClean="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07793" name="Rectangle 17"/>
          <p:cNvSpPr>
            <a:spLocks noGrp="1" noChangeArrowheads="1"/>
          </p:cNvSpPr>
          <p:nvPr>
            <p:ph type="ctrTitle"/>
          </p:nvPr>
        </p:nvSpPr>
        <p:spPr/>
        <p:txBody>
          <a:bodyPr/>
          <a:lstStyle/>
          <a:p>
            <a:r>
              <a:rPr lang="en-US"/>
              <a:t>4a</a:t>
            </a:r>
          </a:p>
        </p:txBody>
      </p:sp>
    </p:spTree>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8802" name="Group 2"/>
          <p:cNvGraphicFramePr>
            <a:graphicFrameLocks noGrp="1"/>
          </p:cNvGraphicFramePr>
          <p:nvPr/>
        </p:nvGraphicFramePr>
        <p:xfrm>
          <a:off x="34925" y="44450"/>
          <a:ext cx="9145588" cy="6400800"/>
        </p:xfrm>
        <a:graphic>
          <a:graphicData uri="http://schemas.openxmlformats.org/drawingml/2006/table">
            <a:tbl>
              <a:tblPr rtl="1"/>
              <a:tblGrid>
                <a:gridCol w="4895850"/>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37" name="Group 13"/>
          <p:cNvGraphicFramePr>
            <a:graphicFrameLocks noGrp="1"/>
          </p:cNvGraphicFramePr>
          <p:nvPr/>
        </p:nvGraphicFramePr>
        <p:xfrm>
          <a:off x="34925" y="44450"/>
          <a:ext cx="9145588" cy="5905501"/>
        </p:xfrm>
        <a:graphic>
          <a:graphicData uri="http://schemas.openxmlformats.org/drawingml/2006/table">
            <a:tbl>
              <a:tblPr rtl="1"/>
              <a:tblGrid>
                <a:gridCol w="4537075"/>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861" name="Group 13"/>
          <p:cNvGraphicFramePr>
            <a:graphicFrameLocks noGrp="1"/>
          </p:cNvGraphicFramePr>
          <p:nvPr/>
        </p:nvGraphicFramePr>
        <p:xfrm>
          <a:off x="34925" y="44450"/>
          <a:ext cx="9145588" cy="6842760"/>
        </p:xfrm>
        <a:graphic>
          <a:graphicData uri="http://schemas.openxmlformats.org/drawingml/2006/table">
            <a:tbl>
              <a:tblPr rtl="1"/>
              <a:tblGrid>
                <a:gridCol w="4248150"/>
                <a:gridCol w="4897438"/>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1874" name="Group 2"/>
          <p:cNvGraphicFramePr>
            <a:graphicFrameLocks noGrp="1"/>
          </p:cNvGraphicFramePr>
          <p:nvPr/>
        </p:nvGraphicFramePr>
        <p:xfrm>
          <a:off x="34925" y="44450"/>
          <a:ext cx="9145588" cy="5618163"/>
        </p:xfrm>
        <a:graphic>
          <a:graphicData uri="http://schemas.openxmlformats.org/drawingml/2006/table">
            <a:tbl>
              <a:tblPr rtl="1"/>
              <a:tblGrid>
                <a:gridCol w="4752975"/>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2898" name="Group 2"/>
          <p:cNvGraphicFramePr>
            <a:graphicFrameLocks noGrp="1"/>
          </p:cNvGraphicFramePr>
          <p:nvPr/>
        </p:nvGraphicFramePr>
        <p:xfrm>
          <a:off x="34925" y="44450"/>
          <a:ext cx="9145588" cy="676656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39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494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59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7005" name="Group 13"/>
          <p:cNvGraphicFramePr>
            <a:graphicFrameLocks noGrp="1"/>
          </p:cNvGraphicFramePr>
          <p:nvPr/>
        </p:nvGraphicFramePr>
        <p:xfrm>
          <a:off x="34925" y="44450"/>
          <a:ext cx="9145588" cy="6449568"/>
        </p:xfrm>
        <a:graphic>
          <a:graphicData uri="http://schemas.openxmlformats.org/drawingml/2006/table">
            <a:tbl>
              <a:tblPr rtl="1"/>
              <a:tblGrid>
                <a:gridCol w="4464050"/>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a:t>
                      </a:r>
                      <a:r>
                        <a:rPr kumimoji="0" lang="en-US" sz="3600" b="0" i="0" u="sng" strike="noStrike" cap="none" normalizeH="0" baseline="0" smtClean="0">
                          <a:ln>
                            <a:noFill/>
                          </a:ln>
                          <a:solidFill>
                            <a:srgbClr val="FF9933"/>
                          </a:solidFill>
                          <a:effectLst/>
                          <a:latin typeface="Arial" charset="0"/>
                          <a:cs typeface="Arial" charset="0"/>
                        </a:rPr>
                        <a:t>99 : 6 - 7</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 </a:t>
                      </a:r>
                      <a:r>
                        <a:rPr kumimoji="0" lang="en-US" sz="3600" b="0" i="0" u="sng" strike="noStrike" cap="none" normalizeH="0" baseline="0" smtClean="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17006" name="Rectangle 14"/>
          <p:cNvSpPr>
            <a:spLocks noGrp="1" noChangeArrowheads="1"/>
          </p:cNvSpPr>
          <p:nvPr>
            <p:ph type="ctrTitle"/>
          </p:nvPr>
        </p:nvSpPr>
        <p:spPr/>
        <p:txBody>
          <a:bodyPr/>
          <a:lstStyle/>
          <a:p>
            <a:r>
              <a:rPr lang="en-US"/>
              <a:t>4pg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8029" name="Group 13"/>
          <p:cNvGraphicFramePr>
            <a:graphicFrameLocks noGrp="1"/>
          </p:cNvGraphicFramePr>
          <p:nvPr/>
        </p:nvGraphicFramePr>
        <p:xfrm>
          <a:off x="34925" y="44450"/>
          <a:ext cx="9145588" cy="6961696"/>
        </p:xfrm>
        <a:graphic>
          <a:graphicData uri="http://schemas.openxmlformats.org/drawingml/2006/table">
            <a:tbl>
              <a:tblPr rtl="1"/>
              <a:tblGrid>
                <a:gridCol w="4752975"/>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متى </a:t>
                      </a:r>
                      <a:r>
                        <a:rPr kumimoji="0" lang="fr-FR" sz="4000" b="0" i="0" u="sng" strike="noStrike" cap="none" normalizeH="0" baseline="0" smtClean="0">
                          <a:ln>
                            <a:noFill/>
                          </a:ln>
                          <a:solidFill>
                            <a:srgbClr val="FF9933"/>
                          </a:solidFill>
                          <a:effectLst/>
                          <a:latin typeface="Arial" charset="0"/>
                          <a:cs typeface="Arial" charset="0"/>
                        </a:rPr>
                        <a:t>23 : 14 - 36</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Malheureux êtes-vous, scribes et Pharisiens hypocrites, vous qui fermez devant les hommes l'entrée du Royaume des cieux! Vous-mêmes n'y entrez pas, et vous ne laissez pas entrer ceux qui le voudraient!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18030" name="Rectangle 14"/>
          <p:cNvSpPr>
            <a:spLocks noGrp="1" noChangeArrowheads="1"/>
          </p:cNvSpPr>
          <p:nvPr>
            <p:ph type="ctrTitle"/>
          </p:nvPr>
        </p:nvSpPr>
        <p:spPr/>
        <p:txBody>
          <a:bodyPr/>
          <a:lstStyle/>
          <a:p>
            <a:r>
              <a:rPr lang="en-US"/>
              <a:t>4g</a:t>
            </a:r>
          </a:p>
        </p:txBody>
      </p:sp>
    </p:spTree>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056" name="Group 16"/>
          <p:cNvGraphicFramePr>
            <a:graphicFrameLocks noGrp="1"/>
          </p:cNvGraphicFramePr>
          <p:nvPr/>
        </p:nvGraphicFramePr>
        <p:xfrm>
          <a:off x="34925" y="115888"/>
          <a:ext cx="9074150" cy="6049963"/>
        </p:xfrm>
        <a:graphic>
          <a:graphicData uri="http://schemas.openxmlformats.org/drawingml/2006/table">
            <a:tbl>
              <a:tblPr rtl="1"/>
              <a:tblGrid>
                <a:gridCol w="5041900"/>
                <a:gridCol w="40322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الارامل.</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066" name="Group 2"/>
          <p:cNvGraphicFramePr>
            <a:graphicFrameLocks noGrp="1"/>
          </p:cNvGraphicFramePr>
          <p:nvPr/>
        </p:nvGraphicFramePr>
        <p:xfrm>
          <a:off x="34925" y="-26988"/>
          <a:ext cx="9145588" cy="5761038"/>
        </p:xfrm>
        <a:graphic>
          <a:graphicData uri="http://schemas.openxmlformats.org/drawingml/2006/table">
            <a:tbl>
              <a:tblPr rtl="1"/>
              <a:tblGrid>
                <a:gridCol w="4968875"/>
                <a:gridCol w="4176713"/>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1101" name="Group 13"/>
          <p:cNvGraphicFramePr>
            <a:graphicFrameLocks noGrp="1"/>
          </p:cNvGraphicFramePr>
          <p:nvPr/>
        </p:nvGraphicFramePr>
        <p:xfrm>
          <a:off x="34925" y="44450"/>
          <a:ext cx="9145588" cy="6339840"/>
        </p:xfrm>
        <a:graphic>
          <a:graphicData uri="http://schemas.openxmlformats.org/drawingml/2006/table">
            <a:tbl>
              <a:tblPr rtl="1"/>
              <a:tblGrid>
                <a:gridCol w="4679950"/>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2125" name="Group 13"/>
          <p:cNvGraphicFramePr>
            <a:graphicFrameLocks noGrp="1"/>
          </p:cNvGraphicFramePr>
          <p:nvPr/>
        </p:nvGraphicFramePr>
        <p:xfrm>
          <a:off x="34925" y="44450"/>
          <a:ext cx="9145588" cy="6851904"/>
        </p:xfrm>
        <a:graphic>
          <a:graphicData uri="http://schemas.openxmlformats.org/drawingml/2006/table">
            <a:tbl>
              <a:tblPr rtl="1"/>
              <a:tblGrid>
                <a:gridCol w="4752975"/>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3152" name="Group 16"/>
          <p:cNvGraphicFramePr>
            <a:graphicFrameLocks noGrp="1"/>
          </p:cNvGraphicFramePr>
          <p:nvPr/>
        </p:nvGraphicFramePr>
        <p:xfrm>
          <a:off x="34925" y="44450"/>
          <a:ext cx="9145588" cy="5978526"/>
        </p:xfrm>
        <a:graphic>
          <a:graphicData uri="http://schemas.openxmlformats.org/drawingml/2006/table">
            <a:tbl>
              <a:tblPr rtl="1"/>
              <a:tblGrid>
                <a:gridCol w="4392613"/>
                <a:gridCol w="47529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4175" name="Group 15"/>
          <p:cNvGraphicFramePr>
            <a:graphicFrameLocks noGrp="1"/>
          </p:cNvGraphicFramePr>
          <p:nvPr/>
        </p:nvGraphicFramePr>
        <p:xfrm>
          <a:off x="34925" y="44450"/>
          <a:ext cx="9145588" cy="6369685"/>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5198" name="Group 14"/>
          <p:cNvGraphicFramePr>
            <a:graphicFrameLocks noGrp="1"/>
          </p:cNvGraphicFramePr>
          <p:nvPr/>
        </p:nvGraphicFramePr>
        <p:xfrm>
          <a:off x="34925" y="44450"/>
          <a:ext cx="9145588" cy="6087428"/>
        </p:xfrm>
        <a:graphic>
          <a:graphicData uri="http://schemas.openxmlformats.org/drawingml/2006/table">
            <a:tbl>
              <a:tblPr rtl="1"/>
              <a:tblGrid>
                <a:gridCol w="4895850"/>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6221" name="Group 13"/>
          <p:cNvGraphicFramePr>
            <a:graphicFrameLocks noGrp="1"/>
          </p:cNvGraphicFramePr>
          <p:nvPr/>
        </p:nvGraphicFramePr>
        <p:xfrm>
          <a:off x="34925" y="44450"/>
          <a:ext cx="9145588" cy="6931152"/>
        </p:xfrm>
        <a:graphic>
          <a:graphicData uri="http://schemas.openxmlformats.org/drawingml/2006/table">
            <a:tbl>
              <a:tblPr rtl="1"/>
              <a:tblGrid>
                <a:gridCol w="4824413"/>
                <a:gridCol w="4321175"/>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7245" name="Group 13"/>
          <p:cNvGraphicFramePr>
            <a:graphicFrameLocks noGrp="1"/>
          </p:cNvGraphicFramePr>
          <p:nvPr/>
        </p:nvGraphicFramePr>
        <p:xfrm>
          <a:off x="34925" y="-26988"/>
          <a:ext cx="9145588" cy="6696076"/>
        </p:xfrm>
        <a:graphic>
          <a:graphicData uri="http://schemas.openxmlformats.org/drawingml/2006/table">
            <a:tbl>
              <a:tblPr rtl="1"/>
              <a:tblGrid>
                <a:gridCol w="4608513"/>
                <a:gridCol w="45370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8258" name="Group 2"/>
          <p:cNvGraphicFramePr>
            <a:graphicFrameLocks noGrp="1"/>
          </p:cNvGraphicFramePr>
          <p:nvPr/>
        </p:nvGraphicFramePr>
        <p:xfrm>
          <a:off x="34925" y="-26988"/>
          <a:ext cx="9145588" cy="6766560"/>
        </p:xfrm>
        <a:graphic>
          <a:graphicData uri="http://schemas.openxmlformats.org/drawingml/2006/table">
            <a:tbl>
              <a:tblPr rtl="1"/>
              <a:tblGrid>
                <a:gridCol w="4608513"/>
                <a:gridCol w="4537075"/>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295" name="Group 15"/>
          <p:cNvGraphicFramePr>
            <a:graphicFrameLocks noGrp="1"/>
          </p:cNvGraphicFramePr>
          <p:nvPr/>
        </p:nvGraphicFramePr>
        <p:xfrm>
          <a:off x="34925" y="-26988"/>
          <a:ext cx="9145588" cy="7031101"/>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327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0318" name="Group 14"/>
          <p:cNvGraphicFramePr>
            <a:graphicFrameLocks noGrp="1"/>
          </p:cNvGraphicFramePr>
          <p:nvPr/>
        </p:nvGraphicFramePr>
        <p:xfrm>
          <a:off x="34925" y="44450"/>
          <a:ext cx="9145588" cy="6778752"/>
        </p:xfrm>
        <a:graphic>
          <a:graphicData uri="http://schemas.openxmlformats.org/drawingml/2006/table">
            <a:tbl>
              <a:tblPr rtl="1"/>
              <a:tblGrid>
                <a:gridCol w="4679950"/>
                <a:gridCol w="4465638"/>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smtClean="0">
                          <a:ln>
                            <a:noFill/>
                          </a:ln>
                          <a:solidFill>
                            <a:schemeClr val="bg1"/>
                          </a:solidFill>
                          <a:effectLst/>
                          <a:latin typeface="Arial" charset="0"/>
                          <a:cs typeface="Arial" charset="0"/>
                        </a:rPr>
                        <a:t> </a:t>
                      </a: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US" sz="23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13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2368" name="Group 16"/>
          <p:cNvGraphicFramePr>
            <a:graphicFrameLocks noGrp="1"/>
          </p:cNvGraphicFramePr>
          <p:nvPr/>
        </p:nvGraphicFramePr>
        <p:xfrm>
          <a:off x="468313" y="692150"/>
          <a:ext cx="8137525" cy="5675376"/>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Fifth day of month of Misra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rgbClr val="FF9900"/>
                          </a:solidFill>
                          <a:effectLst/>
                          <a:latin typeface="Arial" charset="0"/>
                          <a:cs typeface="Arial" charset="0"/>
                        </a:rPr>
                        <a:t>( Twenty Sixth day of The Month of Tubah)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smtClean="0">
                          <a:ln>
                            <a:noFill/>
                          </a:ln>
                          <a:solidFill>
                            <a:srgbClr val="FF9900"/>
                          </a:solidFill>
                          <a:effectLst/>
                          <a:latin typeface="Arial" charset="0"/>
                          <a:cs typeface="Arial" charset="0"/>
                        </a:rPr>
                        <a:t>اليوم الخامس من شهر 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rgbClr val="FF9900"/>
                          </a:solidFill>
                          <a:effectLst/>
                          <a:latin typeface="Arial" charset="0"/>
                          <a:cs typeface="Arial" charset="0"/>
                        </a:rPr>
                        <a:t>( اليوم السادس والعشرون</a:t>
                      </a:r>
                      <a:r>
                        <a:rPr kumimoji="0" lang="ar-KW" sz="3200" b="0" i="0" u="none" strike="noStrike" cap="none" normalizeH="0" baseline="0" smtClean="0">
                          <a:ln>
                            <a:noFill/>
                          </a:ln>
                          <a:solidFill>
                            <a:srgbClr val="FF9900"/>
                          </a:solidFill>
                          <a:effectLst/>
                          <a:latin typeface="Arial" charset="0"/>
                          <a:cs typeface="Arial" charset="0"/>
                        </a:rPr>
                        <a:t> من</a:t>
                      </a:r>
                      <a:r>
                        <a:rPr kumimoji="0" lang="ar-EG" sz="3200" b="0" i="0" u="none" strike="noStrike" cap="none" normalizeH="0" baseline="0" smtClean="0">
                          <a:ln>
                            <a:noFill/>
                          </a:ln>
                          <a:solidFill>
                            <a:srgbClr val="FF9900"/>
                          </a:solidFill>
                          <a:effectLst/>
                          <a:latin typeface="Arial" charset="0"/>
                          <a:cs typeface="Arial" charset="0"/>
                        </a:rPr>
                        <a:t> </a:t>
                      </a:r>
                      <a:r>
                        <a:rPr kumimoji="0" lang="ar-KW" sz="3200" b="0" i="0" u="none" strike="noStrike" cap="none" normalizeH="0" baseline="0" smtClean="0">
                          <a:ln>
                            <a:noFill/>
                          </a:ln>
                          <a:solidFill>
                            <a:srgbClr val="FF9900"/>
                          </a:solidFill>
                          <a:effectLst/>
                          <a:latin typeface="Arial" charset="0"/>
                          <a:cs typeface="Arial" charset="0"/>
                        </a:rPr>
                        <a:t>شهر </a:t>
                      </a:r>
                      <a:r>
                        <a:rPr kumimoji="0" lang="ar-EG" sz="3200" b="0" i="0" u="none" strike="noStrike" cap="none" normalizeH="0" baseline="0" smtClean="0">
                          <a:ln>
                            <a:noFill/>
                          </a:ln>
                          <a:solidFill>
                            <a:srgbClr val="FF9900"/>
                          </a:solidFill>
                          <a:effectLst/>
                          <a:latin typeface="Arial" charset="0"/>
                          <a:cs typeface="Arial" charset="0"/>
                        </a:rPr>
                        <a:t>طوبة )</a:t>
                      </a:r>
                      <a:endParaRPr kumimoji="0" lang="en-US" sz="32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32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Cinquième jour du mois du Misra</a:t>
                      </a:r>
                      <a:endParaRPr kumimoji="0" lang="ar-EG" sz="40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smtClean="0">
                          <a:ln>
                            <a:noFill/>
                          </a:ln>
                          <a:solidFill>
                            <a:srgbClr val="FF9900"/>
                          </a:solidFill>
                          <a:effectLst/>
                          <a:latin typeface="Arial" charset="0"/>
                          <a:cs typeface="Arial" charset="0"/>
                        </a:rPr>
                        <a:t>( Vingt-sixième  jour du mois de </a:t>
                      </a:r>
                      <a:r>
                        <a:rPr kumimoji="0" lang="en-US" sz="3200" b="0" i="0" u="none" strike="noStrike" cap="none" normalizeH="0" baseline="0" smtClean="0">
                          <a:ln>
                            <a:noFill/>
                          </a:ln>
                          <a:solidFill>
                            <a:srgbClr val="FF9900"/>
                          </a:solidFill>
                          <a:effectLst/>
                          <a:latin typeface="Arial" charset="0"/>
                          <a:cs typeface="Arial" charset="0"/>
                        </a:rPr>
                        <a:t>Tubah )</a:t>
                      </a:r>
                      <a:endParaRPr kumimoji="0" lang="fr-CA" sz="32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3395" name="Group 19"/>
          <p:cNvGraphicFramePr>
            <a:graphicFrameLocks noGrp="1"/>
          </p:cNvGraphicFramePr>
          <p:nvPr/>
        </p:nvGraphicFramePr>
        <p:xfrm>
          <a:off x="34925" y="115888"/>
          <a:ext cx="9145588" cy="6533136"/>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مز</a:t>
                      </a:r>
                      <a:r>
                        <a:rPr kumimoji="0" lang="ar-EG" sz="2800" b="0" i="0" u="sng" strike="noStrike" cap="none" normalizeH="0" baseline="0" smtClean="0">
                          <a:ln>
                            <a:noFill/>
                          </a:ln>
                          <a:solidFill>
                            <a:srgbClr val="FF9933"/>
                          </a:solidFill>
                          <a:effectLst/>
                          <a:latin typeface="Arial" charset="0"/>
                          <a:cs typeface="Arial" charset="0"/>
                        </a:rPr>
                        <a:t>مور عشية 32:11, 33:1 &amp; 32:6</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 بالرب وابتهجوا يا ايها الصدّيقون واهتفوا يا جميع المستقيمي القلوب.بالمستقيمين يليق التسبيح.</a:t>
                      </a:r>
                      <a:r>
                        <a:rPr kumimoji="0" lang="ar-SA" sz="3200" b="1"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لهذا يصلّي لك كل تقي في وقت يجدك فيه.عند غمارة المياه الكثيرة اياه لا تصيب</a:t>
                      </a:r>
                      <a:r>
                        <a:rPr kumimoji="0" lang="ar-SA" sz="3200" b="1" i="0" u="none" strike="noStrike" cap="none" normalizeH="0" baseline="0" smtClean="0">
                          <a:ln>
                            <a:noFill/>
                          </a:ln>
                          <a:solidFill>
                            <a:schemeClr val="bg1"/>
                          </a:solidFill>
                          <a:effectLst/>
                          <a:latin typeface="Arial" charset="0"/>
                          <a:cs typeface="Arial" charset="0"/>
                        </a:rPr>
                        <a:t> 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Psalms32:11, 33:1 &amp; 32:6</a:t>
                      </a:r>
                    </a:p>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Justes, réjouissez–vous en l’Éternel et soyez dans l’allégresse ! 1 Justes, poussez des cris de joie en (l’honneur) de l’Éternel.6 Qu’ainsi tout fidèle te prie au temps convenable ! Si de grandes eaux débordent, Elles ne l’atteindront nullement.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32:11, 33:1 &amp; 32:6</a:t>
                      </a:r>
                    </a:p>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 glad in the LORD and rejoice, you righteous. 1 For praise from the upright is beautiful. 6 For this cause everyone who is godly shall pray to You; surely in a flood of great waters they shall not come near him. 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533396" name="Rectangle 20"/>
          <p:cNvSpPr>
            <a:spLocks noGrp="1" noChangeArrowheads="1"/>
          </p:cNvSpPr>
          <p:nvPr>
            <p:ph type="ctrTitle"/>
          </p:nvPr>
        </p:nvSpPr>
        <p:spPr/>
        <p:txBody>
          <a:bodyPr/>
          <a:lstStyle/>
          <a:p>
            <a:r>
              <a:rPr lang="en-US"/>
              <a:t>5pv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4415" name="Group 15"/>
          <p:cNvGraphicFramePr>
            <a:graphicFrameLocks noGrp="1"/>
          </p:cNvGraphicFramePr>
          <p:nvPr/>
        </p:nvGraphicFramePr>
        <p:xfrm>
          <a:off x="34925" y="44450"/>
          <a:ext cx="9074150" cy="6851904"/>
        </p:xfrm>
        <a:graphic>
          <a:graphicData uri="http://schemas.openxmlformats.org/drawingml/2006/table">
            <a:tbl>
              <a:tblPr rtl="1"/>
              <a:tblGrid>
                <a:gridCol w="4465637"/>
                <a:gridCol w="4608513"/>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Times New Roman" pitchFamily="18" charset="0"/>
                        </a:rPr>
                        <a:t>10 : 34 - 42</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تظنوا اني جئت لألقي سلاما على الارض.ما جئت لألقي سلاما بل سيفا. فاني جئت لأفرّق الانسان ضد ابيه والابنة ضد امها والكنة ضد حماتها.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354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a:t>
                      </a:r>
                      <a:r>
                        <a:rPr kumimoji="0" lang="en-US" sz="3600" b="0" i="0" u="sng" strike="noStrike" cap="none" normalizeH="0" baseline="0" smtClean="0">
                          <a:ln>
                            <a:noFill/>
                          </a:ln>
                          <a:solidFill>
                            <a:srgbClr val="FF9933"/>
                          </a:solidFill>
                          <a:effectLst/>
                          <a:latin typeface="Arial" charset="0"/>
                          <a:cs typeface="Times New Roman" pitchFamily="18" charset="0"/>
                        </a:rPr>
                        <a:t>10 : 34-42</a:t>
                      </a:r>
                      <a:endParaRPr kumimoji="0" lang="fr-FR"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Ne pensez pas que je sois venu apporter la paix sur la terre ; je ne suis pas venu apporter la paix, mais l’épée.35  Car je suis venu mettre la division entre l’homme et son père, entre la fille et sa mère, entre la belle–fille et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10:34-42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34Do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34416" name="Rectangle 16"/>
          <p:cNvSpPr>
            <a:spLocks noGrp="1" noChangeArrowheads="1"/>
          </p:cNvSpPr>
          <p:nvPr>
            <p:ph type="ctrTitle"/>
          </p:nvPr>
        </p:nvSpPr>
        <p:spPr/>
        <p:txBody>
          <a:bodyPr/>
          <a:lstStyle/>
          <a:p>
            <a:r>
              <a:rPr lang="en-US"/>
              <a:t>5v</a:t>
            </a:r>
          </a:p>
        </p:txBody>
      </p:sp>
    </p:spTree>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5437" name="Group 13"/>
          <p:cNvGraphicFramePr>
            <a:graphicFrameLocks noGrp="1"/>
          </p:cNvGraphicFramePr>
          <p:nvPr/>
        </p:nvGraphicFramePr>
        <p:xfrm>
          <a:off x="34925" y="115888"/>
          <a:ext cx="9074150" cy="6713538"/>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واعداء الانسان اهل بيته. من احب ابا او اما اكثر مني فلا </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يستحقني.ومن احب ابنا او ابنة اكثر مني فلا يستحقني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et l’homme aura pour ennemis les gens de sa maison. 37 Celui qui aime père ou mère plus que moi n’est pas digne de moi, et celui qui aime fils ou fille plus que moi n’est pas digne de moi,38  celui qui ne prend pas sa croix et ne me suit pas, n’est pas digne de 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6450" name="Group 2"/>
          <p:cNvGraphicFramePr>
            <a:graphicFrameLocks noGrp="1"/>
          </p:cNvGraphicFramePr>
          <p:nvPr/>
        </p:nvGraphicFramePr>
        <p:xfrm>
          <a:off x="34925" y="44450"/>
          <a:ext cx="9145588" cy="6121401"/>
        </p:xfrm>
        <a:graphic>
          <a:graphicData uri="http://schemas.openxmlformats.org/drawingml/2006/table">
            <a:tbl>
              <a:tblPr rtl="1"/>
              <a:tblGrid>
                <a:gridCol w="4608513"/>
                <a:gridCol w="45370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Celui qui aura gardé sa vie la perdra, et celui qui aura perdu sa vie à cause de moi la retrouvera.40  Qui vous reçoit me reçoit, et qui me reçoit, reçoit celui qui m’a envoyé.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7474" name="Group 2"/>
          <p:cNvGraphicFramePr>
            <a:graphicFrameLocks noGrp="1"/>
          </p:cNvGraphicFramePr>
          <p:nvPr/>
        </p:nvGraphicFramePr>
        <p:xfrm>
          <a:off x="34925" y="44450"/>
          <a:ext cx="9145588" cy="6121401"/>
        </p:xfrm>
        <a:graphic>
          <a:graphicData uri="http://schemas.openxmlformats.org/drawingml/2006/table">
            <a:tbl>
              <a:tblPr rtl="1"/>
              <a:tblGrid>
                <a:gridCol w="4248150"/>
                <a:gridCol w="48974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يقبل نبيا باسم نبي فأجر نبي ياخذ.ومن يقبل بارا باسم بار فأجر بار ياخذ.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Qui reçoit un prophète en qualité de prophète obtiendra une récompense de prophète, et qui reçoit un juste en qualité de juste obtiendra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8512" name="Group 16"/>
          <p:cNvGraphicFramePr>
            <a:graphicFrameLocks noGrp="1"/>
          </p:cNvGraphicFramePr>
          <p:nvPr/>
        </p:nvGraphicFramePr>
        <p:xfrm>
          <a:off x="34925" y="44450"/>
          <a:ext cx="9074150" cy="5978526"/>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Quiconque donnera à boire même un seul verre d’eau froide à l’un de ces petits en qualité de disciple, en vérité je vous le dis, il ne perdra point sa récompense.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53952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0561" name="Group 17"/>
          <p:cNvGraphicFramePr>
            <a:graphicFrameLocks noGrp="1"/>
          </p:cNvGraphicFramePr>
          <p:nvPr/>
        </p:nvGraphicFramePr>
        <p:xfrm>
          <a:off x="34925" y="44450"/>
          <a:ext cx="9145588" cy="6547295"/>
        </p:xfrm>
        <a:graphic>
          <a:graphicData uri="http://schemas.openxmlformats.org/drawingml/2006/table">
            <a:tbl>
              <a:tblPr rtl="1"/>
              <a:tblGrid>
                <a:gridCol w="4824413"/>
                <a:gridCol w="43211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Arial" charset="0"/>
                        </a:rPr>
                        <a:t>33:1,12</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اهتفوا ايها الصديقون بالرب.بالمستقيمين يليق التسبيح</a:t>
                      </a:r>
                      <a:r>
                        <a:rPr kumimoji="0" lang="en-CA" sz="3600" b="0" i="0" u="none" strike="noStrike" cap="none" normalizeH="0" baseline="0" smtClean="0">
                          <a:ln>
                            <a:noFill/>
                          </a:ln>
                          <a:solidFill>
                            <a:schemeClr val="bg1"/>
                          </a:solidFill>
                          <a:effectLst/>
                          <a:latin typeface="Arial" charset="0"/>
                          <a:cs typeface="Arial" charset="0"/>
                        </a:rPr>
                        <a:t>. </a:t>
                      </a:r>
                      <a:r>
                        <a:rPr kumimoji="0" lang="ar-SA" sz="3600" b="0" i="0" u="none" strike="noStrike" cap="none" normalizeH="0" baseline="0" smtClean="0">
                          <a:ln>
                            <a:noFill/>
                          </a:ln>
                          <a:solidFill>
                            <a:schemeClr val="bg1"/>
                          </a:solidFill>
                          <a:effectLst/>
                          <a:latin typeface="Arial" charset="0"/>
                          <a:cs typeface="Arial" charset="0"/>
                        </a:rPr>
                        <a:t>طوبى للامّة التي الرب الهها الشعب الذي اختاره ميراثا لنفسه </a:t>
                      </a:r>
                      <a:r>
                        <a:rPr kumimoji="0" lang="ar-SA" sz="3600" b="1" i="0" u="none" strike="noStrike" cap="none" normalizeH="0" baseline="0" smtClean="0">
                          <a:ln>
                            <a:noFill/>
                          </a:ln>
                          <a:solidFill>
                            <a:schemeClr val="bg1"/>
                          </a:solidFill>
                          <a:effectLst/>
                          <a:latin typeface="Arial" charset="0"/>
                          <a:cs typeface="Arial" charset="0"/>
                        </a:rPr>
                        <a:t>هللويا.</a:t>
                      </a:r>
                      <a:r>
                        <a:rPr kumimoji="0" lang="en-C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33:1,12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Justes, poussez des cris de joie en (l’honneur) de l’Éternel ! La louange convient aux hommes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Heureuse la nation dont l’Éternel est le Dieu ! (Heureux) le peuple qu’il a choisi pour son héritage !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33:1,12 </a:t>
                      </a:r>
                      <a:r>
                        <a:rPr kumimoji="0" lang="en-US"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Rejoice in the LORD, O you righteous!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Blessed is the nation whose God is the LORD, the people He has chosen as His own inheritance.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40562" name="Rectangle 18"/>
          <p:cNvSpPr>
            <a:spLocks noGrp="1" noChangeArrowheads="1"/>
          </p:cNvSpPr>
          <p:nvPr>
            <p:ph type="ctrTitle"/>
          </p:nvPr>
        </p:nvSpPr>
        <p:spPr/>
        <p:txBody>
          <a:bodyPr/>
          <a:lstStyle/>
          <a:p>
            <a:r>
              <a:rPr lang="en-US"/>
              <a:t>5pm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1586" name="Group 18"/>
          <p:cNvGraphicFramePr>
            <a:graphicFrameLocks noGrp="1"/>
          </p:cNvGraphicFramePr>
          <p:nvPr/>
        </p:nvGraphicFramePr>
        <p:xfrm>
          <a:off x="34925" y="44450"/>
          <a:ext cx="9145588" cy="6782435"/>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لوقا ( 6 : 17 – 23 )   </a:t>
                      </a:r>
                      <a:r>
                        <a:rPr kumimoji="0" lang="ar-SA" sz="2400" b="0" i="0" u="none" strike="noStrike" cap="none" normalizeH="0" baseline="0" smtClean="0">
                          <a:ln>
                            <a:noFill/>
                          </a:ln>
                          <a:solidFill>
                            <a:srgbClr val="FF9900"/>
                          </a:solidFill>
                          <a:effectLst/>
                          <a:latin typeface="Arial" charset="0"/>
                          <a:cs typeface="Arial" charset="0"/>
                        </a:rPr>
                        <a:t> </a:t>
                      </a:r>
                      <a:endParaRPr kumimoji="0" lang="ar-EG" sz="2400" b="0" i="0" u="none"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6:17-23</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Il descendit avec eux et s’arrêta sur un plateau où se trouvait une grande foule de ses disciples et une multitude de peuples de toute la Judée, de </a:t>
                      </a:r>
                      <a:r>
                        <a:rPr kumimoji="0" lang="fr-FR" sz="2600" b="0" i="0" u="none" strike="noStrike" cap="none" normalizeH="0" baseline="0" smtClean="0">
                          <a:ln>
                            <a:noFill/>
                          </a:ln>
                          <a:solidFill>
                            <a:schemeClr val="bg1"/>
                          </a:solidFill>
                          <a:effectLst/>
                          <a:latin typeface="Arial" charset="0"/>
                          <a:cs typeface="Arial" charset="0"/>
                        </a:rPr>
                        <a:t>Jérusalem</a:t>
                      </a:r>
                      <a:r>
                        <a:rPr kumimoji="0" lang="fr-FR" sz="2800" b="0" i="0" u="none" strike="noStrike" cap="none" normalizeH="0" baseline="0" smtClean="0">
                          <a:ln>
                            <a:noFill/>
                          </a:ln>
                          <a:solidFill>
                            <a:schemeClr val="bg1"/>
                          </a:solidFill>
                          <a:effectLst/>
                          <a:latin typeface="Arial" charset="0"/>
                          <a:cs typeface="Arial" charset="0"/>
                        </a:rPr>
                        <a:t> et du littoral de Tyr et de Sidon. Ils étaient venus pour l’entendre et pour être guéris de leurs maladies.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41587" name="Rectangle 19"/>
          <p:cNvSpPr>
            <a:spLocks noGrp="1" noChangeArrowheads="1"/>
          </p:cNvSpPr>
          <p:nvPr>
            <p:ph type="ctrTitle"/>
          </p:nvPr>
        </p:nvSpPr>
        <p:spPr/>
        <p:txBody>
          <a:bodyPr/>
          <a:lstStyle/>
          <a:p>
            <a:r>
              <a:rPr lang="en-US"/>
              <a:t>5m</a:t>
            </a:r>
          </a:p>
        </p:txBody>
      </p:sp>
    </p:spTree>
  </p:cSld>
  <p:clrMapOvr>
    <a:masterClrMapping/>
  </p:clrMapOvr>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2594" name="Group 2"/>
          <p:cNvGraphicFramePr>
            <a:graphicFrameLocks noGrp="1"/>
          </p:cNvGraphicFramePr>
          <p:nvPr/>
        </p:nvGraphicFramePr>
        <p:xfrm>
          <a:off x="34925" y="44450"/>
          <a:ext cx="9145588" cy="6191250"/>
        </p:xfrm>
        <a:graphic>
          <a:graphicData uri="http://schemas.openxmlformats.org/drawingml/2006/table">
            <a:tbl>
              <a:tblPr rtl="1"/>
              <a:tblGrid>
                <a:gridCol w="4392613"/>
                <a:gridCol w="47529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Ceux qui étaient tourmentés par des esprits impurs étaient guéris.19 Et toute la foule cherchait à le toucher, parce qu’une force sortait de lui et les guérissait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3632" name="Group 16"/>
          <p:cNvGraphicFramePr>
            <a:graphicFrameLocks noGrp="1"/>
          </p:cNvGraphicFramePr>
          <p:nvPr/>
        </p:nvGraphicFramePr>
        <p:xfrm>
          <a:off x="-1588" y="0"/>
          <a:ext cx="9145588" cy="6191250"/>
        </p:xfrm>
        <a:graphic>
          <a:graphicData uri="http://schemas.openxmlformats.org/drawingml/2006/table">
            <a:tbl>
              <a:tblPr rtl="1"/>
              <a:tblGrid>
                <a:gridCol w="4608512"/>
                <a:gridCol w="4537076"/>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ورفع عينيه الى تلاميذه وقال طوباكم ايها المساكين لان لكم ملكوت الله. طوباكم ايها الجياع الآن لانكم تشبعون.طوباكم ايها الباكون الآن لانكم ستضحكون.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Alors il leva les yeux sur ses disciples et dit : Heureux vous les pauvres, car le royaume de Dieu est à vous ! 21 Heureux vous qui avez faim maintenant, car vous serez rassasiés ! Heureux vous qui pleurez maintenant, car vous serez dans la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4642" name="Group 2"/>
          <p:cNvGraphicFramePr>
            <a:graphicFrameLocks noGrp="1"/>
          </p:cNvGraphicFramePr>
          <p:nvPr/>
        </p:nvGraphicFramePr>
        <p:xfrm>
          <a:off x="34925" y="115888"/>
          <a:ext cx="9001125" cy="5618163"/>
        </p:xfrm>
        <a:graphic>
          <a:graphicData uri="http://schemas.openxmlformats.org/drawingml/2006/table">
            <a:tbl>
              <a:tblPr rtl="1"/>
              <a:tblGrid>
                <a:gridCol w="4968875"/>
                <a:gridCol w="40322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Heureux serez–vous, lorsque les hommes vous haïront, lorsqu’ils vous chasseront, vous insulteront et rejetteront votre nom comme infâme, à cause du Fils de l’homme. </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Blessed are you when men hate you, and when they exclude you, and revile you, and cast out your name as evil, for the Son of Man's sake.  </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5681" name="Group 17"/>
          <p:cNvGraphicFramePr>
            <a:graphicFrameLocks noGrp="1"/>
          </p:cNvGraphicFramePr>
          <p:nvPr/>
        </p:nvGraphicFramePr>
        <p:xfrm>
          <a:off x="34925" y="115888"/>
          <a:ext cx="9074150" cy="5762626"/>
        </p:xfrm>
        <a:graphic>
          <a:graphicData uri="http://schemas.openxmlformats.org/drawingml/2006/table">
            <a:tbl>
              <a:tblPr rtl="1"/>
              <a:tblGrid>
                <a:gridCol w="5041900"/>
                <a:gridCol w="40322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Réjouissez–vous en ce jour–là et tressaillez de joie, parce que votre récompense sera grande dans le ciel ; car c’est ainsi que leurs pères agissaient à l’égard des prophètes.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66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5466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466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4669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8762" name="Group 26"/>
          <p:cNvGraphicFramePr>
            <a:graphicFrameLocks noGrp="1"/>
          </p:cNvGraphicFramePr>
          <p:nvPr/>
        </p:nvGraphicFramePr>
        <p:xfrm>
          <a:off x="34925" y="115888"/>
          <a:ext cx="9001125" cy="6670929"/>
        </p:xfrm>
        <a:graphic>
          <a:graphicData uri="http://schemas.openxmlformats.org/drawingml/2006/table">
            <a:tbl>
              <a:tblPr rtl="1"/>
              <a:tblGrid>
                <a:gridCol w="4824412"/>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رسالة بولس الرسول إلى </a:t>
                      </a:r>
                      <a:r>
                        <a:rPr kumimoji="0" lang="ar-EG" sz="3600" b="0" i="0" u="sng" strike="noStrike" cap="none" normalizeH="0" baseline="0" smtClean="0">
                          <a:ln>
                            <a:noFill/>
                          </a:ln>
                          <a:solidFill>
                            <a:srgbClr val="FF9933"/>
                          </a:solidFill>
                          <a:effectLst/>
                          <a:latin typeface="Arial" charset="0"/>
                          <a:cs typeface="Arial" charset="0"/>
                        </a:rPr>
                        <a:t>أهل العبرانيين </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a:t>
                      </a:r>
                      <a:r>
                        <a:rPr kumimoji="0" lang="en-US" sz="3600" b="0" i="0" u="sng" strike="noStrike" cap="none" normalizeH="0" baseline="0" smtClean="0">
                          <a:ln>
                            <a:noFill/>
                          </a:ln>
                          <a:solidFill>
                            <a:srgbClr val="FF9933"/>
                          </a:solidFill>
                          <a:effectLst/>
                          <a:latin typeface="Arial" charset="0"/>
                          <a:cs typeface="Times New Roman" pitchFamily="18" charset="0"/>
                        </a:rPr>
                        <a:t>12:3-14</a:t>
                      </a:r>
                      <a:r>
                        <a:rPr kumimoji="0" lang="ar-SA" sz="3600" b="0" i="0" u="sng" strike="noStrike" cap="none" normalizeH="0" baseline="0" smtClean="0">
                          <a:ln>
                            <a:noFill/>
                          </a:ln>
                          <a:solidFill>
                            <a:srgbClr val="FF9933"/>
                          </a:solidFill>
                          <a:effectLst/>
                          <a:latin typeface="Arial" charset="0"/>
                          <a:cs typeface="Arial" charset="0"/>
                        </a:rPr>
                        <a:t>)</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48763" name="Rectangle 27"/>
          <p:cNvSpPr>
            <a:spLocks noGrp="1" noChangeArrowheads="1"/>
          </p:cNvSpPr>
          <p:nvPr>
            <p:ph type="ctrTitle"/>
          </p:nvPr>
        </p:nvSpPr>
        <p:spPr/>
        <p:txBody>
          <a:bodyPr/>
          <a:lstStyle/>
          <a:p>
            <a:r>
              <a:rPr lang="en-US"/>
              <a:t>5p</a:t>
            </a:r>
          </a:p>
        </p:txBody>
      </p:sp>
    </p:spTree>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9762" name="Group 2"/>
          <p:cNvGraphicFramePr>
            <a:graphicFrameLocks noGrp="1"/>
          </p:cNvGraphicFramePr>
          <p:nvPr/>
        </p:nvGraphicFramePr>
        <p:xfrm>
          <a:off x="34925" y="44450"/>
          <a:ext cx="9074150" cy="6437376"/>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نسيتم الوعظ الذي يخاطبكم كبنين يا ابني لا تحتقر تأديب الرب ولا تخر اذا وبخك.لان الذي يحبه الرب يؤدبه ويجلد كل ابن يقبله.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0798" name="Group 14"/>
          <p:cNvGraphicFramePr>
            <a:graphicFrameLocks noGrp="1"/>
          </p:cNvGraphicFramePr>
          <p:nvPr/>
        </p:nvGraphicFramePr>
        <p:xfrm>
          <a:off x="34925" y="44450"/>
          <a:ext cx="9074150" cy="5761038"/>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فاي ابن لا يؤدبه ابوه.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ان كنتم بلا تأديب قد صار الجميع شركاء فيه فانتم نغول لا بنون.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Supportez la correction : c’est comme des fils que Dieu vous traite. Car quel est le fils que le père ne corrige pas ?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1822" name="Group 14"/>
          <p:cNvGraphicFramePr>
            <a:graphicFrameLocks noGrp="1"/>
          </p:cNvGraphicFramePr>
          <p:nvPr/>
        </p:nvGraphicFramePr>
        <p:xfrm>
          <a:off x="34925" y="115888"/>
          <a:ext cx="9074150" cy="5834063"/>
        </p:xfrm>
        <a:graphic>
          <a:graphicData uri="http://schemas.openxmlformats.org/drawingml/2006/table">
            <a:tbl>
              <a:tblPr rtl="1"/>
              <a:tblGrid>
                <a:gridCol w="4824412"/>
                <a:gridCol w="42497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قد كان لنا آباء اجسادنا مؤدبين وكنا نهابهم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أفلا نخضع بالأولى جدا لأبي الارواح فنحيا.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2834" name="Group 2"/>
          <p:cNvGraphicFramePr>
            <a:graphicFrameLocks noGrp="1"/>
          </p:cNvGraphicFramePr>
          <p:nvPr/>
        </p:nvGraphicFramePr>
        <p:xfrm>
          <a:off x="34925" y="115888"/>
          <a:ext cx="9145588" cy="5761038"/>
        </p:xfrm>
        <a:graphic>
          <a:graphicData uri="http://schemas.openxmlformats.org/drawingml/2006/table">
            <a:tbl>
              <a:tblPr rtl="1"/>
              <a:tblGrid>
                <a:gridCol w="5040313"/>
                <a:gridCol w="41052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اولئك أدبونا اياما قليلة حسب استحسانهم.واما هذا فلاجل المنفعة لكي نشترك في قداسته. ولكن كل تأديب في الحاضر لا يرى انه للفرح بل للحزن.</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Nos pères, en effet, nous corrigeaient pour peu de temps, comme ils le jugeaient bon ; mais Dieu nous corrige pour notre véritable intérêt, afin de nous faire participer à sa sainteté.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they indeed for a few days chastened us as seemed best to them, but He for our profit, that we may be partakers of His holiness.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3870" name="Group 14"/>
          <p:cNvGraphicFramePr>
            <a:graphicFrameLocks noGrp="1"/>
          </p:cNvGraphicFramePr>
          <p:nvPr/>
        </p:nvGraphicFramePr>
        <p:xfrm>
          <a:off x="34925" y="115888"/>
          <a:ext cx="9145588" cy="5871528"/>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اخيرا فيعطي الذين يتدربون به ثمر بر للسلام.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لذلك قوّموا الايادي المسترخية والركب المخلّعة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Toute correction, il est vrai, paraît être au premier abord un sujet de tristesse et non de joie ; mais plus tard elle procure un paisible fruit de justice à ceux qu’elle a formés.12 C’est pourquoi redressez les mains abattues et les genoux paralysés.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no chastening seems to be joyful for the present, but painful; nevertheless, afterward it yields the peaceable fruit of righteousness to those who have been trained by it. 12 Therefore strengthen the hands which hang down, and the feeble knees,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4882" name="Group 2"/>
          <p:cNvGraphicFramePr>
            <a:graphicFrameLocks noGrp="1"/>
          </p:cNvGraphicFramePr>
          <p:nvPr/>
        </p:nvGraphicFramePr>
        <p:xfrm>
          <a:off x="34925" y="115888"/>
          <a:ext cx="9145588" cy="5746052"/>
        </p:xfrm>
        <a:graphic>
          <a:graphicData uri="http://schemas.openxmlformats.org/drawingml/2006/table">
            <a:tbl>
              <a:tblPr rtl="1"/>
              <a:tblGrid>
                <a:gridCol w="4752975"/>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واصنعوا لارجلكم مسالك مستقيمة لكي لا يعتسف الاعرج بل بالحري يشفى. اتبعوا السلام مع الجميع والقداسة التي بدونها لن يرى احد الرب</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Que vos pieds suivent des pistes droites, afin que ce qui est boiteux ne dévie pas, mais plutôt soit guéri.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make straight paths for your feet, so that what is lame may not be dislocated, but rather be healed. 14 Pursue peace with all people, and holiness, without which no one will see the Lord: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59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69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569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5693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8997" name="Group 21"/>
          <p:cNvGraphicFramePr>
            <a:graphicFrameLocks noGrp="1"/>
          </p:cNvGraphicFramePr>
          <p:nvPr/>
        </p:nvGraphicFramePr>
        <p:xfrm>
          <a:off x="34925" y="-26988"/>
          <a:ext cx="9217025" cy="6644640"/>
        </p:xfrm>
        <a:graphic>
          <a:graphicData uri="http://schemas.openxmlformats.org/drawingml/2006/table">
            <a:tbl>
              <a:tblPr rtl="1"/>
              <a:tblGrid>
                <a:gridCol w="4679950"/>
                <a:gridCol w="45370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الأولى (</a:t>
                      </a:r>
                      <a:r>
                        <a:rPr kumimoji="0" lang="en-US" sz="3200" b="0" i="0" u="sng" strike="noStrike" cap="none" normalizeH="0" baseline="0" smtClean="0">
                          <a:ln>
                            <a:noFill/>
                          </a:ln>
                          <a:solidFill>
                            <a:srgbClr val="FF9933"/>
                          </a:solidFill>
                          <a:effectLst/>
                          <a:latin typeface="Arial" charset="0"/>
                          <a:cs typeface="Times New Roman" pitchFamily="18" charset="0"/>
                        </a:rPr>
                        <a:t>4:12-19</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 افرحوا لكي تفرحوا في استعلان مجده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Bien–aimés, ne soyez pas surpris de la fournaise qui sévit parmi vous pour vous éprouver, comme s’il vous arrivait quelque chose d’étrange. 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Beloved, do not think it strange concerning the fiery trial which is to try you, as though some strange thing happened to you; 13 but rejoice to the extent that you partake of Christ's sufferings, that when His glory is revealed,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58998" name="Rectangle 22"/>
          <p:cNvSpPr>
            <a:spLocks noGrp="1" noChangeArrowheads="1"/>
          </p:cNvSpPr>
          <p:nvPr>
            <p:ph type="ctrTitle"/>
          </p:nvPr>
        </p:nvSpPr>
        <p:spPr/>
        <p:txBody>
          <a:bodyPr/>
          <a:lstStyle/>
          <a:p>
            <a:r>
              <a:rPr lang="en-US"/>
              <a:t>5c</a:t>
            </a:r>
          </a:p>
        </p:txBody>
      </p:sp>
    </p:spTree>
  </p:cSld>
  <p:clrMapOvr>
    <a:masterClrMapping/>
  </p:clrMapOvr>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024" name="Group 24"/>
          <p:cNvGraphicFramePr>
            <a:graphicFrameLocks noGrp="1"/>
          </p:cNvGraphicFramePr>
          <p:nvPr/>
        </p:nvGraphicFramePr>
        <p:xfrm>
          <a:off x="34925" y="44450"/>
          <a:ext cx="9074150" cy="5901754"/>
        </p:xfrm>
        <a:graphic>
          <a:graphicData uri="http://schemas.openxmlformats.org/drawingml/2006/table">
            <a:tbl>
              <a:tblPr rtl="1"/>
              <a:tblGrid>
                <a:gridCol w="4321175"/>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ايضا مبتهجين  ان عيّرتم باسم المسيح فطوبى لكم لان روح المجد والله يحل عليكم.اما من جهتهم فيجدّف عليه واما من جهتكم فيمجد.</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de vous réjouir aussi avec allégresse, lors de la révélation de sa gloire.14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1038" name="Group 14"/>
          <p:cNvGraphicFramePr>
            <a:graphicFrameLocks noGrp="1"/>
          </p:cNvGraphicFramePr>
          <p:nvPr/>
        </p:nvGraphicFramePr>
        <p:xfrm>
          <a:off x="34925" y="44450"/>
          <a:ext cx="9074150" cy="5834063"/>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فلا يتألم احدكم كقاتل او سارق او فاعل شر او متداخل في امور غيره.ولكن ان كان كمسيحي فلا يخجل بل يمجد الله من هذا القبيل.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2064" name="Group 16"/>
          <p:cNvGraphicFramePr>
            <a:graphicFrameLocks noGrp="1"/>
          </p:cNvGraphicFramePr>
          <p:nvPr/>
        </p:nvGraphicFramePr>
        <p:xfrm>
          <a:off x="34925" y="115888"/>
          <a:ext cx="9074150" cy="5901754"/>
        </p:xfrm>
        <a:graphic>
          <a:graphicData uri="http://schemas.openxmlformats.org/drawingml/2006/table">
            <a:tbl>
              <a:tblPr rtl="1"/>
              <a:tblGrid>
                <a:gridCol w="4897437"/>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فان كان اولا منا فما هي نهاية الذين لا يطيعون انجيل الله.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3086" name="Group 14"/>
          <p:cNvGraphicFramePr>
            <a:graphicFrameLocks noGrp="1"/>
          </p:cNvGraphicFramePr>
          <p:nvPr/>
        </p:nvGraphicFramePr>
        <p:xfrm>
          <a:off x="34925" y="44450"/>
          <a:ext cx="9074150" cy="5834063"/>
        </p:xfrm>
        <a:graphic>
          <a:graphicData uri="http://schemas.openxmlformats.org/drawingml/2006/table">
            <a:tbl>
              <a:tblPr rtl="1"/>
              <a:tblGrid>
                <a:gridCol w="4321175"/>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كان البار بالجهد يخلص فالفاجر والخاطئ اين يظهران. فاذا الذين يتألمون بحسب مشيئة الله فليستودعوا انفسهم كما لخالق امين في عمل الخير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Et si le juste est sauvé difficilement, que deviendra celui qui est impie et pécheur ? 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Now If the righteous one is scarcely saved, where will the ungodly and the sinner appear?'' 19 Therefore let those who suffer according to the will of God commit their souls to Him in doing good, as to a faithful Creator.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409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51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65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6512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56512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7185" name="Group 17"/>
          <p:cNvGraphicFramePr>
            <a:graphicFrameLocks noGrp="1"/>
          </p:cNvGraphicFramePr>
          <p:nvPr/>
        </p:nvGraphicFramePr>
        <p:xfrm>
          <a:off x="71438" y="115888"/>
          <a:ext cx="9072562" cy="6469063"/>
        </p:xfrm>
        <a:graphic>
          <a:graphicData uri="http://schemas.openxmlformats.org/drawingml/2006/table">
            <a:tbl>
              <a:tblPr rtl="1"/>
              <a:tblGrid>
                <a:gridCol w="4716462"/>
                <a:gridCol w="435610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3600" b="0" i="0" u="sng" strike="noStrike" cap="none" normalizeH="0" baseline="0" smtClean="0">
                          <a:ln>
                            <a:noFill/>
                          </a:ln>
                          <a:solidFill>
                            <a:srgbClr val="FF9933"/>
                          </a:solidFill>
                          <a:effectLst/>
                          <a:latin typeface="Arial" charset="0"/>
                          <a:cs typeface="Arial" charset="0"/>
                        </a:rPr>
                        <a:t> (</a:t>
                      </a:r>
                      <a:r>
                        <a:rPr kumimoji="0" lang="en-US" sz="3600" b="0" i="0" u="sng" strike="noStrike" cap="none" normalizeH="0" baseline="0" smtClean="0">
                          <a:ln>
                            <a:noFill/>
                          </a:ln>
                          <a:solidFill>
                            <a:srgbClr val="FF9900"/>
                          </a:solidFill>
                          <a:effectLst/>
                          <a:latin typeface="Arial" charset="0"/>
                          <a:cs typeface="Arial" charset="0"/>
                        </a:rPr>
                        <a:t>8:3-13</a:t>
                      </a:r>
                      <a:r>
                        <a:rPr kumimoji="0" lang="ar-SA" sz="3600" b="0" i="0" u="sng" strike="noStrike" cap="none" normalizeH="0" baseline="0" smtClean="0">
                          <a:ln>
                            <a:noFill/>
                          </a:ln>
                          <a:solidFill>
                            <a:srgbClr val="FF9933"/>
                          </a:solidFill>
                          <a:effectLst/>
                          <a:latin typeface="Arial" charset="0"/>
                          <a:cs typeface="Arial" charset="0"/>
                        </a:rPr>
                        <a:t>)</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شاول فكان يسطو على الكنيسة وهو يدخل البيوت ويجر رجالا ونساء ويسلمهم الى السجن</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فالذين تشتتوا جالوا مبشرين بالكلمة.</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24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8:3-13</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Or Saul ravageait l’Église ; il pénétrait dans les maisons, en arrachait hommes et femmes et les faisait jeter en prison.4  Ceux donc qui avaient été dispersés allaient de lieu en lieu, en annonçant la bonne nouvelle de la parole.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8:3-13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As for Saul, he made havoc of the church, entering every house, and dragging off men and women, committing them to prison. 4 Therefore those who were scattered went everywhere preaching the word.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67186" name="Rectangle 18"/>
          <p:cNvSpPr>
            <a:spLocks noGrp="1" noChangeArrowheads="1"/>
          </p:cNvSpPr>
          <p:nvPr>
            <p:ph type="ctrTitle"/>
          </p:nvPr>
        </p:nvSpPr>
        <p:spPr/>
        <p:txBody>
          <a:bodyPr/>
          <a:lstStyle/>
          <a:p>
            <a:r>
              <a:rPr lang="en-US"/>
              <a:t>5a</a:t>
            </a:r>
          </a:p>
        </p:txBody>
      </p:sp>
    </p:spTree>
  </p:cSld>
  <p:clrMapOvr>
    <a:masterClrMapping/>
  </p:clrMapOvr>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8205" name="Group 13"/>
          <p:cNvGraphicFramePr>
            <a:graphicFrameLocks noGrp="1"/>
          </p:cNvGraphicFramePr>
          <p:nvPr/>
        </p:nvGraphicFramePr>
        <p:xfrm>
          <a:off x="34925" y="44450"/>
          <a:ext cx="9074150" cy="6194426"/>
        </p:xfrm>
        <a:graphic>
          <a:graphicData uri="http://schemas.openxmlformats.org/drawingml/2006/table">
            <a:tbl>
              <a:tblPr rtl="1"/>
              <a:tblGrid>
                <a:gridCol w="4752975"/>
                <a:gridCol w="43211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فانحدر فيلبس الى مدينة من السامرة وكان يكرز لهم بالمسيح. وكان الجموع يصغون بنفس واحدة الى ما يقوله فيلبس عند استماعهم ونظرهم الآيات التي صنعها.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Philippe, descendu dans une ville de la Samarie, y prêcha le Christ. 6 Les foules, d’un commun accord, s’attachaient à ce que disait Philippe, en apprenant et voyant les miracles qu’il faisait.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Then Philip went down to the city of Samaria and preached Christ to them. 6 And the multitudes with one accord heeded the things spoken by Philip, hearing and seeing the miracles which he did.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9218" name="Group 2"/>
          <p:cNvGraphicFramePr>
            <a:graphicFrameLocks noGrp="1"/>
          </p:cNvGraphicFramePr>
          <p:nvPr/>
        </p:nvGraphicFramePr>
        <p:xfrm>
          <a:off x="34925" y="44450"/>
          <a:ext cx="9145588" cy="6389434"/>
        </p:xfrm>
        <a:graphic>
          <a:graphicData uri="http://schemas.openxmlformats.org/drawingml/2006/table">
            <a:tbl>
              <a:tblPr rtl="1"/>
              <a:tblGrid>
                <a:gridCol w="4824413"/>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كثيرين من الذين بهم ارواح نجسة كانت تخرج صارخة بصوت عظيم.وكثيرون من المفلوجين والعرج شفوا. فكان فرح عظيم في تلك المدينة</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Car des esprits impurs sortaient de beaucoup de démoniaques, en criant d’une voix forte, et beaucoup de paralytiques et de boiteux furent guéris. 8 Et il y eut une grande joie dans cette ville.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For unclean spirits, crying with a loud voice, came out of many who were possessed; and many who were paralyzed and lame were healed. 8 And there was great joy in that city.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254" name="Group 14"/>
          <p:cNvGraphicFramePr>
            <a:graphicFrameLocks noGrp="1"/>
          </p:cNvGraphicFramePr>
          <p:nvPr/>
        </p:nvGraphicFramePr>
        <p:xfrm>
          <a:off x="34925" y="44450"/>
          <a:ext cx="9074150" cy="6766560"/>
        </p:xfrm>
        <a:graphic>
          <a:graphicData uri="http://schemas.openxmlformats.org/drawingml/2006/table">
            <a:tbl>
              <a:tblPr rtl="1"/>
              <a:tblGrid>
                <a:gridCol w="4897437"/>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قبلا في المدينة رجل اسمه سيمون يستعمل السحر ويدهش شعب السامرة قائلا انه شيء عظيم. وكان الجميع يتبعونه من الصغير الى الكبير قائلين هذا هو قوة الله العظيمة.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Un homme du nom de Simon, qui se trouvait déjà auparavant dans la ville, exerçait la magie, provoquait l’étonnement du peuple de la Samarie et se disait quelqu’un de grand.10 Tous, depuis le plus petit jusqu’au plus grand, s’attachaient à lui et disaient : Celui–ci est la puissance de Dieu, appelée la grande.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there was a certain man called Simon, who previously practiced sorcery in the city and astonished the people of Samaria, claiming that he was someone great, 10 to whom they all gave heed, from the least to the greatest, saying, This man is the great power of God.''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1277" name="Group 13"/>
          <p:cNvGraphicFramePr>
            <a:graphicFrameLocks noGrp="1"/>
          </p:cNvGraphicFramePr>
          <p:nvPr/>
        </p:nvGraphicFramePr>
        <p:xfrm>
          <a:off x="34925" y="44450"/>
          <a:ext cx="9074150" cy="6526467"/>
        </p:xfrm>
        <a:graphic>
          <a:graphicData uri="http://schemas.openxmlformats.org/drawingml/2006/table">
            <a:tbl>
              <a:tblPr rtl="1"/>
              <a:tblGrid>
                <a:gridCol w="4608512"/>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وكانوا يتبعونه لكونهم قد اندهشوا زمانا طويلا بسحره. ولكن لما صدقوا فيلبس وهو يبشر بالامور المختصة بملكوت الله وباسم يسوع المسيح اعتمدوا رجالا ونساء.</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Ils s’attachaient à lui, parce qu’il les avait assez longtemps étonnés par ses procédés magiques.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quand ils eurent cru à Philippe, qui leur annonçait la bonne nouvelle du royaume de Dieu et du nom de Jésus–Christ, hommes et femmes se firent baptiser.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And they heeded him because he had astonished them with his sorceries for a long time. 12 But when they believed Philip as he preached the things concerning the kingdom of God and the name of Jesus Christ, both men and women were baptized.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2301" name="Group 13"/>
          <p:cNvGraphicFramePr>
            <a:graphicFrameLocks noGrp="1"/>
          </p:cNvGraphicFramePr>
          <p:nvPr/>
        </p:nvGraphicFramePr>
        <p:xfrm>
          <a:off x="34925" y="44450"/>
          <a:ext cx="9145588" cy="5905501"/>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وسيمون ايضا نفسه آمن.ولما اعتمد كان يلازم فيلبس.واذ رأى آيات وقوات عظيمة تجرى اندهش</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Simon lui–même crut aussi et, après avoir été baptisé, il ne quittait plus Philippe et voyait avec étonnement les grands signes et miracles qui se produisaient.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Then Simon himself also believed; and when he was baptized he continued with Philip, and was amazed, seeing the miracles and signs which were done.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33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43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53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6399" name="Group 15"/>
          <p:cNvGraphicFramePr>
            <a:graphicFrameLocks noGrp="1"/>
          </p:cNvGraphicFramePr>
          <p:nvPr/>
        </p:nvGraphicFramePr>
        <p:xfrm>
          <a:off x="34925" y="44450"/>
          <a:ext cx="9145588" cy="5962714"/>
        </p:xfrm>
        <a:graphic>
          <a:graphicData uri="http://schemas.openxmlformats.org/drawingml/2006/table">
            <a:tbl>
              <a:tblPr rtl="1"/>
              <a:tblGrid>
                <a:gridCol w="4464050"/>
                <a:gridCol w="46815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a:t>
                      </a:r>
                      <a:r>
                        <a:rPr kumimoji="0" lang="en-US" sz="3600" b="0" i="0" u="sng" strike="noStrike" cap="none" normalizeH="0" baseline="0" smtClean="0">
                          <a:ln>
                            <a:noFill/>
                          </a:ln>
                          <a:solidFill>
                            <a:srgbClr val="FF9933"/>
                          </a:solidFill>
                          <a:effectLst/>
                          <a:latin typeface="Arial" charset="0"/>
                          <a:cs typeface="Arial" charset="0"/>
                        </a:rPr>
                        <a:t>34:19-20</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كثيرة هي بلايا الصدّيق ومن جميعها ينجيه الرب.يحفظ جميع عظامه.واحد منها لا ينكسر.</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 </a:t>
                      </a:r>
                      <a:r>
                        <a:rPr kumimoji="0" lang="en-US" sz="3600" b="0" i="0" u="sng" strike="noStrike" cap="none" normalizeH="0" baseline="0" smtClean="0">
                          <a:ln>
                            <a:noFill/>
                          </a:ln>
                          <a:solidFill>
                            <a:srgbClr val="FF9933"/>
                          </a:solidFill>
                          <a:effectLst/>
                          <a:latin typeface="Arial" charset="0"/>
                          <a:cs typeface="Arial"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76400" name="Rectangle 16"/>
          <p:cNvSpPr>
            <a:spLocks noGrp="1" noChangeArrowheads="1"/>
          </p:cNvSpPr>
          <p:nvPr>
            <p:ph type="ctrTitle"/>
          </p:nvPr>
        </p:nvSpPr>
        <p:spPr/>
        <p:txBody>
          <a:bodyPr/>
          <a:lstStyle/>
          <a:p>
            <a:r>
              <a:rPr lang="en-US"/>
              <a:t>5pg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7422" name="Group 14"/>
          <p:cNvGraphicFramePr>
            <a:graphicFrameLocks noGrp="1"/>
          </p:cNvGraphicFramePr>
          <p:nvPr/>
        </p:nvGraphicFramePr>
        <p:xfrm>
          <a:off x="34925" y="44450"/>
          <a:ext cx="9145588" cy="6338888"/>
        </p:xfrm>
        <a:graphic>
          <a:graphicData uri="http://schemas.openxmlformats.org/drawingml/2006/table">
            <a:tbl>
              <a:tblPr rtl="1"/>
              <a:tblGrid>
                <a:gridCol w="4608513"/>
                <a:gridCol w="4537075"/>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متى </a:t>
                      </a:r>
                      <a:r>
                        <a:rPr kumimoji="0" lang="en-CA" sz="4000" b="0" i="0" u="sng" strike="noStrike" cap="none" normalizeH="0" baseline="0" smtClean="0">
                          <a:ln>
                            <a:noFill/>
                          </a:ln>
                          <a:solidFill>
                            <a:srgbClr val="FF9933"/>
                          </a:solidFill>
                          <a:effectLst/>
                          <a:latin typeface="Arial" charset="0"/>
                          <a:cs typeface="Arial" charset="0"/>
                        </a:rPr>
                        <a:t>4: 23 – 5 :1 -16</a:t>
                      </a:r>
                      <a:r>
                        <a:rPr kumimoji="0" lang="ar-EG" sz="40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Jésus parcourait toute la Galilée, il enseignait dans les synagogues, prêchait la bonne nouvelle du royaume, et guérissait toute maladie et toute infirmité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77423" name="Rectangle 15"/>
          <p:cNvSpPr>
            <a:spLocks noGrp="1" noChangeArrowheads="1"/>
          </p:cNvSpPr>
          <p:nvPr>
            <p:ph type="ctrTitle"/>
          </p:nvPr>
        </p:nvSpPr>
        <p:spPr/>
        <p:txBody>
          <a:bodyPr/>
          <a:lstStyle/>
          <a:p>
            <a:r>
              <a:rPr lang="en-US"/>
              <a:t>5g</a:t>
            </a:r>
          </a:p>
        </p:txBody>
      </p:sp>
    </p:spTree>
  </p:cSld>
  <p:clrMapOvr>
    <a:masterClrMapping/>
  </p:clrMapOvr>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8449" name="Group 17"/>
          <p:cNvGraphicFramePr>
            <a:graphicFrameLocks noGrp="1"/>
          </p:cNvGraphicFramePr>
          <p:nvPr/>
        </p:nvGraphicFramePr>
        <p:xfrm>
          <a:off x="34925" y="44450"/>
          <a:ext cx="9074150" cy="6498336"/>
        </p:xfrm>
        <a:graphic>
          <a:graphicData uri="http://schemas.openxmlformats.org/drawingml/2006/table">
            <a:tbl>
              <a:tblPr rtl="1"/>
              <a:tblGrid>
                <a:gridCol w="4465637"/>
                <a:gridCol w="46085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فذاع خبره في جميع سورية.فاحضروا اليه جميع السقماء المصابين بامراض واوجاع مختلفة والمجانين والمصروعين والمفلوجين فشفاهم.</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Sa renommée se répandit dans toute la Syrie. On lui amenait tous ceux qui souffraient de maladies et de douleurs diverses, des démoniaques, des lunatiques, des paralytiques, et il les guérit.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9471" name="Group 15"/>
          <p:cNvGraphicFramePr>
            <a:graphicFrameLocks noGrp="1"/>
          </p:cNvGraphicFramePr>
          <p:nvPr/>
        </p:nvGraphicFramePr>
        <p:xfrm>
          <a:off x="34925" y="44450"/>
          <a:ext cx="9074150" cy="5486400"/>
        </p:xfrm>
        <a:graphic>
          <a:graphicData uri="http://schemas.openxmlformats.org/drawingml/2006/table">
            <a:tbl>
              <a:tblPr rtl="1"/>
              <a:tblGrid>
                <a:gridCol w="4392612"/>
                <a:gridCol w="46815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الجبل.فلما جلس تقدم اليه تلاميذه.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De grandes foules le suivirent, de la Galilée, de la Décapole, de Jérusalem, de la Judée et d’au–delà du Jourdain.1 Voyant la foule, Jésus monta sur la montagne, il s’assit, et ses disciples s’approchèrent de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Great multitudes followed Him-- from Galilee, and from Decapolis, Jerusalem, Judea, and beyond the Jordan. 1 And seeing the multitudes, He went up on a mountain, and when He was seated His disciples came to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496" name="Group 16"/>
          <p:cNvGraphicFramePr>
            <a:graphicFrameLocks noGrp="1"/>
          </p:cNvGraphicFramePr>
          <p:nvPr/>
        </p:nvGraphicFramePr>
        <p:xfrm>
          <a:off x="34925" y="44450"/>
          <a:ext cx="9074150" cy="6583680"/>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ففتح فاه وعلمهم قائلا. طوبى للمساكين بالروح.لان لهم ملكوت السموات.طوبى للحزانى</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يتعزون. طوبى للودعاء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يرثون الارض.</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Puis il ouvrit la bouche et se mit à les enseigner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Heureux les pauvres en esprit, car le royaume des cieux est à eux !4  Heureux ceux qui pleurent, car ils seront consolés ! 5  Heureux ceux qui sont doux, car ils hériteront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Then He opened His mouth and taught them, saying: 3 Blessed are the poor in spirit, for theirs is the kingdom of heaven. 4 Blessed are those who mourn, for they shall be comforted. 5 Blessed are the meek, for they shall inherit the earth.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1518" name="Group 14"/>
          <p:cNvGraphicFramePr>
            <a:graphicFrameLocks noGrp="1"/>
          </p:cNvGraphicFramePr>
          <p:nvPr/>
        </p:nvGraphicFramePr>
        <p:xfrm>
          <a:off x="34925" y="-26988"/>
          <a:ext cx="9074150" cy="6766560"/>
        </p:xfrm>
        <a:graphic>
          <a:graphicData uri="http://schemas.openxmlformats.org/drawingml/2006/table">
            <a:tbl>
              <a:tblPr rtl="1"/>
              <a:tblGrid>
                <a:gridCol w="4537075"/>
                <a:gridCol w="4537075"/>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للجياع والعطاش الى البر.لانهم يشبعون. طوبى للرحماء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يرحمون. طوبى للانقياء القلب.لانهم يعاينون الله. طوبى لصانعي السلام.لانهم ابناء الله يدعون.</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Heureux ceux qui ont faim et soif de justice, car ils seront rassasiés ! 7  Heureux les miséricordieux, car ils obtiendront miséricorde !8  Heureux ceux qui ont le coeur pur, car ils verront Dieu ! 9 Heureux ceux qui procurent la paix, car ils seront appelés fils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Blessed are those who hunger and thirst for righteousness, for they shall be filled. 7 Blessed are the merciful, for they shall obtain mercy. 8 Blessed are the pure in heart, for they shall see God. 9 Blessed are the peacemakers, for they shall be called sons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2545" name="Group 17"/>
          <p:cNvGraphicFramePr>
            <a:graphicFrameLocks noGrp="1"/>
          </p:cNvGraphicFramePr>
          <p:nvPr/>
        </p:nvGraphicFramePr>
        <p:xfrm>
          <a:off x="34925" y="44450"/>
          <a:ext cx="9074150" cy="5371783"/>
        </p:xfrm>
        <a:graphic>
          <a:graphicData uri="http://schemas.openxmlformats.org/drawingml/2006/table">
            <a:tbl>
              <a:tblPr rtl="1"/>
              <a:tblGrid>
                <a:gridCol w="4897437"/>
                <a:gridCol w="41767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للمطرودين من اجل البر.لان لهم ملكوت السموات. طوبى لكم اذا عيّروكم وطردوكم وقالوا عليكم كل كلمة شريرة من اجلي كاذبين.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Heureux ceux qui sont persécutés à cause de la justice, car le royaume des cieux est à eux ! 11 Heureux serez–vous, lorsqu’on vous insultera, qu’on vous persécutera et qu’on répandra sur vous toute sorte de mal, à cause de 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Blessed are those who are persecuted for righteousness' sake, for theirs is the kingdom of heaven. 11 Blessed are you when they revile and persecute you, and say all kinds of evil against you falsely for My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3570" name="Group 18"/>
          <p:cNvGraphicFramePr>
            <a:graphicFrameLocks noGrp="1"/>
          </p:cNvGraphicFramePr>
          <p:nvPr/>
        </p:nvGraphicFramePr>
        <p:xfrm>
          <a:off x="69850" y="0"/>
          <a:ext cx="9182100" cy="6872732"/>
        </p:xfrm>
        <a:graphic>
          <a:graphicData uri="http://schemas.openxmlformats.org/drawingml/2006/table">
            <a:tbl>
              <a:tblPr rtl="1"/>
              <a:tblGrid>
                <a:gridCol w="4860925"/>
                <a:gridCol w="4321175"/>
              </a:tblGrid>
              <a:tr h="1511300">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 وتهللوا.لان اجركم عظيم في السموات.فانهم هكذا طردوا الانبياء الذين قبلكم  انتم ملح الارض.ولكن ان فسد الملح فبماذا يملح.لا يصلح بعد لشيء الا لان يطرح خارجا ويداس من الناس.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3292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Réjouissez–vous et soyez dans l’allégresse, parce que votre récompense sera grande dans les cieux, car c’est ainsi qu’on a persécuté les prophètes qui vous ont précédés.13 C’est vous qui êtes le sel de la terre. Mais si le sel devient fade avec quoi le salera–t–on ? Il n’est plus bon qu’à être jeté dehors et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and be exceedingly glad, for great is your reward in heaven, for so they persecuted the prophets who were before you. 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4589" name="Group 13"/>
          <p:cNvGraphicFramePr>
            <a:graphicFrameLocks noGrp="1"/>
          </p:cNvGraphicFramePr>
          <p:nvPr/>
        </p:nvGraphicFramePr>
        <p:xfrm>
          <a:off x="34925" y="44450"/>
          <a:ext cx="9074150" cy="6121401"/>
        </p:xfrm>
        <a:graphic>
          <a:graphicData uri="http://schemas.openxmlformats.org/drawingml/2006/table">
            <a:tbl>
              <a:tblPr rtl="1"/>
              <a:tblGrid>
                <a:gridCol w="5257800"/>
                <a:gridCol w="38163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انتم نور العالم.لا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C’est vous qui êtes la lumière du monde. Une ville située sur une montagne ne peut être cachée.15 On n’allume pas une lampe pour la mettre sous le boisseau, mais on la met sur le chandelier, et elle brille pour tous ceux qui sont dans la maison. </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 </a:t>
                      </a:r>
                      <a:endParaRPr kumimoji="0" lang="en-US"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5602" name="Group 2"/>
          <p:cNvGraphicFramePr>
            <a:graphicFrameLocks noGrp="1"/>
          </p:cNvGraphicFramePr>
          <p:nvPr/>
        </p:nvGraphicFramePr>
        <p:xfrm>
          <a:off x="34925" y="44450"/>
          <a:ext cx="9145588" cy="5546726"/>
        </p:xfrm>
        <a:graphic>
          <a:graphicData uri="http://schemas.openxmlformats.org/drawingml/2006/table">
            <a:tbl>
              <a:tblPr rtl="1"/>
              <a:tblGrid>
                <a:gridCol w="4895850"/>
                <a:gridCol w="42497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Que votre lumière brille ainsi devant les hommes, afin qu’ils voient vos oeuvres bonnes, et glorifient votre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Let your light so shine before men, that they may see your good works and glorify your Father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66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7657" name="Group 9"/>
          <p:cNvGraphicFramePr>
            <a:graphicFrameLocks noGrp="1"/>
          </p:cNvGraphicFramePr>
          <p:nvPr/>
        </p:nvGraphicFramePr>
        <p:xfrm>
          <a:off x="468313" y="692150"/>
          <a:ext cx="8137525" cy="582168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Sixth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(30</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Tubah)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السادس</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الثلاثون من طوبة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Sixième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Trentième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du Tubah</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86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58867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6754" name="Group 2"/>
          <p:cNvGraphicFramePr>
            <a:graphicFrameLocks noGrp="1"/>
          </p:cNvGraphicFramePr>
          <p:nvPr/>
        </p:nvGraphicFramePr>
        <p:xfrm>
          <a:off x="34925" y="44450"/>
          <a:ext cx="9109075" cy="6452554"/>
        </p:xfrm>
        <a:graphic>
          <a:graphicData uri="http://schemas.openxmlformats.org/drawingml/2006/table">
            <a:tbl>
              <a:tblPr rtl="1"/>
              <a:tblGrid>
                <a:gridCol w="4284662"/>
                <a:gridCol w="4824413"/>
              </a:tblGrid>
              <a:tr h="1900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en-US" sz="3600" b="0" i="0" u="sng" strike="noStrike" cap="none" normalizeH="0" baseline="0" smtClean="0">
                          <a:ln>
                            <a:noFill/>
                          </a:ln>
                          <a:solidFill>
                            <a:srgbClr val="FF9933"/>
                          </a:solidFill>
                          <a:effectLst/>
                          <a:latin typeface="Arial" charset="0"/>
                          <a:cs typeface="Arial" charset="0"/>
                        </a:rPr>
                        <a:t>68:25-26</a:t>
                      </a:r>
                      <a:endParaRPr kumimoji="0" lang="fr-FR"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68:25-26</a:t>
                      </a:r>
                      <a:endParaRPr kumimoji="0" lang="fr-FR"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t>
                      </a:r>
                      <a:r>
                        <a:rPr kumimoji="0" lang="fr-FR" sz="2800" b="0" i="0" u="none" strike="noStrike" cap="none" normalizeH="0" baseline="0" smtClean="0">
                          <a:ln>
                            <a:noFill/>
                          </a:ln>
                          <a:solidFill>
                            <a:schemeClr val="bg1"/>
                          </a:solidFill>
                          <a:effectLst/>
                          <a:latin typeface="Arial" charset="0"/>
                          <a:cs typeface="Arial" charset="0"/>
                        </a:rPr>
                        <a:t>dans le sanctuaire, en tête les chanteurs, les musiciens derrière, parmi les filles jouant du tambourin. Dans les assemblées, 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The singers went before, the players on instruments followed after; Among them were the maidens playing timbrels. 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786765" name="Rectangle 13"/>
          <p:cNvSpPr>
            <a:spLocks noGrp="1" noChangeArrowheads="1"/>
          </p:cNvSpPr>
          <p:nvPr>
            <p:ph type="ctrTitle"/>
          </p:nvPr>
        </p:nvSpPr>
        <p:spPr/>
        <p:txBody>
          <a:bodyPr/>
          <a:lstStyle/>
          <a:p>
            <a:r>
              <a:rPr lang="en-US"/>
              <a:t>6pv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7778" name="Group 2"/>
          <p:cNvGraphicFramePr>
            <a:graphicFrameLocks noGrp="1"/>
          </p:cNvGraphicFramePr>
          <p:nvPr/>
        </p:nvGraphicFramePr>
        <p:xfrm>
          <a:off x="34925" y="-26988"/>
          <a:ext cx="9074150" cy="6856413"/>
        </p:xfrm>
        <a:graphic>
          <a:graphicData uri="http://schemas.openxmlformats.org/drawingml/2006/table">
            <a:tbl>
              <a:tblPr rtl="1"/>
              <a:tblGrid>
                <a:gridCol w="4608512"/>
                <a:gridCol w="4465638"/>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787789" name="Rectangle 13"/>
          <p:cNvSpPr>
            <a:spLocks noGrp="1" noChangeArrowheads="1"/>
          </p:cNvSpPr>
          <p:nvPr>
            <p:ph type="ctrTitle"/>
          </p:nvPr>
        </p:nvSpPr>
        <p:spPr/>
        <p:txBody>
          <a:bodyPr/>
          <a:lstStyle/>
          <a:p>
            <a:r>
              <a:rPr lang="en-US"/>
              <a:t>6v</a:t>
            </a:r>
          </a:p>
        </p:txBody>
      </p:sp>
    </p:spTree>
  </p:cSld>
  <p:clrMapOvr>
    <a:masterClrMapping/>
  </p:clrMapOvr>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8802" name="Group 2"/>
          <p:cNvGraphicFramePr>
            <a:graphicFrameLocks noGrp="1"/>
          </p:cNvGraphicFramePr>
          <p:nvPr/>
        </p:nvGraphicFramePr>
        <p:xfrm>
          <a:off x="107950" y="44450"/>
          <a:ext cx="9001125" cy="6569076"/>
        </p:xfrm>
        <a:graphic>
          <a:graphicData uri="http://schemas.openxmlformats.org/drawingml/2006/table">
            <a:tbl>
              <a:tblPr rtl="1"/>
              <a:tblGrid>
                <a:gridCol w="4537075"/>
                <a:gridCol w="44640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826" name="Group 2"/>
          <p:cNvGraphicFramePr>
            <a:graphicFrameLocks noGrp="1"/>
          </p:cNvGraphicFramePr>
          <p:nvPr/>
        </p:nvGraphicFramePr>
        <p:xfrm>
          <a:off x="34925" y="115888"/>
          <a:ext cx="9074150" cy="6497638"/>
        </p:xfrm>
        <a:graphic>
          <a:graphicData uri="http://schemas.openxmlformats.org/drawingml/2006/table">
            <a:tbl>
              <a:tblPr rtl="1"/>
              <a:tblGrid>
                <a:gridCol w="4968875"/>
                <a:gridCol w="4105275"/>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0850" name="Group 2"/>
          <p:cNvGraphicFramePr>
            <a:graphicFrameLocks noGrp="1"/>
          </p:cNvGraphicFramePr>
          <p:nvPr/>
        </p:nvGraphicFramePr>
        <p:xfrm>
          <a:off x="107950" y="115888"/>
          <a:ext cx="9001125" cy="5907088"/>
        </p:xfrm>
        <a:graphic>
          <a:graphicData uri="http://schemas.openxmlformats.org/drawingml/2006/table">
            <a:tbl>
              <a:tblPr rtl="1"/>
              <a:tblGrid>
                <a:gridCol w="4681537"/>
                <a:gridCol w="43195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En vérité, je vous le déclare: partout où sera proclamé cet Évangile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18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79187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2898" name="Group 2"/>
          <p:cNvGraphicFramePr>
            <a:graphicFrameLocks noGrp="1"/>
          </p:cNvGraphicFramePr>
          <p:nvPr/>
        </p:nvGraphicFramePr>
        <p:xfrm>
          <a:off x="107950" y="44450"/>
          <a:ext cx="9072563" cy="6511354"/>
        </p:xfrm>
        <a:graphic>
          <a:graphicData uri="http://schemas.openxmlformats.org/drawingml/2006/table">
            <a:tbl>
              <a:tblPr rtl="1"/>
              <a:tblGrid>
                <a:gridCol w="4464050"/>
                <a:gridCol w="46085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Psaume </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3 Quand je vois les cieux, oeuvres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Psalms</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Out of the mouth of babes and nursing infants you have ordained strength. 3 When I consider Your heavens, the work of Your fingers, the moon and the stars, which You have ordained.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792909" name="Rectangle 13"/>
          <p:cNvSpPr>
            <a:spLocks noGrp="1" noChangeArrowheads="1"/>
          </p:cNvSpPr>
          <p:nvPr>
            <p:ph type="ctrTitle"/>
          </p:nvPr>
        </p:nvSpPr>
        <p:spPr/>
        <p:txBody>
          <a:bodyPr/>
          <a:lstStyle/>
          <a:p>
            <a:r>
              <a:rPr lang="en-US"/>
              <a:t>6pm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3922" name="Group 2"/>
          <p:cNvGraphicFramePr>
            <a:graphicFrameLocks noGrp="1"/>
          </p:cNvGraphicFramePr>
          <p:nvPr/>
        </p:nvGraphicFramePr>
        <p:xfrm>
          <a:off x="107950" y="44450"/>
          <a:ext cx="9072563" cy="6839712"/>
        </p:xfrm>
        <a:graphic>
          <a:graphicData uri="http://schemas.openxmlformats.org/drawingml/2006/table">
            <a:tbl>
              <a:tblPr rtl="1"/>
              <a:tblGrid>
                <a:gridCol w="4464050"/>
                <a:gridCol w="4608513"/>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a:t>
                      </a:r>
                      <a:r>
                        <a:rPr kumimoji="0" lang="fr-FR" sz="3200" b="0" i="0" u="sng" strike="noStrike" cap="none" normalizeH="0" baseline="0" smtClean="0">
                          <a:ln>
                            <a:noFill/>
                          </a:ln>
                          <a:solidFill>
                            <a:srgbClr val="FF9933"/>
                          </a:solidFill>
                          <a:effectLst/>
                          <a:latin typeface="Arial" charset="0"/>
                          <a:cs typeface="Arial" charset="0"/>
                        </a:rPr>
                        <a:t>4 : 15 - 24</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قال لها يسوع اذهبي وادعي زوجك وتعالي الى ههنا. اجابت المرأة وقالت ليس لي زوج.قال لها يسوع حسنا قلت ليس لي زوج.</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La femme lui dit: " Seigneur, donne-moi cette eau pour que je n'aie plus soif et que je n'aie plus à venir puiser ici.16  Jésus lui dit: " Va, appelle ton mari et reviens ici." La femme lui répondit: " Je n'ai pas de mari.". 18 Jésus lui dit: " Tu dis bien; je n'ai pas de mari;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4:15-24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15</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The woman said to Him, Sir, give me this water, that I may not thirst, nor come here to draw.'' 16 Jesus said to her, Go, call your husband, and come here.'' 17 The woman answered and said, I have no husband.'' Jesus said to her, You have well said, "I have no husband,'</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793933" name="Rectangle 13"/>
          <p:cNvSpPr>
            <a:spLocks noGrp="1" noChangeArrowheads="1"/>
          </p:cNvSpPr>
          <p:nvPr>
            <p:ph type="ctrTitle"/>
          </p:nvPr>
        </p:nvSpPr>
        <p:spPr/>
        <p:txBody>
          <a:bodyPr/>
          <a:lstStyle/>
          <a:p>
            <a:r>
              <a:rPr lang="en-US"/>
              <a:t>6m</a:t>
            </a:r>
          </a:p>
        </p:txBody>
      </p:sp>
    </p:spTree>
  </p:cSld>
  <p:clrMapOvr>
    <a:masterClrMapping/>
  </p:clrMapOvr>
  <p:timing>
    <p:tnLst>
      <p:par>
        <p:cTn id="1" dur="indefinite" restart="never" nodeType="tmRoot"/>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4946" name="Group 2"/>
          <p:cNvGraphicFramePr>
            <a:graphicFrameLocks noGrp="1"/>
          </p:cNvGraphicFramePr>
          <p:nvPr/>
        </p:nvGraphicFramePr>
        <p:xfrm>
          <a:off x="107950" y="44450"/>
          <a:ext cx="9072563" cy="6364224"/>
        </p:xfrm>
        <a:graphic>
          <a:graphicData uri="http://schemas.openxmlformats.org/drawingml/2006/table">
            <a:tbl>
              <a:tblPr rtl="1"/>
              <a:tblGrid>
                <a:gridCol w="4392613"/>
                <a:gridCol w="4679950"/>
              </a:tblGrid>
              <a:tr h="12239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tu en as eu cinq et l'homme que tu as maintenant n'est pas ton mari. En cela tu as dit vrai." 19 Seigneur, lui dit la femme, je vois que tu es un prophète. 20 Nos pères ont adoré sur cette montagne et vous, vous affirmez qu'à Jérusalem se trouve le lieu où il faut adorer."</a:t>
                      </a:r>
                      <a:endParaRPr kumimoji="0" lang="en-US" sz="3200" b="0" i="0" u="sng"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for you have had five husbands, and the one whom you now have is not your husband; 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5970" name="Group 2"/>
          <p:cNvGraphicFramePr>
            <a:graphicFrameLocks noGrp="1"/>
          </p:cNvGraphicFramePr>
          <p:nvPr/>
        </p:nvGraphicFramePr>
        <p:xfrm>
          <a:off x="107950" y="44450"/>
          <a:ext cx="9072563" cy="6191250"/>
        </p:xfrm>
        <a:graphic>
          <a:graphicData uri="http://schemas.openxmlformats.org/drawingml/2006/table">
            <a:tbl>
              <a:tblPr rtl="1"/>
              <a:tblGrid>
                <a:gridCol w="4608513"/>
                <a:gridCol w="44640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انتم تسجدون لما لستم تعلمون.اما نحن فنسجد لما نعلم.</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الخلاص هو من اليهود.</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6994" name="Group 2"/>
          <p:cNvGraphicFramePr>
            <a:graphicFrameLocks noGrp="1"/>
          </p:cNvGraphicFramePr>
          <p:nvPr/>
        </p:nvGraphicFramePr>
        <p:xfrm>
          <a:off x="34925" y="115888"/>
          <a:ext cx="9074150" cy="6839712"/>
        </p:xfrm>
        <a:graphic>
          <a:graphicData uri="http://schemas.openxmlformats.org/drawingml/2006/table">
            <a:tbl>
              <a:tblPr rtl="1"/>
              <a:tblGrid>
                <a:gridCol w="4681537"/>
                <a:gridCol w="4392613"/>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smtClean="0">
                          <a:ln>
                            <a:noFill/>
                          </a:ln>
                          <a:solidFill>
                            <a:schemeClr val="bg1"/>
                          </a:solidFill>
                          <a:effectLst/>
                          <a:latin typeface="Arial" charset="0"/>
                          <a:cs typeface="Arial" charset="0"/>
                        </a:rPr>
                        <a:t> </a:t>
                      </a:r>
                      <a:r>
                        <a:rPr kumimoji="0" lang="ar-EG" sz="2400" b="1" i="0" u="none" strike="noStrike" cap="none" normalizeH="0" baseline="0" smtClean="0">
                          <a:ln>
                            <a:noFill/>
                          </a:ln>
                          <a:solidFill>
                            <a:srgbClr val="FF9900"/>
                          </a:solidFill>
                          <a:effectLst/>
                          <a:latin typeface="Arial" charset="0"/>
                          <a:cs typeface="Arial" charset="0"/>
                        </a:rPr>
                        <a:t>( والمجد للـه دائماً )</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23</a:t>
                      </a:r>
                      <a:r>
                        <a:rPr kumimoji="0" lang="en-US"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80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7980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7980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79802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0066" name="Group 2"/>
          <p:cNvGraphicFramePr>
            <a:graphicFrameLocks noGrp="1"/>
          </p:cNvGraphicFramePr>
          <p:nvPr/>
        </p:nvGraphicFramePr>
        <p:xfrm>
          <a:off x="34925" y="44450"/>
          <a:ext cx="9001125" cy="6629146"/>
        </p:xfrm>
        <a:graphic>
          <a:graphicData uri="http://schemas.openxmlformats.org/drawingml/2006/table">
            <a:tbl>
              <a:tblPr rtl="1"/>
              <a:tblGrid>
                <a:gridCol w="4319587"/>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a:t>
                      </a:r>
                      <a:r>
                        <a:rPr kumimoji="0" lang="ar-EG" sz="3200" b="0" i="0" u="sng" strike="noStrike" cap="none" normalizeH="0" baseline="0" smtClean="0">
                          <a:ln>
                            <a:noFill/>
                          </a:ln>
                          <a:solidFill>
                            <a:srgbClr val="FF9933"/>
                          </a:solidFill>
                          <a:effectLst/>
                          <a:latin typeface="Arial" charset="0"/>
                          <a:cs typeface="Arial" charset="0"/>
                        </a:rPr>
                        <a:t>أهل أفسس ( 5 : 8 - 21 </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وحق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Vivez en enfants de lumière. 9 Et le fruit de la lumière s'appelle: bonté, justice, vérité. 10 Discernez ce qui plaît au Seigneur. 11 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smtClean="0">
                          <a:ln>
                            <a:noFill/>
                          </a:ln>
                          <a:solidFill>
                            <a:schemeClr val="bg1"/>
                          </a:solidFill>
                          <a:effectLst/>
                          <a:latin typeface="Arial" charset="0"/>
                          <a:cs typeface="Arial" charset="0"/>
                        </a:rPr>
                        <a:t>righteousness,</a:t>
                      </a:r>
                      <a:r>
                        <a:rPr kumimoji="0" lang="en-US" sz="2800" b="0" i="0" u="none" strike="noStrike" cap="none" normalizeH="0" baseline="0" smtClean="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00077" name="Rectangle 13"/>
          <p:cNvSpPr>
            <a:spLocks noGrp="1" noChangeArrowheads="1"/>
          </p:cNvSpPr>
          <p:nvPr>
            <p:ph type="ctrTitle"/>
          </p:nvPr>
        </p:nvSpPr>
        <p:spPr/>
        <p:txBody>
          <a:bodyPr/>
          <a:lstStyle/>
          <a:p>
            <a:r>
              <a:rPr lang="en-US"/>
              <a:t>6p</a:t>
            </a:r>
          </a:p>
        </p:txBody>
      </p:sp>
    </p:spTree>
  </p:cSld>
  <p:clrMapOvr>
    <a:masterClrMapping/>
  </p:clrMapOvr>
  <p:timing>
    <p:tnLst>
      <p:par>
        <p:cTn id="1" dur="indefinite" restart="never" nodeType="tmRoot"/>
      </p:par>
    </p:tn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1090" name="Group 2"/>
          <p:cNvGraphicFramePr>
            <a:graphicFrameLocks noGrp="1"/>
          </p:cNvGraphicFramePr>
          <p:nvPr/>
        </p:nvGraphicFramePr>
        <p:xfrm>
          <a:off x="34925" y="44450"/>
          <a:ext cx="9074150" cy="6796405"/>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 كل ما اظهر فهو نور.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2114" name="Group 2"/>
          <p:cNvGraphicFramePr>
            <a:graphicFrameLocks noGrp="1"/>
          </p:cNvGraphicFramePr>
          <p:nvPr/>
        </p:nvGraphicFramePr>
        <p:xfrm>
          <a:off x="34925" y="44450"/>
          <a:ext cx="9145588" cy="6945757"/>
        </p:xfrm>
        <a:graphic>
          <a:graphicData uri="http://schemas.openxmlformats.org/drawingml/2006/table">
            <a:tbl>
              <a:tblPr rtl="1"/>
              <a:tblGrid>
                <a:gridCol w="5040313"/>
                <a:gridCol w="4105275"/>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3138" name="Group 2"/>
          <p:cNvGraphicFramePr>
            <a:graphicFrameLocks noGrp="1"/>
          </p:cNvGraphicFramePr>
          <p:nvPr/>
        </p:nvGraphicFramePr>
        <p:xfrm>
          <a:off x="34925" y="44450"/>
          <a:ext cx="9145588" cy="6796405"/>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Dites ensemble des psaumes, des hymnes et des chants inspirés; chantez et célébrez le Seigneur de tout votre coeur.20 En tout temps, à tout sujet, rendez grâce à Dieu le Père au nom de notre Seigneur Jésus Christ. 21 Vous qui craignez le Christ, soumettez-vous les uns aux autres</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41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51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051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0518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7234" name="Group 2"/>
          <p:cNvGraphicFramePr>
            <a:graphicFrameLocks noGrp="1"/>
          </p:cNvGraphicFramePr>
          <p:nvPr/>
        </p:nvGraphicFramePr>
        <p:xfrm>
          <a:off x="34925" y="-26988"/>
          <a:ext cx="9074150" cy="6121401"/>
        </p:xfrm>
        <a:graphic>
          <a:graphicData uri="http://schemas.openxmlformats.org/drawingml/2006/table">
            <a:tbl>
              <a:tblPr rtl="1"/>
              <a:tblGrid>
                <a:gridCol w="4032250"/>
                <a:gridCol w="504190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الأولى (</a:t>
                      </a:r>
                      <a:r>
                        <a:rPr kumimoji="0" lang="fr-FR" sz="3200" b="0" i="0" u="sng" strike="noStrike" cap="none" normalizeH="0" baseline="0" smtClean="0">
                          <a:ln>
                            <a:noFill/>
                          </a:ln>
                          <a:solidFill>
                            <a:srgbClr val="FF9933"/>
                          </a:solidFill>
                          <a:effectLst/>
                          <a:latin typeface="Arial" charset="0"/>
                          <a:cs typeface="Times New Roman" pitchFamily="18" charset="0"/>
                        </a:rPr>
                        <a:t>3 : 5 - 14</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5</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07245" name="Rectangle 13"/>
          <p:cNvSpPr>
            <a:spLocks noGrp="1" noChangeArrowheads="1"/>
          </p:cNvSpPr>
          <p:nvPr>
            <p:ph type="ctrTitle"/>
          </p:nvPr>
        </p:nvSpPr>
        <p:spPr/>
        <p:txBody>
          <a:bodyPr/>
          <a:lstStyle/>
          <a:p>
            <a:r>
              <a:rPr lang="en-US"/>
              <a:t>6c</a:t>
            </a:r>
          </a:p>
        </p:txBody>
      </p:sp>
    </p:spTree>
  </p:cSld>
  <p:clrMapOvr>
    <a:masterClrMapping/>
  </p:clrMapOvr>
  <p:timing>
    <p:tnLst>
      <p:par>
        <p:cTn id="1" dur="indefinite" restart="never" nodeType="tmRoot"/>
      </p:par>
    </p:tn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8258" name="Group 2"/>
          <p:cNvGraphicFramePr>
            <a:graphicFrameLocks noGrp="1"/>
          </p:cNvGraphicFramePr>
          <p:nvPr/>
        </p:nvGraphicFramePr>
        <p:xfrm>
          <a:off x="34925" y="115888"/>
          <a:ext cx="9001125" cy="5978526"/>
        </p:xfrm>
        <a:graphic>
          <a:graphicData uri="http://schemas.openxmlformats.org/drawingml/2006/table">
            <a:tbl>
              <a:tblPr rtl="1"/>
              <a:tblGrid>
                <a:gridCol w="4968875"/>
                <a:gridCol w="40322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9282" name="Group 2"/>
          <p:cNvGraphicFramePr>
            <a:graphicFrameLocks noGrp="1"/>
          </p:cNvGraphicFramePr>
          <p:nvPr/>
        </p:nvGraphicFramePr>
        <p:xfrm>
          <a:off x="34925" y="115888"/>
          <a:ext cx="9074150" cy="5804218"/>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0306" name="Group 2"/>
          <p:cNvGraphicFramePr>
            <a:graphicFrameLocks noGrp="1"/>
          </p:cNvGraphicFramePr>
          <p:nvPr/>
        </p:nvGraphicFramePr>
        <p:xfrm>
          <a:off x="34925" y="44450"/>
          <a:ext cx="9145588" cy="6369685"/>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1330" name="Group 2"/>
          <p:cNvGraphicFramePr>
            <a:graphicFrameLocks noGrp="1"/>
          </p:cNvGraphicFramePr>
          <p:nvPr/>
        </p:nvGraphicFramePr>
        <p:xfrm>
          <a:off x="34925" y="115888"/>
          <a:ext cx="9074150" cy="6122988"/>
        </p:xfrm>
        <a:graphic>
          <a:graphicData uri="http://schemas.openxmlformats.org/drawingml/2006/table">
            <a:tbl>
              <a:tblPr rtl="1"/>
              <a:tblGrid>
                <a:gridCol w="4608512"/>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ليعرض عن الشر ويصنع الخير ليطلب السلام ويجدّ في اثره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2354" name="Group 2"/>
          <p:cNvGraphicFramePr>
            <a:graphicFrameLocks noGrp="1"/>
          </p:cNvGraphicFramePr>
          <p:nvPr/>
        </p:nvGraphicFramePr>
        <p:xfrm>
          <a:off x="34925" y="44450"/>
          <a:ext cx="9074150" cy="6265863"/>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 وجه الرب ضد فاعلي الشر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3378" name="Group 2"/>
          <p:cNvGraphicFramePr>
            <a:graphicFrameLocks noGrp="1"/>
          </p:cNvGraphicFramePr>
          <p:nvPr/>
        </p:nvGraphicFramePr>
        <p:xfrm>
          <a:off x="34925" y="115888"/>
          <a:ext cx="9074150" cy="5907088"/>
        </p:xfrm>
        <a:graphic>
          <a:graphicData uri="http://schemas.openxmlformats.org/drawingml/2006/table">
            <a:tbl>
              <a:tblPr rtl="1"/>
              <a:tblGrid>
                <a:gridCol w="4608512"/>
                <a:gridCol w="446563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44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54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8154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81542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81542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7474" name="Group 2"/>
          <p:cNvGraphicFramePr>
            <a:graphicFrameLocks noGrp="1"/>
          </p:cNvGraphicFramePr>
          <p:nvPr/>
        </p:nvGraphicFramePr>
        <p:xfrm>
          <a:off x="71438" y="115888"/>
          <a:ext cx="9072562" cy="6283706"/>
        </p:xfrm>
        <a:graphic>
          <a:graphicData uri="http://schemas.openxmlformats.org/drawingml/2006/table">
            <a:tbl>
              <a:tblPr rtl="1"/>
              <a:tblGrid>
                <a:gridCol w="5076825"/>
                <a:gridCol w="3995737"/>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21 :5 -14 </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fr-FR" sz="2800" b="0" i="0" u="sng" strike="noStrike" cap="none" normalizeH="0" baseline="0" smtClean="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t>
                      </a:r>
                      <a:r>
                        <a:rPr kumimoji="0" lang="fr-FR" sz="2800" b="0" i="0" u="none" strike="noStrike" cap="none" normalizeH="0" baseline="0" smtClean="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5</a:t>
                      </a:r>
                      <a:r>
                        <a:rPr kumimoji="0" lang="en-US" sz="2800" b="0" i="0" u="none" strike="noStrike" cap="none" normalizeH="0" baseline="0" smtClean="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17485" name="Rectangle 13"/>
          <p:cNvSpPr>
            <a:spLocks noGrp="1" noChangeArrowheads="1"/>
          </p:cNvSpPr>
          <p:nvPr>
            <p:ph type="ctrTitle"/>
          </p:nvPr>
        </p:nvSpPr>
        <p:spPr/>
        <p:txBody>
          <a:bodyPr/>
          <a:lstStyle/>
          <a:p>
            <a:r>
              <a:rPr lang="en-US"/>
              <a:t>6a</a:t>
            </a:r>
          </a:p>
        </p:txBody>
      </p:sp>
    </p:spTree>
  </p:cSld>
  <p:clrMapOvr>
    <a:masterClrMapping/>
  </p:clrMapOvr>
  <p:timing>
    <p:tnLst>
      <p:par>
        <p:cTn id="1" dur="indefinite" restart="never" nodeType="tmRoot"/>
      </p:par>
    </p:tn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8498" name="Group 2"/>
          <p:cNvGraphicFramePr>
            <a:graphicFrameLocks noGrp="1"/>
          </p:cNvGraphicFramePr>
          <p:nvPr/>
        </p:nvGraphicFramePr>
        <p:xfrm>
          <a:off x="34925" y="44450"/>
          <a:ext cx="9145588" cy="6230303"/>
        </p:xfrm>
        <a:graphic>
          <a:graphicData uri="http://schemas.openxmlformats.org/drawingml/2006/table">
            <a:tbl>
              <a:tblPr rtl="1"/>
              <a:tblGrid>
                <a:gridCol w="4895850"/>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puis, les adieux échangés, nous sommes montés sur le bateau et ils sont retournés chez eux.7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9522" name="Group 2"/>
          <p:cNvGraphicFramePr>
            <a:graphicFrameLocks noGrp="1"/>
          </p:cNvGraphicFramePr>
          <p:nvPr/>
        </p:nvGraphicFramePr>
        <p:xfrm>
          <a:off x="34925" y="44450"/>
          <a:ext cx="9074150" cy="5913120"/>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0546" name="Group 2"/>
          <p:cNvGraphicFramePr>
            <a:graphicFrameLocks noGrp="1"/>
          </p:cNvGraphicFramePr>
          <p:nvPr/>
        </p:nvGraphicFramePr>
        <p:xfrm>
          <a:off x="34925" y="44450"/>
          <a:ext cx="9145588" cy="5762626"/>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1570" name="Group 2"/>
          <p:cNvGraphicFramePr>
            <a:graphicFrameLocks noGrp="1"/>
          </p:cNvGraphicFramePr>
          <p:nvPr/>
        </p:nvGraphicFramePr>
        <p:xfrm>
          <a:off x="34925" y="44450"/>
          <a:ext cx="9145588" cy="594296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2594" name="Group 2"/>
          <p:cNvGraphicFramePr>
            <a:graphicFrameLocks noGrp="1"/>
          </p:cNvGraphicFramePr>
          <p:nvPr/>
        </p:nvGraphicFramePr>
        <p:xfrm>
          <a:off x="34925" y="115888"/>
          <a:ext cx="9074150" cy="5691188"/>
        </p:xfrm>
        <a:graphic>
          <a:graphicData uri="http://schemas.openxmlformats.org/drawingml/2006/table">
            <a:tbl>
              <a:tblPr rtl="1"/>
              <a:tblGrid>
                <a:gridCol w="4176712"/>
                <a:gridCol w="4897438"/>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3618" name="Group 2"/>
          <p:cNvGraphicFramePr>
            <a:graphicFrameLocks noGrp="1"/>
          </p:cNvGraphicFramePr>
          <p:nvPr/>
        </p:nvGraphicFramePr>
        <p:xfrm>
          <a:off x="34925" y="44450"/>
          <a:ext cx="9145588" cy="6441123"/>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464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566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669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7714" name="Group 2"/>
          <p:cNvGraphicFramePr>
            <a:graphicFrameLocks noGrp="1"/>
          </p:cNvGraphicFramePr>
          <p:nvPr/>
        </p:nvGraphicFramePr>
        <p:xfrm>
          <a:off x="107950" y="44450"/>
          <a:ext cx="9072563" cy="6449568"/>
        </p:xfrm>
        <a:graphic>
          <a:graphicData uri="http://schemas.openxmlformats.org/drawingml/2006/table">
            <a:tbl>
              <a:tblPr rtl="1"/>
              <a:tblGrid>
                <a:gridCol w="4032250"/>
                <a:gridCol w="50403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Times New Roman" pitchFamily="18" charset="0"/>
                        </a:rPr>
                        <a:t>مزمور </a:t>
                      </a:r>
                      <a:r>
                        <a:rPr kumimoji="0" lang="en-US" sz="3600" b="0" i="0" u="sng" strike="noStrike" cap="none" normalizeH="0" baseline="0" smtClean="0">
                          <a:ln>
                            <a:noFill/>
                          </a:ln>
                          <a:solidFill>
                            <a:srgbClr val="FF9933"/>
                          </a:solidFill>
                          <a:effectLst/>
                          <a:latin typeface="Arial" charset="0"/>
                          <a:cs typeface="Times New Roman" pitchFamily="18" charset="0"/>
                        </a:rPr>
                        <a:t>44 : 14 - 15</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44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27725" name="Rectangle 13"/>
          <p:cNvSpPr>
            <a:spLocks noGrp="1" noChangeArrowheads="1"/>
          </p:cNvSpPr>
          <p:nvPr>
            <p:ph type="ctrTitle"/>
          </p:nvPr>
        </p:nvSpPr>
        <p:spPr/>
        <p:txBody>
          <a:bodyPr/>
          <a:lstStyle/>
          <a:p>
            <a:r>
              <a:rPr lang="en-US"/>
              <a:t>6g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8738" name="Group 2"/>
          <p:cNvGraphicFramePr>
            <a:graphicFrameLocks noGrp="1"/>
          </p:cNvGraphicFramePr>
          <p:nvPr/>
        </p:nvGraphicFramePr>
        <p:xfrm>
          <a:off x="34925" y="44450"/>
          <a:ext cx="9145588" cy="6194426"/>
        </p:xfrm>
        <a:graphic>
          <a:graphicData uri="http://schemas.openxmlformats.org/drawingml/2006/table">
            <a:tbl>
              <a:tblPr rtl="1"/>
              <a:tblGrid>
                <a:gridCol w="4679950"/>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متى ( 25: 1-13 )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خمس منهنّ حكيمات وخمس جاهلات.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smtClean="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a:t>
                      </a:r>
                      <a:r>
                        <a:rPr kumimoji="0" lang="en-CA"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smtClean="0">
                          <a:ln>
                            <a:noFill/>
                          </a:ln>
                          <a:solidFill>
                            <a:schemeClr val="bg1"/>
                          </a:solidFill>
                          <a:effectLst/>
                          <a:latin typeface="Arial" charset="0"/>
                          <a:cs typeface="Arial" charset="0"/>
                        </a:rPr>
                        <a:t>2</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a:t>
                      </a:r>
                      <a:r>
                        <a:rPr kumimoji="0" lang="en-US" sz="2800" b="0" i="0" u="none" strike="noStrike" cap="none" normalizeH="0" baseline="0" smtClean="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28749" name="Rectangle 13"/>
          <p:cNvSpPr>
            <a:spLocks noGrp="1" noChangeArrowheads="1"/>
          </p:cNvSpPr>
          <p:nvPr>
            <p:ph type="ctrTitle"/>
          </p:nvPr>
        </p:nvSpPr>
        <p:spPr/>
        <p:txBody>
          <a:bodyPr/>
          <a:lstStyle/>
          <a:p>
            <a:r>
              <a:rPr lang="en-US"/>
              <a:t>6g</a:t>
            </a:r>
          </a:p>
        </p:txBody>
      </p:sp>
    </p:spTree>
  </p:cSld>
  <p:clrMapOvr>
    <a:masterClrMapping/>
  </p:clrMapOvr>
  <p:timing>
    <p:tnLst>
      <p:par>
        <p:cTn id="1" dur="indefinite" restart="never" nodeType="tmRoot"/>
      </p:par>
    </p:tnLst>
  </p:timing>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9762" name="Group 2"/>
          <p:cNvGraphicFramePr>
            <a:graphicFrameLocks noGrp="1"/>
          </p:cNvGraphicFramePr>
          <p:nvPr/>
        </p:nvGraphicFramePr>
        <p:xfrm>
          <a:off x="34925" y="115888"/>
          <a:ext cx="9074150" cy="6267451"/>
        </p:xfrm>
        <a:graphic>
          <a:graphicData uri="http://schemas.openxmlformats.org/drawingml/2006/table">
            <a:tbl>
              <a:tblPr rtl="1"/>
              <a:tblGrid>
                <a:gridCol w="4752975"/>
                <a:gridCol w="4321175"/>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0786" name="Group 2"/>
          <p:cNvGraphicFramePr>
            <a:graphicFrameLocks noGrp="1"/>
          </p:cNvGraphicFramePr>
          <p:nvPr/>
        </p:nvGraphicFramePr>
        <p:xfrm>
          <a:off x="34925" y="44450"/>
          <a:ext cx="9145588" cy="5942965"/>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1810" name="Group 2"/>
          <p:cNvGraphicFramePr>
            <a:graphicFrameLocks noGrp="1"/>
          </p:cNvGraphicFramePr>
          <p:nvPr/>
        </p:nvGraphicFramePr>
        <p:xfrm>
          <a:off x="34925" y="44450"/>
          <a:ext cx="9145588" cy="6766560"/>
        </p:xfrm>
        <a:graphic>
          <a:graphicData uri="http://schemas.openxmlformats.org/drawingml/2006/table">
            <a:tbl>
              <a:tblPr rtl="1"/>
              <a:tblGrid>
                <a:gridCol w="4679950"/>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2834" name="Group 2"/>
          <p:cNvGraphicFramePr>
            <a:graphicFrameLocks noGrp="1"/>
          </p:cNvGraphicFramePr>
          <p:nvPr/>
        </p:nvGraphicFramePr>
        <p:xfrm>
          <a:off x="34925" y="44450"/>
          <a:ext cx="9074150" cy="6352032"/>
        </p:xfrm>
        <a:graphic>
          <a:graphicData uri="http://schemas.openxmlformats.org/drawingml/2006/table">
            <a:tbl>
              <a:tblPr rtl="1"/>
              <a:tblGrid>
                <a:gridCol w="4465637"/>
                <a:gridCol w="46085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680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7837" name="Group 13"/>
          <p:cNvGraphicFramePr>
            <a:graphicFrameLocks noGrp="1"/>
          </p:cNvGraphicFramePr>
          <p:nvPr/>
        </p:nvGraphicFramePr>
        <p:xfrm>
          <a:off x="539750" y="476250"/>
          <a:ext cx="8137525" cy="5821680"/>
        </p:xfrm>
        <a:graphic>
          <a:graphicData uri="http://schemas.openxmlformats.org/drawingml/2006/table">
            <a:tbl>
              <a:tblPr rtl="1"/>
              <a:tblGrid>
                <a:gridCol w="8137525"/>
              </a:tblGrid>
              <a:tr h="25923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Seventh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(26</a:t>
                      </a:r>
                      <a:r>
                        <a:rPr kumimoji="0" lang="en-US" sz="4000" b="0" i="0" u="none" strike="noStrike" cap="none" normalizeH="0" baseline="30000" smtClean="0">
                          <a:ln>
                            <a:noFill/>
                          </a:ln>
                          <a:solidFill>
                            <a:srgbClr val="FF9900"/>
                          </a:solidFill>
                          <a:effectLst/>
                          <a:latin typeface="Arial" charset="0"/>
                          <a:cs typeface="Arial" charset="0"/>
                        </a:rPr>
                        <a:t>th</a:t>
                      </a:r>
                      <a:r>
                        <a:rPr kumimoji="0" lang="en-US" sz="4000" b="0" i="0" u="none" strike="noStrike" cap="none" normalizeH="0" baseline="0" smtClean="0">
                          <a:ln>
                            <a:noFill/>
                          </a:ln>
                          <a:solidFill>
                            <a:srgbClr val="FF9900"/>
                          </a:solidFill>
                          <a:effectLst/>
                          <a:latin typeface="Arial" charset="0"/>
                          <a:cs typeface="Arial" charset="0"/>
                        </a:rPr>
                        <a:t> of Tout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السابع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 السادس والعشرون من توت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Septième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Vingt-sixième</a:t>
                      </a:r>
                      <a:r>
                        <a:rPr kumimoji="0" lang="en-US" sz="4000" b="0" i="0" u="none" strike="noStrike" cap="none" normalizeH="0" baseline="0" smtClean="0">
                          <a:ln>
                            <a:noFill/>
                          </a:ln>
                          <a:solidFill>
                            <a:srgbClr val="FF9900"/>
                          </a:solidFill>
                          <a:effectLst/>
                          <a:latin typeface="Arial" charset="0"/>
                          <a:cs typeface="Arial" charset="0"/>
                        </a:rPr>
                        <a:t> of Tout )</a:t>
                      </a: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88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63885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9886" name="Group 14"/>
          <p:cNvGraphicFramePr>
            <a:graphicFrameLocks noGrp="1"/>
          </p:cNvGraphicFramePr>
          <p:nvPr/>
        </p:nvGraphicFramePr>
        <p:xfrm>
          <a:off x="34925" y="44450"/>
          <a:ext cx="9074150" cy="5979860"/>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عشية </a:t>
                      </a:r>
                      <a:r>
                        <a:rPr kumimoji="0" lang="ar-EG" sz="3200" b="0" i="0" u="sng" strike="noStrike" cap="none" normalizeH="0" baseline="0" smtClean="0">
                          <a:ln>
                            <a:noFill/>
                          </a:ln>
                          <a:solidFill>
                            <a:srgbClr val="FF9933"/>
                          </a:solidFill>
                          <a:effectLst/>
                          <a:latin typeface="Arial" charset="0"/>
                          <a:cs typeface="Arial" charset="0"/>
                        </a:rPr>
                        <a:t>9:11, 14</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رتِّلوا للربِّ السَّاكن في صهيون، وأخبروا في الأُمَم بكلِّ أعمالهِ. لكي ما أُخبرَ بجميع تسابيحكَ في أبوابِ ابنةِ صهيون.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Psaume </a:t>
                      </a:r>
                      <a:r>
                        <a:rPr kumimoji="0" lang="en-US" sz="3200" b="0" i="0" u="sng" strike="noStrike" cap="none" normalizeH="0" baseline="0" smtClean="0">
                          <a:ln>
                            <a:noFill/>
                          </a:ln>
                          <a:solidFill>
                            <a:srgbClr val="FF9933"/>
                          </a:solidFill>
                          <a:effectLst/>
                          <a:latin typeface="Arial" charset="0"/>
                          <a:cs typeface="Arial" charset="0"/>
                        </a:rPr>
                        <a:t>9:11,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t>
                      </a:r>
                      <a:r>
                        <a:rPr kumimoji="0" lang="fr-FR" sz="2800" b="0" i="0" u="none" strike="noStrike" cap="none" normalizeH="0" baseline="0" smtClean="0">
                          <a:ln>
                            <a:noFill/>
                          </a:ln>
                          <a:solidFill>
                            <a:schemeClr val="bg1"/>
                          </a:solidFill>
                          <a:effectLst/>
                          <a:latin typeface="Arial" charset="0"/>
                          <a:cs typeface="Arial" charset="0"/>
                        </a:rPr>
                        <a:t>Chantons pour le Seigneur qui siège à Sion, proclamez parmi les peuples ses exploits;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Pour que je redise toutes tes louanges,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Psalms 9:11,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Sing praises to the Lord, who dwells in Zion! Declare His deeds among the people.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That I may tell of all Your praise In the gates of the daughter of Zion.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639887" name="Rectangle 15"/>
          <p:cNvSpPr>
            <a:spLocks noGrp="1" noChangeArrowheads="1"/>
          </p:cNvSpPr>
          <p:nvPr>
            <p:ph type="ctrTitle"/>
          </p:nvPr>
        </p:nvSpPr>
        <p:spPr/>
        <p:txBody>
          <a:bodyPr/>
          <a:lstStyle/>
          <a:p>
            <a:r>
              <a:rPr lang="en-US"/>
              <a:t>7pv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0910" name="Group 14"/>
          <p:cNvGraphicFramePr>
            <a:graphicFrameLocks noGrp="1"/>
          </p:cNvGraphicFramePr>
          <p:nvPr/>
        </p:nvGraphicFramePr>
        <p:xfrm>
          <a:off x="-36513" y="44450"/>
          <a:ext cx="9217026" cy="6644640"/>
        </p:xfrm>
        <a:graphic>
          <a:graphicData uri="http://schemas.openxmlformats.org/drawingml/2006/table">
            <a:tbl>
              <a:tblPr rtl="1"/>
              <a:tblGrid>
                <a:gridCol w="4968875"/>
                <a:gridCol w="4248151"/>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a:t>
                      </a:r>
                      <a:r>
                        <a:rPr kumimoji="0" lang="ar-SA" sz="3600" b="0" i="0" u="sng" strike="noStrike" cap="none" normalizeH="0" baseline="0" smtClean="0">
                          <a:ln>
                            <a:noFill/>
                          </a:ln>
                          <a:solidFill>
                            <a:srgbClr val="FF9933"/>
                          </a:solidFill>
                          <a:effectLst/>
                          <a:latin typeface="Arial" charset="0"/>
                          <a:cs typeface="Arial" charset="0"/>
                        </a:rPr>
                        <a:t> (</a:t>
                      </a:r>
                      <a:r>
                        <a:rPr kumimoji="0" lang="ar-EG" sz="2800" b="0" i="0" u="sng" strike="noStrike" cap="none" normalizeH="0" baseline="0" smtClean="0">
                          <a:ln>
                            <a:noFill/>
                          </a:ln>
                          <a:solidFill>
                            <a:srgbClr val="FF9933"/>
                          </a:solidFill>
                          <a:effectLst/>
                          <a:latin typeface="Arial" charset="0"/>
                          <a:cs typeface="Arial" charset="0"/>
                        </a:rPr>
                        <a:t>14 : 3 - 9 </a:t>
                      </a:r>
                      <a:r>
                        <a:rPr kumimoji="0" lang="ar-SA" sz="3600" b="0" i="0" u="sng" strike="noStrike" cap="none" normalizeH="0" baseline="0" smtClean="0">
                          <a:ln>
                            <a:noFill/>
                          </a:ln>
                          <a:solidFill>
                            <a:srgbClr val="FF9933"/>
                          </a:solidFill>
                          <a:effectLst/>
                          <a:latin typeface="Arial" charset="0"/>
                          <a:cs typeface="Arial" charset="0"/>
                        </a:rPr>
                        <a:t>)</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كان في بيتِ عنيا في بيتِ سمعانَ الأبرصِ مُتَّكئاً جاءت امرأةٌ معها قارورةُ طيبِ ناردينٍ خالصٍ كثير الثَّمنِ فكسرتِ القارورةَ وسكبتُها على رأسهِ.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Marc 14 : 3 - 9</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Jésus était à Béthanie dans la maison de Simon le lépreux et, pendant qu'il était à table, une femme vint, avec un flacon d'albâtre contenant un parfum de nard, pur et très coûteux. Elle brisa le flacon d'albâtre et lui versa le parfum sur la tête.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Mark 14:3-9</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being in Bethany at the house of Simon the leper, as He sat at the table, a woman came having an alabaster flask of very costly oil of spikenard. Then she broke the flask and poured it on His head.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640911" name="Rectangle 15"/>
          <p:cNvSpPr>
            <a:spLocks noGrp="1" noChangeArrowheads="1"/>
          </p:cNvSpPr>
          <p:nvPr>
            <p:ph type="ctrTitle"/>
          </p:nvPr>
        </p:nvSpPr>
        <p:spPr/>
        <p:txBody>
          <a:bodyPr/>
          <a:lstStyle/>
          <a:p>
            <a:r>
              <a:rPr lang="en-US"/>
              <a:t>7v</a:t>
            </a:r>
          </a:p>
        </p:txBody>
      </p:sp>
    </p:spTree>
  </p:cSld>
  <p:clrMapOvr>
    <a:masterClrMapping/>
  </p:clrMapOvr>
  <p:timing>
    <p:tnLst>
      <p:par>
        <p:cTn id="1" dur="indefinite" restart="never" nodeType="tmRoot"/>
      </p:par>
    </p:tn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1933" name="Group 13"/>
          <p:cNvGraphicFramePr>
            <a:graphicFrameLocks noGrp="1"/>
          </p:cNvGraphicFramePr>
          <p:nvPr/>
        </p:nvGraphicFramePr>
        <p:xfrm>
          <a:off x="34925" y="115888"/>
          <a:ext cx="9074150" cy="5834063"/>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قومٌ مُتذمرينَ في أنفُسهم قائلين: " لماذا كان إتلاف هذا الطِّيب؟ فإنَّهُ قد كان يُمكنُ أن يُباعَ هذا بأكثر مِن ثلاث مئة دينارٍ وتُعطى للمساكين ". وكانوا يؤنِّبونَها.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Quelques-uns se disaient entre eux avec indignation: A quoi bon perdre ainsi  ce parfum?5  On aurait bien pu vendre ce parfum-là plus de trois cents pièces d'argent et les donner aux pauvres! Et ils s'irritaient contre 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But there were some who were indignant among themselves, and said, Why was this fragrant oil wasted? 5 For it might have been sold for more than three hundred denarii and given to the poor. And they criticized her sharply.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2957" name="Group 13"/>
          <p:cNvGraphicFramePr>
            <a:graphicFrameLocks noGrp="1"/>
          </p:cNvGraphicFramePr>
          <p:nvPr/>
        </p:nvGraphicFramePr>
        <p:xfrm>
          <a:off x="107950" y="115888"/>
          <a:ext cx="9001125" cy="5942965"/>
        </p:xfrm>
        <a:graphic>
          <a:graphicData uri="http://schemas.openxmlformats.org/drawingml/2006/table">
            <a:tbl>
              <a:tblPr rtl="1"/>
              <a:tblGrid>
                <a:gridCol w="4824412"/>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يسوعُ فقال لهم: " اترُكوها! لماذا تزعجونها؟ قد عَمِلَت بي عملاً حسـناً. لأنَّ الفقـراءَ معكُم في كلِّ حيـنٍ وإذا  أردتم تقدرون أن تصنعوا معهم خيراً كلَّ حينٍ. وأمَّا أنا فلستُ معكُم في كلِّ حينٍ.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Mais Jésus dit: "Laissez-la, pourquoi la tracasser? C'est une bonne oeuvre qu'elle vient d'accomplir à mon égard.7 Des pauvres, en effet, vous en avez toujours avec vous, et quand vous voulez, vous pouvez leur faire du bien. Mais moi, vous ne m'avez pas pour toujours.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But Jesus said, Let her alone. Why do you trouble her? She has done a good work for Me. 7 For you have the poor with you always, and whenever you wish you may do them good; but Me you do not have always.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3986" name="Group 18"/>
          <p:cNvGraphicFramePr>
            <a:graphicFrameLocks noGrp="1"/>
          </p:cNvGraphicFramePr>
          <p:nvPr/>
        </p:nvGraphicFramePr>
        <p:xfrm>
          <a:off x="34925" y="44450"/>
          <a:ext cx="9074150" cy="6356352"/>
        </p:xfrm>
        <a:graphic>
          <a:graphicData uri="http://schemas.openxmlformats.org/drawingml/2006/table">
            <a:tbl>
              <a:tblPr rtl="1"/>
              <a:tblGrid>
                <a:gridCol w="4752975"/>
                <a:gridCol w="43211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فما كان لها قد فعلتُه لأنَّها سبقَت فدهنت بالطِّيب جسدي لدفني. الحقَّ أقولُ لكُم: إنَّه حيث يُبَشَّرُ بهذا الإنجيل في كلِّ العالم، يُخبَر أيضاً بما صنعتهُ هذه تذكاراً لها.</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smtClean="0">
                          <a:ln>
                            <a:noFill/>
                          </a:ln>
                          <a:solidFill>
                            <a:schemeClr val="bg1"/>
                          </a:solidFill>
                          <a:effectLst/>
                          <a:latin typeface="Arial" charset="0"/>
                          <a:cs typeface="Arial" charset="0"/>
                        </a:rPr>
                        <a:t>8 Ce qu'elle pouvait faire, elle l'a fait: d'avance elle a parfumé mon corps pour l'ensevelissement. 9 En vérité, je vous le déclare, partout où sera proclamé l'Évangile dans le monde entier, on racontera aussi, en souvenir d'elle, ce qu'elle a fait."</a:t>
                      </a:r>
                      <a:endParaRPr kumimoji="0" lang="fr-CA" sz="24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8 She has done what she could. She has come beforehand to anoint My body for burial. 9 Assuredly, I say to you, wherever this gospel is preached in the whole world, what this woman has done will also be told as a memorial to her.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smtClean="0">
                          <a:ln>
                            <a:noFill/>
                          </a:ln>
                          <a:solidFill>
                            <a:srgbClr val="FF9900"/>
                          </a:solidFill>
                          <a:effectLst/>
                          <a:latin typeface="Arial" charset="0"/>
                          <a:cs typeface="Arial" charset="0"/>
                        </a:rPr>
                        <a:t>(Glory be to God forever.)</a:t>
                      </a:r>
                      <a:endParaRPr kumimoji="0" lang="en-CA"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49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64499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6029" name="Group 13"/>
          <p:cNvGraphicFramePr>
            <a:graphicFrameLocks noGrp="1"/>
          </p:cNvGraphicFramePr>
          <p:nvPr/>
        </p:nvGraphicFramePr>
        <p:xfrm>
          <a:off x="34925" y="44450"/>
          <a:ext cx="9074150" cy="6126164"/>
        </p:xfrm>
        <a:graphic>
          <a:graphicData uri="http://schemas.openxmlformats.org/drawingml/2006/table">
            <a:tbl>
              <a:tblPr rtl="1"/>
              <a:tblGrid>
                <a:gridCol w="4897437"/>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 ( 102 : 19 – 20 , 21 )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الربُّ نظرَ مِن السماءِ على الأرضِ، ليسَمعَ تَنهُدَ المغلولين. ليُخبِروا في  صهيونَ بِاسم الربِّ، وتسبحتهِ في أورشليم.  	</a:t>
                      </a:r>
                      <a:r>
                        <a:rPr kumimoji="0" lang="ar-SA" sz="2800" b="1" i="0" u="none" strike="noStrike" cap="none" normalizeH="0" baseline="0" smtClean="0">
                          <a:ln>
                            <a:noFill/>
                          </a:ln>
                          <a:solidFill>
                            <a:schemeClr val="bg1"/>
                          </a:solidFill>
                          <a:effectLst/>
                          <a:latin typeface="Arial" charset="0"/>
                          <a:cs typeface="Arial" charset="0"/>
                        </a:rPr>
                        <a:t>هللويا.</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a:t>
                      </a:r>
                      <a:r>
                        <a:rPr kumimoji="0" lang="en-US" sz="3200" b="0" i="0" u="sng" strike="noStrike" cap="none" normalizeH="0" baseline="0" smtClean="0">
                          <a:ln>
                            <a:noFill/>
                          </a:ln>
                          <a:solidFill>
                            <a:srgbClr val="FF9933"/>
                          </a:solidFill>
                          <a:effectLst/>
                          <a:latin typeface="Arial" charset="0"/>
                          <a:cs typeface="Times New Roman" pitchFamily="18" charset="0"/>
                        </a:rPr>
                        <a:t>102:19-20, 21</a:t>
                      </a:r>
                      <a:endParaRPr kumimoji="0" lang="en-US"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Le Seigneur, depuis les cieux, a regardé la terre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20 pour écouter le gémissement des </a:t>
                      </a:r>
                      <a:r>
                        <a:rPr kumimoji="0" lang="fr-FR" sz="2600" b="0" i="0" u="none" strike="noStrike" cap="none" normalizeH="0" baseline="0" smtClean="0">
                          <a:ln>
                            <a:noFill/>
                          </a:ln>
                          <a:solidFill>
                            <a:schemeClr val="bg1"/>
                          </a:solidFill>
                          <a:effectLst/>
                          <a:latin typeface="Arial" charset="0"/>
                          <a:cs typeface="Arial" charset="0"/>
                        </a:rPr>
                        <a:t>prisonniers.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On publiera le nom du Seigneur dans Sion, et sa louange dans Jérusalem,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Psalms102:19-20, 21</a:t>
                      </a:r>
                      <a:endParaRPr kumimoji="0" lang="en-US"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From heaven the Lord viewed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To hear the groaning of the prisoner.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To declare the name of the Lord in Zion, And His praise in Jerusalem,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646030" name="Rectangle 14"/>
          <p:cNvSpPr>
            <a:spLocks noGrp="1" noChangeArrowheads="1"/>
          </p:cNvSpPr>
          <p:nvPr>
            <p:ph type="ctrTitle"/>
          </p:nvPr>
        </p:nvSpPr>
        <p:spPr/>
        <p:txBody>
          <a:bodyPr/>
          <a:lstStyle/>
          <a:p>
            <a:r>
              <a:rPr lang="en-US"/>
              <a:t>7pm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7054" name="Group 14"/>
          <p:cNvGraphicFramePr>
            <a:graphicFrameLocks noGrp="1"/>
          </p:cNvGraphicFramePr>
          <p:nvPr/>
        </p:nvGraphicFramePr>
        <p:xfrm>
          <a:off x="34925" y="-26988"/>
          <a:ext cx="9001125" cy="6709920"/>
        </p:xfrm>
        <a:graphic>
          <a:graphicData uri="http://schemas.openxmlformats.org/drawingml/2006/table">
            <a:tbl>
              <a:tblPr rtl="1"/>
              <a:tblGrid>
                <a:gridCol w="4392612"/>
                <a:gridCol w="4608513"/>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( 12 : 41 – 44 )</a:t>
                      </a: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جلسَ يسوعُ قدَّام خزانةِ الهيكل وكان ينظر كيف يُلقي الجميعُ نُحاساً في الخزانةِ وكان أغنياءُ كثيرونَ يُلقونَ كثيراً. فجاءت أرملةٌ مسكينة فألقت فلسينِ، قيمتُهُما رُبعٌ.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Marc 12 : 41 - 44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Assis en face du tronc, Jésus regardait comment la foule mettait de l'argent dans le tronc. De nombreux riches mettaient beaucoup. 42 Vint une veuve pauvre qui mit deux petites pièces, quelques centimes.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Mark 12:41-44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Now Jesus sat opposite the treasury and saw how the people put money into the treasury. And many who were rich put in much. 42 Then one poor widow came and threw in two mites, which make a quadrans.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647055" name="Rectangle 15"/>
          <p:cNvSpPr>
            <a:spLocks noGrp="1" noChangeArrowheads="1"/>
          </p:cNvSpPr>
          <p:nvPr>
            <p:ph type="ctrTitle"/>
          </p:nvPr>
        </p:nvSpPr>
        <p:spPr/>
        <p:txBody>
          <a:bodyPr/>
          <a:lstStyle/>
          <a:p>
            <a:r>
              <a:rPr lang="en-US"/>
              <a:t>7m</a:t>
            </a:r>
          </a:p>
        </p:txBody>
      </p:sp>
    </p:spTree>
  </p:cSld>
  <p:clrMapOvr>
    <a:masterClrMapping/>
  </p:clrMapOvr>
  <p:timing>
    <p:tnLst>
      <p:par>
        <p:cTn id="1" dur="indefinite" restart="never" nodeType="tmRoot"/>
      </p:par>
    </p:tnLst>
  </p:timing>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8079" name="Group 15"/>
          <p:cNvGraphicFramePr>
            <a:graphicFrameLocks noGrp="1"/>
          </p:cNvGraphicFramePr>
          <p:nvPr/>
        </p:nvGraphicFramePr>
        <p:xfrm>
          <a:off x="34925" y="115888"/>
          <a:ext cx="9074150" cy="5762626"/>
        </p:xfrm>
        <a:graphic>
          <a:graphicData uri="http://schemas.openxmlformats.org/drawingml/2006/table">
            <a:tbl>
              <a:tblPr rtl="1"/>
              <a:tblGrid>
                <a:gridCol w="4321175"/>
                <a:gridCol w="47529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فدَعا تلاميذهُ وقال لهُم: " الحقَّ أقولُ لكُم: إنَّ هذه الأرملةَ الفقيرةَ قد ألقت أكثر من جميع الذينَ ألقوا في الخزانةِ،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43 Appelant ses disciples, Jésus leur dit: "En vérité, je vous le déclare, cette veuve pauvre a mis plus que tous ceux qui mettent dans le tronc.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43 So He called His disciples to Himself and said to them, Assuredly, I say to you that this poor widow has put in more than all those who have given to the treasury;</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9103" name="Group 15"/>
          <p:cNvGraphicFramePr>
            <a:graphicFrameLocks noGrp="1"/>
          </p:cNvGraphicFramePr>
          <p:nvPr/>
        </p:nvGraphicFramePr>
        <p:xfrm>
          <a:off x="34925" y="115888"/>
          <a:ext cx="9074150" cy="6194426"/>
        </p:xfrm>
        <a:graphic>
          <a:graphicData uri="http://schemas.openxmlformats.org/drawingml/2006/table">
            <a:tbl>
              <a:tblPr rtl="1"/>
              <a:tblGrid>
                <a:gridCol w="5184775"/>
                <a:gridCol w="38893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الجميعَ من فضلتُهُم ألقوا. وأمَّا هذه فمن إعوازها ألقت كلَّ ما عِندها، وكل معيشتها ".</a:t>
                      </a:r>
                      <a:r>
                        <a:rPr kumimoji="0" lang="ar-EG"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Car tous ont mis en prenant sur leur superflu; mais elle, elle a pris sur sa misère pour mettre tout ce qu'elle possédait, tout ce qu'elle avait pour vivre.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for they all put in out of their abundance, but she out of her poverty put in all that she had, her whole livelihood.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011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65011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5011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5011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174" name="Group 14"/>
          <p:cNvGraphicFramePr>
            <a:graphicFrameLocks noGrp="1"/>
          </p:cNvGraphicFramePr>
          <p:nvPr/>
        </p:nvGraphicFramePr>
        <p:xfrm>
          <a:off x="34925" y="44450"/>
          <a:ext cx="9074150" cy="6317807"/>
        </p:xfrm>
        <a:graphic>
          <a:graphicData uri="http://schemas.openxmlformats.org/drawingml/2006/table">
            <a:tbl>
              <a:tblPr rtl="1"/>
              <a:tblGrid>
                <a:gridCol w="4537075"/>
                <a:gridCol w="4537075"/>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a:t>
                      </a:r>
                      <a:r>
                        <a:rPr kumimoji="0" lang="ar-EG" sz="3200" b="0" i="0" u="sng" strike="noStrike" cap="none" normalizeH="0" baseline="0" smtClean="0">
                          <a:ln>
                            <a:noFill/>
                          </a:ln>
                          <a:solidFill>
                            <a:srgbClr val="FF9900"/>
                          </a:solidFill>
                          <a:effectLst/>
                          <a:latin typeface="Arial" charset="0"/>
                          <a:cs typeface="Arial" charset="0"/>
                        </a:rPr>
                        <a:t> الثانية</a:t>
                      </a:r>
                      <a:r>
                        <a:rPr kumimoji="0" lang="ar-SA" sz="3200" b="0" i="0" u="sng" strike="noStrike" cap="none" normalizeH="0" baseline="0" smtClean="0">
                          <a:ln>
                            <a:noFill/>
                          </a:ln>
                          <a:solidFill>
                            <a:srgbClr val="FF9900"/>
                          </a:solidFill>
                          <a:effectLst/>
                          <a:latin typeface="Arial" charset="0"/>
                          <a:cs typeface="Arial" charset="0"/>
                        </a:rPr>
                        <a:t> إلى أهل رومية </a:t>
                      </a:r>
                      <a:r>
                        <a:rPr kumimoji="0" lang="ar-EG" sz="3200" b="0" i="0" u="sng" strike="noStrike" cap="none" normalizeH="0" baseline="0" smtClean="0">
                          <a:ln>
                            <a:noFill/>
                          </a:ln>
                          <a:solidFill>
                            <a:srgbClr val="FF9900"/>
                          </a:solidFill>
                          <a:effectLst/>
                          <a:latin typeface="Arial" charset="0"/>
                          <a:cs typeface="Arial" charset="0"/>
                        </a:rPr>
                        <a:t>(1:1</a:t>
                      </a:r>
                      <a:r>
                        <a:rPr kumimoji="0" lang="ar-SA" sz="3200" b="0" i="0" u="sng" strike="noStrike" cap="none" normalizeH="0" baseline="0" smtClean="0">
                          <a:ln>
                            <a:noFill/>
                          </a:ln>
                          <a:solidFill>
                            <a:srgbClr val="FF9900"/>
                          </a:solidFill>
                          <a:effectLst/>
                          <a:latin typeface="Arial" charset="0"/>
                          <a:cs typeface="Arial" charset="0"/>
                        </a:rPr>
                        <a:t>-17)</a:t>
                      </a:r>
                      <a:endParaRPr kumimoji="0" lang="ar-EG" sz="32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بولس، عبدٌ ليسوعَ المسيح، المدعُوُّ رسولاً، المُفرَزُ لإنجيلِ اللـهِ، الذي سبق فوعد به من قبل أنبيائه في الكُتُبِ المُقدَّسةِ، عن ابنه.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Romains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t>
                      </a:r>
                      <a:r>
                        <a:rPr kumimoji="0" lang="fr-FR" sz="2800" b="0" i="0" u="none" strike="noStrike" cap="none" normalizeH="0" baseline="0" smtClean="0">
                          <a:ln>
                            <a:noFill/>
                          </a:ln>
                          <a:solidFill>
                            <a:schemeClr val="bg1"/>
                          </a:solidFill>
                          <a:effectLst/>
                          <a:latin typeface="Arial" charset="0"/>
                          <a:cs typeface="Arial" charset="0"/>
                        </a:rPr>
                        <a:t>Paul, serviteur de Jésus Christ, appelé à être apôtre, mis à part pour annoncer l'Évangile de Dieu. 2 Cet Évangile, qu'il avait déjà promis par ses prophètes dans les Écritures saintes, 3 concerne son Fils,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Romans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Paul, a bondservant of Jesus Christ, called to be an apostle, separated to the gospel of God 2 which He promised before through His prophets in the Holy Scriptures, 3 concerning His Son Jesus Christ our Lord,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652175" name="Rectangle 15"/>
          <p:cNvSpPr>
            <a:spLocks noGrp="1" noChangeArrowheads="1"/>
          </p:cNvSpPr>
          <p:nvPr>
            <p:ph type="ctrTitle"/>
          </p:nvPr>
        </p:nvSpPr>
        <p:spPr/>
        <p:txBody>
          <a:bodyPr/>
          <a:lstStyle/>
          <a:p>
            <a:r>
              <a:rPr lang="en-US"/>
              <a:t>7p</a:t>
            </a:r>
          </a:p>
        </p:txBody>
      </p:sp>
    </p:spTree>
  </p:cSld>
  <p:clrMapOvr>
    <a:masterClrMapping/>
  </p:clrMapOvr>
  <p:timing>
    <p:tnLst>
      <p:par>
        <p:cTn id="1" dur="indefinite" restart="never" nodeType="tmRoot"/>
      </p:par>
    </p:tnLst>
  </p:timing>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3198" name="Group 14"/>
          <p:cNvGraphicFramePr>
            <a:graphicFrameLocks noGrp="1"/>
          </p:cNvGraphicFramePr>
          <p:nvPr/>
        </p:nvGraphicFramePr>
        <p:xfrm>
          <a:off x="34925" y="115888"/>
          <a:ext cx="9074150" cy="6770880"/>
        </p:xfrm>
        <a:graphic>
          <a:graphicData uri="http://schemas.openxmlformats.org/drawingml/2006/table">
            <a:tbl>
              <a:tblPr rtl="1"/>
              <a:tblGrid>
                <a:gridCol w="4392612"/>
                <a:gridCol w="4681538"/>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صار مِن نسلِ داود بحسب الجسد، ابنَ اللـهِ المرسوم بقوَّةٍ بحسبِ روح القداسةِ، بقيامةِ الأمواتِ: يسوعَ المسيح ربِّنا. الذي به نُلنا النعمة والرسالة لإطاعة الإيمان في جميع الأمم على اسمه،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issu selon la chair de la lignée de David, établi, 4 selon l'Esprit Saint, Fils de Dieu avec puissance par sa Résurrection d'entre les morts, Jésus Christ notre Seigneur. 5 Par lui nous avons reçu la grâce d'être apôtre pour conduire à l'obéissance de la foi, à la gloire de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who was born of the seed of David according to the flesh, 4 and declared to be the Son of God with power according to the Spirit of holiness, by the resurrection from the dead. 5 Through Him we have received grace and apostleship for obedience to the faith among all nations for His name,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4210" name="Group 2"/>
          <p:cNvGraphicFramePr>
            <a:graphicFrameLocks noGrp="1"/>
          </p:cNvGraphicFramePr>
          <p:nvPr/>
        </p:nvGraphicFramePr>
        <p:xfrm>
          <a:off x="34925" y="115888"/>
          <a:ext cx="9074150" cy="5907088"/>
        </p:xfrm>
        <a:graphic>
          <a:graphicData uri="http://schemas.openxmlformats.org/drawingml/2006/table">
            <a:tbl>
              <a:tblPr rtl="1"/>
              <a:tblGrid>
                <a:gridCol w="5041900"/>
                <a:gridCol w="4032250"/>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بينهم أنتم أيضاً مدعُوُّو يسوعَ المسيح. إلى جميع الساكنين برومية، أحبَّاءَ اللـهِ، المدعوِّيين الأطهار: النعمة والسلام من اللـه أبينا وربِّنا يسوعَ المسيح.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tous les peuples païens, dont vous êtes, vous aussi que Jésus Christ a appelés.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A tous les bien-aimés de Dieu qui sont à Rome, aux saints par l'appel de Dieu, à vous, grâce et paix de la part de Dieu notre Père et du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among whom you also are the called of Jesus Christ; 7 To all who are in Rome, beloved of God, called to be saints: Grace to you and peace from God our Father and the Lord Jesus Christ.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5234" name="Group 2"/>
          <p:cNvGraphicFramePr>
            <a:graphicFrameLocks noGrp="1"/>
          </p:cNvGraphicFramePr>
          <p:nvPr/>
        </p:nvGraphicFramePr>
        <p:xfrm>
          <a:off x="34925" y="115888"/>
          <a:ext cx="9074150" cy="5907088"/>
        </p:xfrm>
        <a:graphic>
          <a:graphicData uri="http://schemas.openxmlformats.org/drawingml/2006/table">
            <a:tbl>
              <a:tblPr rtl="1"/>
              <a:tblGrid>
                <a:gridCol w="4968875"/>
                <a:gridCol w="4105275"/>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فأوَّلاً، أشكُرُ إلهي يسوع المسيح مِن جهة جميعكُم، لأنَّ إيمانكُم يُنادى به في كلِّ العالم. لأنَّ شاهدي هو اللـه الذي أعبده بروحي، في إنجيل ابنه،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Tout d'abord, je rends grâce à mon Dieu par Jésus Christ pour vous tous: dans le monde entier on proclame que vous croyez. 9  Car Dieu m'en est témoin, lui à qui je rends un culte en mon esprit en annonçant l'Évangile de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First, I thank my God through Jesus Christ for you all, that your faith is spoken of throughout the whole world. 9 For God is my witness, whom I serve with my spirit in the gospel of His Son,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6272" name="Group 16"/>
          <p:cNvGraphicFramePr>
            <a:graphicFrameLocks noGrp="1"/>
          </p:cNvGraphicFramePr>
          <p:nvPr/>
        </p:nvGraphicFramePr>
        <p:xfrm>
          <a:off x="34925" y="115888"/>
          <a:ext cx="9074150" cy="6444870"/>
        </p:xfrm>
        <a:graphic>
          <a:graphicData uri="http://schemas.openxmlformats.org/drawingml/2006/table">
            <a:tbl>
              <a:tblPr rtl="1"/>
              <a:tblGrid>
                <a:gridCol w="4681537"/>
                <a:gridCol w="4392613"/>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كيف بلا انقطاع أَذكُركُم، مُتَضَرِّعاً كل حين في صلواتي لعل يُسهِّل طريقي بمشيئة اللـه أن آتي إليكُم.لأنِّي مُشتاقٌ أن أراكُم، لكي أعطيكم نعمة روحيَّة لثباتكم،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fais sans relâche mention de vous, demandant continuellement dans mes prières d'avoir enfin, 10 par sa volonté, l'occasion de me rendre chez vous. 11 J'ai en effet un très vif désir de vous voir, afin de vous communiquer quelque don spirituel pour que vous en soyez affermis,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without ceasing I make mention of you always in my prayers, 10 making request if, by some means, now at last I may find a way in the will of God to come to you. 11 For I long to see you, that I may impart to you some spiritual gift, so that you may be established--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7293" name="Group 13"/>
          <p:cNvGraphicFramePr>
            <a:graphicFrameLocks noGrp="1"/>
          </p:cNvGraphicFramePr>
          <p:nvPr/>
        </p:nvGraphicFramePr>
        <p:xfrm>
          <a:off x="34925" y="115888"/>
          <a:ext cx="9074150" cy="6904992"/>
        </p:xfrm>
        <a:graphic>
          <a:graphicData uri="http://schemas.openxmlformats.org/drawingml/2006/table">
            <a:tbl>
              <a:tblPr rtl="1"/>
              <a:tblGrid>
                <a:gridCol w="4752975"/>
                <a:gridCol w="4321175"/>
              </a:tblGrid>
              <a:tr h="1512888">
                <a:tc gridSpan="2">
                  <a:txBody>
                    <a:bodyPr/>
                    <a:lstStyle/>
                    <a:p>
                      <a:pPr marL="111125" marR="0" lvl="0" indent="-111125"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أعني أن نشترك في تقوية قلوبكم بالإيمان الكائن فينا مع بعضنا بعض إيمانكم وإيماني. ثمَّ لستُ أُريدُ أن تجهلوا أيُّها الإخوةُ أنَّني ها مراراً كثيرةً أستعد أن آتي إليكم، ومُنِعتُ إلى الآن، لكي أنال منكُم أنتم أيضاً ثمرة كما في سائر الأُمم.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ou plutôt pour être réconforté avec vous et chez vous par la foi qui nous est commune à vous et à moi. 13 Je ne veux pas vous laisser ignorer, frères, que j'ai souvent projeté de me rendre chez vous -, jusqu'ici j'en ai été empêché -, afin de recueillir quelque fruit chez vous, comme chez les autres peuples païens.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that is, that I may be encouraged together with you by the mutual faith both of you and me. </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Now I do not want you to be unaware, brethren, that I often planned to come to you (but was hindered until now), that I might have some fruit among you also, just as among the other Gentiles.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8306" name="Group 2"/>
          <p:cNvGraphicFramePr>
            <a:graphicFrameLocks noGrp="1"/>
          </p:cNvGraphicFramePr>
          <p:nvPr/>
        </p:nvGraphicFramePr>
        <p:xfrm>
          <a:off x="34925" y="115888"/>
          <a:ext cx="9074150" cy="5907088"/>
        </p:xfrm>
        <a:graphic>
          <a:graphicData uri="http://schemas.openxmlformats.org/drawingml/2006/table">
            <a:tbl>
              <a:tblPr rtl="1"/>
              <a:tblGrid>
                <a:gridCol w="4321175"/>
                <a:gridCol w="4752975"/>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إنِّي مديونٌ لليونانيِّينَ والبرابرة والحكماء والجهلاء. فهكذا هو اجتهادي الموجود لدي أن أبشركم أنتم أيها الساكنون في رومية.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Je me dois aux Grecs comme aux barbares, aux gens cultivés comme aux ignorants;15 de là, mon désir de vous annoncer l'Évangile, à vous aussi qui êtes à Rome.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I am a debtor both to Greeks and to barbarians, both to wise and to unwise.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So, as much as is in me, I am ready to preach the gospel to you who are in Rome also.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9330" name="Group 2"/>
          <p:cNvGraphicFramePr>
            <a:graphicFrameLocks noGrp="1"/>
          </p:cNvGraphicFramePr>
          <p:nvPr/>
        </p:nvGraphicFramePr>
        <p:xfrm>
          <a:off x="34925" y="115888"/>
          <a:ext cx="9074150" cy="6103494"/>
        </p:xfrm>
        <a:graphic>
          <a:graphicData uri="http://schemas.openxmlformats.org/drawingml/2006/table">
            <a:tbl>
              <a:tblPr rtl="1"/>
              <a:tblGrid>
                <a:gridCol w="4537075"/>
                <a:gridCol w="4537075"/>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لأنِّي لا أستحي بالإنجيل، لأنَّه قوَّةُ اللـهِ للخلاص لكلِّ مَنْ يؤمنُ: لليهوديِّ أوَّلاً ثمَّ لليونانيِّ. لأنَّ فيهِ برُّ اللـهِ يظهر بإيمانٍ، لإيمانٍ، كما هو مكتوبٌ " أمَّا البارُّ فبالإيمانِ يحيا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Car je n'ai pas honte de l'Évangile: il est puissance de Dieu pour le salut de quiconque croit, du Juif d'abord, puis du Grec. 17 C'est en lui en effet que la justice de Dieu est révélée, par la foi et pour la foi, selon qu'il est écrit: Celui qui est juste par la foi vivra.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For I am not ashamed of the gospel of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it is the power of God to salvation for everyone who believes, for the Jew first and also for the Greek. 17 For in it the righteousness of God is revealed from faith to faith; as it is written, The just shall live by faith.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03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13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6613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66138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3439" name="Group 15"/>
          <p:cNvGraphicFramePr>
            <a:graphicFrameLocks noGrp="1"/>
          </p:cNvGraphicFramePr>
          <p:nvPr/>
        </p:nvGraphicFramePr>
        <p:xfrm>
          <a:off x="34925" y="44450"/>
          <a:ext cx="9074150" cy="6847080"/>
        </p:xfrm>
        <a:graphic>
          <a:graphicData uri="http://schemas.openxmlformats.org/drawingml/2006/table">
            <a:tbl>
              <a:tblPr rtl="1"/>
              <a:tblGrid>
                <a:gridCol w="4681537"/>
                <a:gridCol w="4392613"/>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800" b="0" i="0" u="sng" strike="noStrike" cap="none" normalizeH="0" baseline="0" smtClean="0">
                          <a:ln>
                            <a:noFill/>
                          </a:ln>
                          <a:solidFill>
                            <a:srgbClr val="FF9900"/>
                          </a:solidFill>
                          <a:effectLst/>
                          <a:latin typeface="Arial" charset="0"/>
                          <a:cs typeface="Arial" charset="0"/>
                        </a:rPr>
                        <a:t>الكاثوليكون من رسالة</a:t>
                      </a:r>
                      <a:r>
                        <a:rPr kumimoji="0" lang="ar-SA" sz="2800" b="0" i="0" u="sng" strike="noStrike" cap="none" normalizeH="0" baseline="0" smtClean="0">
                          <a:ln>
                            <a:noFill/>
                          </a:ln>
                          <a:solidFill>
                            <a:srgbClr val="FF9900"/>
                          </a:solidFill>
                          <a:effectLst/>
                          <a:latin typeface="Arial" charset="0"/>
                          <a:cs typeface="Arial" charset="0"/>
                        </a:rPr>
                        <a:t> يعقوب الرسول</a:t>
                      </a:r>
                      <a:r>
                        <a:rPr kumimoji="0" lang="en-US" sz="2800" b="0" i="0" u="sng" strike="noStrike" cap="none" normalizeH="0" baseline="0" smtClean="0">
                          <a:ln>
                            <a:noFill/>
                          </a:ln>
                          <a:solidFill>
                            <a:srgbClr val="FF9900"/>
                          </a:solidFill>
                          <a:effectLst/>
                          <a:latin typeface="Arial" charset="0"/>
                          <a:cs typeface="Arial" charset="0"/>
                        </a:rPr>
                        <a:t>  </a:t>
                      </a:r>
                      <a:r>
                        <a:rPr kumimoji="0" lang="ar-EG" sz="2800" b="0" i="0" u="sng" strike="noStrike" cap="none" normalizeH="0" baseline="0" smtClean="0">
                          <a:ln>
                            <a:noFill/>
                          </a:ln>
                          <a:solidFill>
                            <a:srgbClr val="FF9900"/>
                          </a:solidFill>
                          <a:effectLst/>
                          <a:latin typeface="Arial" charset="0"/>
                          <a:cs typeface="Arial" charset="0"/>
                        </a:rPr>
                        <a:t> ( 1 : 1</a:t>
                      </a:r>
                      <a:r>
                        <a:rPr kumimoji="0" lang="ar-SA" sz="2800" b="0" i="0" u="sng" strike="noStrike" cap="none" normalizeH="0" baseline="0" smtClean="0">
                          <a:ln>
                            <a:noFill/>
                          </a:ln>
                          <a:solidFill>
                            <a:srgbClr val="FF9900"/>
                          </a:solidFill>
                          <a:effectLst/>
                          <a:latin typeface="Arial" charset="0"/>
                          <a:cs typeface="Arial" charset="0"/>
                        </a:rPr>
                        <a:t> ـ </a:t>
                      </a:r>
                      <a:r>
                        <a:rPr kumimoji="0" lang="ar-EG" sz="2800" b="0" i="0" u="sng" strike="noStrike" cap="none" normalizeH="0" baseline="0" smtClean="0">
                          <a:ln>
                            <a:noFill/>
                          </a:ln>
                          <a:solidFill>
                            <a:srgbClr val="FF9900"/>
                          </a:solidFill>
                          <a:effectLst/>
                          <a:latin typeface="Arial" charset="0"/>
                          <a:cs typeface="Arial" charset="0"/>
                        </a:rPr>
                        <a:t>18 )</a:t>
                      </a:r>
                      <a:endParaRPr kumimoji="0" lang="en-US"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يعقوبُ، عبدُ اللهِ وربنا يسوعَ المسيح، يُهدي السَّلامَ إلى الاثني عشرَ سبطاً الذينَ في الشَّـتَاتِ. كونوا في فرح يا إخوتي إذا وقعتُم في تَجاربَ مُتَنوِّعةٍ، عَالمينَ أنَّ تجرُبة إيمانكُمْ تُنشئ صبراً.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1" i="0" u="sng" strike="noStrike" cap="none" normalizeH="0" baseline="0" smtClean="0">
                          <a:ln>
                            <a:noFill/>
                          </a:ln>
                          <a:solidFill>
                            <a:srgbClr val="FF9900"/>
                          </a:solidFill>
                          <a:effectLst/>
                          <a:latin typeface="Arial" charset="0"/>
                          <a:cs typeface="Arial" charset="0"/>
                        </a:rPr>
                        <a:t>Jacques 1 : 1 - 18</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1Jacques, serviteur de Dieu et du Seigneur Jésus Christ, aux douze tribus vivant dans la dispersion, salut. Prenez de très bon coeur, 2 mes frères, toutes les épreuves par lesquelles vous passez, 3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James 1:1-18</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663440" name="Rectangle 16"/>
          <p:cNvSpPr>
            <a:spLocks noGrp="1" noChangeArrowheads="1"/>
          </p:cNvSpPr>
          <p:nvPr>
            <p:ph type="ctrTitle"/>
          </p:nvPr>
        </p:nvSpPr>
        <p:spPr/>
        <p:txBody>
          <a:bodyPr/>
          <a:lstStyle/>
          <a:p>
            <a:r>
              <a:rPr lang="en-US"/>
              <a:t>7c</a:t>
            </a:r>
          </a:p>
        </p:txBody>
      </p:sp>
    </p:spTree>
  </p:cSld>
  <p:clrMapOvr>
    <a:masterClrMapping/>
  </p:clrMapOvr>
  <p:timing>
    <p:tnLst>
      <p:par>
        <p:cTn id="1" dur="indefinite" restart="never" nodeType="tmRoot"/>
      </p:par>
    </p:tnLst>
  </p:timing>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4461" name="Group 13"/>
          <p:cNvGraphicFramePr>
            <a:graphicFrameLocks noGrp="1"/>
          </p:cNvGraphicFramePr>
          <p:nvPr/>
        </p:nvGraphicFramePr>
        <p:xfrm>
          <a:off x="34925" y="44450"/>
          <a:ext cx="9074150" cy="6016563"/>
        </p:xfrm>
        <a:graphic>
          <a:graphicData uri="http://schemas.openxmlformats.org/drawingml/2006/table">
            <a:tbl>
              <a:tblPr rtl="1"/>
              <a:tblGrid>
                <a:gridCol w="4824412"/>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الصَّبرُ فليكُن فيهِ عملٌ تامٌّ، لكي تكونوا كاملينَ وأصحاءِ غير نَاقصينَ في شيءٍ. وإن كانَ أحدُكُم تُعوزُهُ حكمةٌ، فليطلُبْ مِنَ اللـهِ الذي يُعطي الجميعَ بسخاءٍ ولا يُعيِّرُ، فسيُعْطى 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Mais que l'endurance soit parfaitement opérante, afin que vous soyez parfaits et accomplis, exempts de tout défaut. 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5485" name="Group 13"/>
          <p:cNvGraphicFramePr>
            <a:graphicFrameLocks noGrp="1"/>
          </p:cNvGraphicFramePr>
          <p:nvPr/>
        </p:nvGraphicFramePr>
        <p:xfrm>
          <a:off x="34925" y="44450"/>
          <a:ext cx="9074150" cy="6443283"/>
        </p:xfrm>
        <a:graphic>
          <a:graphicData uri="http://schemas.openxmlformats.org/drawingml/2006/table">
            <a:tbl>
              <a:tblPr rtl="1"/>
              <a:tblGrid>
                <a:gridCol w="4608512"/>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وليسأل بإيمانٍ غير مُرتابٍ. لأنَّ المُرتابَ يُشبهُ أمواج البحر التي يخبطُها الرِّيحُ ويردها. فلا يَظُنَّ ذلك الإنسانُ أنَّهُ يَنَالُ شيئاً مِنْ عند الرَّبِّ. لأنَّ الرجُل ذو الرأيين هو مُتَقَلقِل في جَمِيع طُرُقِهِ.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 donnera quoi que 8 ce soit à un homme partagé, fluctuant dans toutes ses démarches.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8 he is a double-minded man, unstable in all his ways.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6509" name="Group 13"/>
          <p:cNvGraphicFramePr>
            <a:graphicFrameLocks noGrp="1"/>
          </p:cNvGraphicFramePr>
          <p:nvPr/>
        </p:nvGraphicFramePr>
        <p:xfrm>
          <a:off x="34925" y="44450"/>
          <a:ext cx="9074150" cy="5616576"/>
        </p:xfrm>
        <a:graphic>
          <a:graphicData uri="http://schemas.openxmlformats.org/drawingml/2006/table">
            <a:tbl>
              <a:tblPr rtl="1"/>
              <a:tblGrid>
                <a:gridCol w="4608512"/>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وليَفتَخِر الأخُ المُتواضع بارتفاعِهِ، وأمَّا الغَنيُّ فباتِّضاعِهِ، لأنَّهُ كزهر العُشبِ يَزولُ.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Que le frère de condition modeste tire fierté de son élévation,10 et le riche, de son déclassement, parce qu'il passera comme la fleur des prés.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Let the lowly brother glory in his exaltation, 10 but the rich in his humiliation, because as a flower of the field he will pass away.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7533" name="Group 13"/>
          <p:cNvGraphicFramePr>
            <a:graphicFrameLocks noGrp="1"/>
          </p:cNvGraphicFramePr>
          <p:nvPr/>
        </p:nvGraphicFramePr>
        <p:xfrm>
          <a:off x="34925" y="44450"/>
          <a:ext cx="9074150" cy="5616576"/>
        </p:xfrm>
        <a:graphic>
          <a:graphicData uri="http://schemas.openxmlformats.org/drawingml/2006/table">
            <a:tbl>
              <a:tblPr rtl="1"/>
              <a:tblGrid>
                <a:gridCol w="4608512"/>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الشَّمسَ أشرَقت مع الحَرِّ فيَبَّسَتِ العُشبَ، وأنتثر زهرُهُ وفَسد جَمالُ مَنظَرهِ. هكذا يَذبُلُ الغَنيُّ أيضـاً في كلِّ طُرُقِهِ.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8559" name="Group 15"/>
          <p:cNvGraphicFramePr>
            <a:graphicFrameLocks noGrp="1"/>
          </p:cNvGraphicFramePr>
          <p:nvPr/>
        </p:nvGraphicFramePr>
        <p:xfrm>
          <a:off x="34925" y="44450"/>
          <a:ext cx="9074150" cy="6904992"/>
        </p:xfrm>
        <a:graphic>
          <a:graphicData uri="http://schemas.openxmlformats.org/drawingml/2006/table">
            <a:tbl>
              <a:tblPr rtl="1"/>
              <a:tblGrid>
                <a:gridCol w="4249737"/>
                <a:gridCol w="4824413"/>
              </a:tblGrid>
              <a:tr h="16557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طُوبي للرَّجُل الذي يَصبر في التَّجربَة، لأنَّه إذا صار مُختاراً ينال إكليل الحياة الذي وعَدَ بِهِ الرَّبُّ للذِينَ يُحبُّونَهُ. فلا يقُل أحدٌ إذا جُرِّبَ أن اللـه قد جرَّبنى، لأنَّ الله غيرُ مُجرَّبٍ بالشُّرور، وهو لا يُجرِّبُ أحداً.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Heureux l'homme qui endure l'épreuve, parce que, une fois testé, il recevra la couronne de la vie, promise à ceux qui L'aiment.13 Que nul, quand il est tenté, ne dise: "Ma tentation vient de Dieu." Car Dieu ne peut être tenté de faire le mal et ne tente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13 Let no one say when he is tempted, I am tempted by God; for God cannot be tempted by evil, nor does He Himself tempt anyone.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9581" name="Group 13"/>
          <p:cNvGraphicFramePr>
            <a:graphicFrameLocks noGrp="1"/>
          </p:cNvGraphicFramePr>
          <p:nvPr/>
        </p:nvGraphicFramePr>
        <p:xfrm>
          <a:off x="34925" y="44450"/>
          <a:ext cx="9074150" cy="6016563"/>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كلَّ واحدٍ يُجرَّبُ إذا انجذبَ وانخدعَ من شهوة نفسه. ثُمَّ إنَّ الشَّهوةُ إذا حبلتْ فإنَّها تلدُ خطيَّئةً، وأمَّا الخطيَّئة إذا كمَلَت فإنَّها تلد الموت. لا تضلُّوا يا إخوتي وأحبَّائي.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Chacun est tenté par sa propre convoitise, qui l'entraîne et le séduit. 15 Une fois fécondée, la convoitise enfante le péché, et le péché, arrivé à la maturité, engendre la mort.16 Ne vous y trompez pas, mes frères bien-aimés.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But each one is tempted when he is drawn away by his own desires and enticed. 15 Then, when desire has conceived, it gives birth to sin; and sin, when it is full-grown, brings forth death. 16 Do not be deceived, my beloved brethren.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0611" name="Group 19"/>
          <p:cNvGraphicFramePr>
            <a:graphicFrameLocks noGrp="1"/>
          </p:cNvGraphicFramePr>
          <p:nvPr/>
        </p:nvGraphicFramePr>
        <p:xfrm>
          <a:off x="34925" y="44450"/>
          <a:ext cx="9001125" cy="6770880"/>
        </p:xfrm>
        <a:graphic>
          <a:graphicData uri="http://schemas.openxmlformats.org/drawingml/2006/table">
            <a:tbl>
              <a:tblPr rtl="1"/>
              <a:tblGrid>
                <a:gridCol w="4751387"/>
                <a:gridCol w="4249738"/>
              </a:tblGrid>
              <a:tr h="14398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كلُّ عطيَّةٍ صالحةٍ وكلُّ موهبةٍ تامَّةٍ فهي من فوقُ، نازلةٌ من عند أبِ الأنوار، الذي ليسَ عندهُ تغييرٌ ولا شبهُ ظل يزولُ. قد شاء فولدنا بكلمةِ الحقِّ لكي نكون باكورةَ خلائقه.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Tout don de valeur et tout cadeau parfait descendent d'en haut, du Père des lumières chez lequel il n'y a ni balancement ni ombre due au mouvement.18 De sa propre volonté il nous a engendrés par la parole de vérité, afin que nous soyons pour ainsi dire les prémices de ses créatures.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Every good gift and every perfect gift is from above, and comes down from the Father of lights, with whom there is no variation or shadow of turning. 18 Of His own will He brought us forth by the word of truth, that we might be a kind of firstfruits of His creatures.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16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72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67264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67264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4701" name="Group 13"/>
          <p:cNvGraphicFramePr>
            <a:graphicFrameLocks noGrp="1"/>
          </p:cNvGraphicFramePr>
          <p:nvPr/>
        </p:nvGraphicFramePr>
        <p:xfrm>
          <a:off x="34925" y="44450"/>
          <a:ext cx="9074150" cy="6709920"/>
        </p:xfrm>
        <a:graphic>
          <a:graphicData uri="http://schemas.openxmlformats.org/drawingml/2006/table">
            <a:tbl>
              <a:tblPr rtl="1"/>
              <a:tblGrid>
                <a:gridCol w="4681537"/>
                <a:gridCol w="4392613"/>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smtClean="0">
                          <a:ln>
                            <a:noFill/>
                          </a:ln>
                          <a:solidFill>
                            <a:srgbClr val="FF9900"/>
                          </a:solidFill>
                          <a:effectLst/>
                          <a:latin typeface="Arial" charset="0"/>
                          <a:cs typeface="Arial" charset="0"/>
                        </a:rPr>
                        <a:t>7:2-7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إلهُ المجدِ ظهر لأبينا إبراهيم وهو في ما بين النَّهرين، قبلما يَسكُن في حاران وقال له: " اخرج مِن أرضكَ ومِن عشيرتكَ، وهَلُمَّ إلى الأرضِ التي أُريكَ إياها.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smtClean="0">
                          <a:ln>
                            <a:noFill/>
                          </a:ln>
                          <a:solidFill>
                            <a:srgbClr val="FF9900"/>
                          </a:solidFill>
                          <a:effectLst/>
                          <a:latin typeface="Arial" charset="0"/>
                          <a:cs typeface="Arial" charset="0"/>
                        </a:rPr>
                        <a:t>Actes </a:t>
                      </a:r>
                      <a:r>
                        <a:rPr kumimoji="0" lang="en-US" sz="3400" b="0" i="0" u="sng" strike="noStrike" cap="none" normalizeH="0" baseline="0" smtClean="0">
                          <a:ln>
                            <a:noFill/>
                          </a:ln>
                          <a:solidFill>
                            <a:srgbClr val="FF9900"/>
                          </a:solidFill>
                          <a:effectLst/>
                          <a:latin typeface="Arial" charset="0"/>
                          <a:cs typeface="Arial" charset="0"/>
                        </a:rPr>
                        <a:t>7:2-7</a:t>
                      </a:r>
                      <a:r>
                        <a:rPr kumimoji="0" lang="fr-FR"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t>
                      </a:r>
                      <a:r>
                        <a:rPr kumimoji="0" lang="fr-FR" sz="2800" b="0" i="0" u="none" strike="noStrike" cap="none" normalizeH="0" baseline="0" smtClean="0">
                          <a:ln>
                            <a:noFill/>
                          </a:ln>
                          <a:solidFill>
                            <a:schemeClr val="bg1"/>
                          </a:solidFill>
                          <a:effectLst/>
                          <a:latin typeface="Arial" charset="0"/>
                          <a:cs typeface="Arial" charset="0"/>
                        </a:rPr>
                        <a:t>Etienne répondit: "Frères et pères, écoutez. Le Dieu de gloire est apparu à notre père Abraham quand il était en Mésopotamie, avant d'habiter à Charan.3 Et il lui a dit: Quitte ton pays et ta famille et va dans le pays que je te montrerai.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smtClean="0">
                          <a:ln>
                            <a:noFill/>
                          </a:ln>
                          <a:solidFill>
                            <a:srgbClr val="FF9900"/>
                          </a:solidFill>
                          <a:effectLst/>
                          <a:latin typeface="Arial" charset="0"/>
                          <a:cs typeface="Arial" charset="0"/>
                        </a:rPr>
                        <a:t>Acts 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The God of glory appeared to our father Abraham when he was in Mesopotamia, before he dwelt in Haran 3 and said to him, `Get out of your country and from your relatives, and come to a land that I will show you.'</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674702" name="Rectangle 14"/>
          <p:cNvSpPr>
            <a:spLocks noGrp="1" noChangeArrowheads="1"/>
          </p:cNvSpPr>
          <p:nvPr>
            <p:ph type="ctrTitle"/>
          </p:nvPr>
        </p:nvSpPr>
        <p:spPr/>
        <p:txBody>
          <a:bodyPr/>
          <a:lstStyle/>
          <a:p>
            <a:r>
              <a:rPr lang="en-US"/>
              <a:t>7a</a:t>
            </a:r>
          </a:p>
        </p:txBody>
      </p:sp>
    </p:spTree>
  </p:cSld>
  <p:clrMapOvr>
    <a:masterClrMapping/>
  </p:clrMapOvr>
  <p:timing>
    <p:tnLst>
      <p:par>
        <p:cTn id="1" dur="indefinite" restart="never" nodeType="tmRoot"/>
      </p:par>
    </p:tnLst>
  </p:timing>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5725" name="Group 13"/>
          <p:cNvGraphicFramePr>
            <a:graphicFrameLocks noGrp="1"/>
          </p:cNvGraphicFramePr>
          <p:nvPr/>
        </p:nvGraphicFramePr>
        <p:xfrm>
          <a:off x="34925" y="115888"/>
          <a:ext cx="9074150" cy="5917440"/>
        </p:xfrm>
        <a:graphic>
          <a:graphicData uri="http://schemas.openxmlformats.org/drawingml/2006/table">
            <a:tbl>
              <a:tblPr rtl="1"/>
              <a:tblGrid>
                <a:gridCol w="4752975"/>
                <a:gridCol w="4321175"/>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فخرج حينئذٍ مِن أرضِ الكلدانيِّينَ وسكنَ في حاران. ومن هُناكَ نقلهُ، بعد ما ماتَ أبوهُ، وأسكنهُ في هذه الأرض التي أنتم ساكنونَ فيها. ولم يُعطِهِ فيها ميراثاً ولا وطأةَ قدَم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Abraham quitta alors le pays des Chaldéens pour habiter à Charan. De là, après la mort de son père, Dieu le fit passer dans ce pays que vous habitez maintenant. 5 Il ne lui donna aucune propriété dans ce pays, pas même de quoi poser le pied,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Then he came out of the land of the Chaldeans and dwelt in Haran. And from there, when his father was dead, He moved him to this land in which you now dwell. 5 And God gave him no inheritance in it, not even enough to set his foot 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6751" name="Group 15"/>
          <p:cNvGraphicFramePr>
            <a:graphicFrameLocks noGrp="1"/>
          </p:cNvGraphicFramePr>
          <p:nvPr/>
        </p:nvGraphicFramePr>
        <p:xfrm>
          <a:off x="34925" y="115888"/>
          <a:ext cx="9001125" cy="6371845"/>
        </p:xfrm>
        <a:graphic>
          <a:graphicData uri="http://schemas.openxmlformats.org/drawingml/2006/table">
            <a:tbl>
              <a:tblPr rtl="1"/>
              <a:tblGrid>
                <a:gridCol w="4464050"/>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وعَدَ أن يُعطيها مُلكاً له ولنسلهِ من بعدهِ، إذ لم يكُن لهُ وَلَدٌ. وتكلَّم اللـهُ هكذا، أن يكونَ زرعهُ مُتغرِّباً في أرضٍ غريبةٍ، فيستعبدونه ويعذبونه أربع مئة سنةٍ،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il promit de lui en donner la possession ainsi qu'à sa descendance après lui, bien qu'Abraham n'eût pas d'enfant. 6 Et Dieu parla ainsi: Sa descendance séjournera en terre étrangère, on la réduira en esclavage et on la maltraitera pendant quatre cents ans.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even when Abraham had no child, He promised to give it to him for a possession, and to his descendants after him. 6 But God spoke in this way: that his descendants would dwell in a foreign land, and that they would bring them into bondage and oppress them four hundred years.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7773" name="Group 13"/>
          <p:cNvGraphicFramePr>
            <a:graphicFrameLocks noGrp="1"/>
          </p:cNvGraphicFramePr>
          <p:nvPr/>
        </p:nvGraphicFramePr>
        <p:xfrm>
          <a:off x="34925" y="115888"/>
          <a:ext cx="9074150" cy="5834063"/>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والأُمَّةُ التي يُستعبدُونَ لها سأَدينُها أنا، يقولُ اللـهُ. وبعد ذلكَ يخرجونَ ويعبُدونَني في هذا المكان.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Mais la nation dont ils auront été les esclaves, je la jugerai, moi, dit Dieu, et après cela ils sortiront et me rendront un culte en ce lieu.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`And the nation to whom they will be in bondage I will judge,' said God, `and after that they shall come out and serve Me in this place.'.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87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98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08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1869" name="Group 13"/>
          <p:cNvGraphicFramePr>
            <a:graphicFrameLocks noGrp="1"/>
          </p:cNvGraphicFramePr>
          <p:nvPr/>
        </p:nvGraphicFramePr>
        <p:xfrm>
          <a:off x="34925" y="44450"/>
          <a:ext cx="9074150" cy="6734304"/>
        </p:xfrm>
        <a:graphic>
          <a:graphicData uri="http://schemas.openxmlformats.org/drawingml/2006/table">
            <a:tbl>
              <a:tblPr rtl="1"/>
              <a:tblGrid>
                <a:gridCol w="4537075"/>
                <a:gridCol w="4537075"/>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مزمور</a:t>
                      </a:r>
                      <a:r>
                        <a:rPr kumimoji="0" lang="ar-EG" sz="2800" b="1" i="0" u="sng" strike="noStrike" cap="none" normalizeH="0" baseline="0" smtClean="0">
                          <a:ln>
                            <a:noFill/>
                          </a:ln>
                          <a:solidFill>
                            <a:srgbClr val="FF9900"/>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Arial" charset="0"/>
                        </a:rPr>
                        <a:t>102:13, 16, 17</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أنتَ يا اللـهُ ترجعُ وتترأَّفُ على صهيون، لأنَّهُ وقتُ التراؤف عليها لأنَّ الزمانَ قد حضرَ. لأنَّ الربَّ يبني صهيونَ ويظهرُ بمجدِه. لأنَّهُ نظرَ إلى صلاةِ المساكين.	هللويا.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33"/>
                          </a:solidFill>
                          <a:effectLst/>
                          <a:latin typeface="Arial" charset="0"/>
                          <a:cs typeface="Times New Roman" pitchFamily="18" charset="0"/>
                        </a:rPr>
                        <a:t>Psaume </a:t>
                      </a:r>
                      <a:r>
                        <a:rPr kumimoji="0" lang="en-US" sz="2800" b="0" i="0" u="sng" strike="noStrike" cap="none" normalizeH="0" baseline="0" smtClean="0">
                          <a:ln>
                            <a:noFill/>
                          </a:ln>
                          <a:solidFill>
                            <a:srgbClr val="FF9933"/>
                          </a:solidFill>
                          <a:effectLst/>
                          <a:latin typeface="Arial" charset="0"/>
                          <a:cs typeface="Times New Roman" pitchFamily="18" charset="0"/>
                        </a:rPr>
                        <a:t>102:13, 16, 17</a:t>
                      </a: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Tu te lèveras, par amour pour Sion,car il est temps d'en avoir pitié: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Oui, le moment est venu 16 quand le Seigneur rebâtira Sion et deviendra visible dans sa gloire; 17 quand il se tournera vers la prière des spoliés,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102:13, 16,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You will arise and have mercy on Zion; For the time to favor her, Yes, the set time, has come.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For the Lord shall build up Zion; He shall appear in His glory.17 He shall regard the prayer of the destitute.  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681870" name="Rectangle 14"/>
          <p:cNvSpPr>
            <a:spLocks noGrp="1" noChangeArrowheads="1"/>
          </p:cNvSpPr>
          <p:nvPr>
            <p:ph type="ctrTitle"/>
          </p:nvPr>
        </p:nvSpPr>
        <p:spPr/>
        <p:txBody>
          <a:bodyPr/>
          <a:lstStyle/>
          <a:p>
            <a:r>
              <a:rPr lang="en-US"/>
              <a:t>7pg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2894" name="Group 14"/>
          <p:cNvGraphicFramePr>
            <a:graphicFrameLocks noGrp="1"/>
          </p:cNvGraphicFramePr>
          <p:nvPr/>
        </p:nvGraphicFramePr>
        <p:xfrm>
          <a:off x="34925" y="44450"/>
          <a:ext cx="9074150" cy="6795009"/>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Times New Roman" pitchFamily="18" charset="0"/>
                        </a:rPr>
                        <a:t>1:1-25</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أجل أن كثيرين أخذوا في كتابة أقوال مِن أجل الأعمال التي أُكملَت فينا، كما سلَّمها إلينا الأولونَ الذينَ عاينوا وكانوا خدَّاماً للكلمةِ،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Luc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t>
                      </a:r>
                      <a:r>
                        <a:rPr kumimoji="0" lang="fr-FR" sz="2800" b="0" i="0" u="none" strike="noStrike" cap="none" normalizeH="0" baseline="0" smtClean="0">
                          <a:ln>
                            <a:noFill/>
                          </a:ln>
                          <a:solidFill>
                            <a:schemeClr val="bg1"/>
                          </a:solidFill>
                          <a:effectLst/>
                          <a:latin typeface="Arial" charset="0"/>
                          <a:cs typeface="Arial" charset="0"/>
                        </a:rPr>
                        <a:t>Puisque beaucoup ont entrepris de composer un récit  des événements accomplis par nous, d'après ce que nous ont transmis 2 ceux qui furent dès le début témoins oculaires et qui sont devenus serviteurs de la parole,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Luke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Inasmuch as many have taken in hand to set in order a narrative of those things which have been fulfilled among us, 2 just as those who from the beginning were eyewitnesses and ministers of the word delivered them to 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682895" name="Rectangle 15"/>
          <p:cNvSpPr>
            <a:spLocks noGrp="1" noChangeArrowheads="1"/>
          </p:cNvSpPr>
          <p:nvPr>
            <p:ph type="ctrTitle"/>
          </p:nvPr>
        </p:nvSpPr>
        <p:spPr/>
        <p:txBody>
          <a:bodyPr/>
          <a:lstStyle/>
          <a:p>
            <a:r>
              <a:rPr lang="en-US"/>
              <a:t>7g</a:t>
            </a:r>
          </a:p>
        </p:txBody>
      </p:sp>
    </p:spTree>
  </p:cSld>
  <p:clrMapOvr>
    <a:masterClrMapping/>
  </p:clrMapOvr>
  <p:timing>
    <p:tnLst>
      <p:par>
        <p:cTn id="1" dur="indefinite" restart="never" nodeType="tmRoot"/>
      </p:par>
    </p:tnLst>
  </p:timing>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917" name="Group 13"/>
          <p:cNvGraphicFramePr>
            <a:graphicFrameLocks noGrp="1"/>
          </p:cNvGraphicFramePr>
          <p:nvPr/>
        </p:nvGraphicFramePr>
        <p:xfrm>
          <a:off x="34925" y="44450"/>
          <a:ext cx="9074150" cy="6232463"/>
        </p:xfrm>
        <a:graphic>
          <a:graphicData uri="http://schemas.openxmlformats.org/drawingml/2006/table">
            <a:tbl>
              <a:tblPr rtl="1"/>
              <a:tblGrid>
                <a:gridCol w="4897437"/>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اخترتُ أنا أيضاً إذ قد تَتَبَّعتُ كلَّ شيءٍ مِن الأوَّل بتدقيقٍ أن أكتُبَ لكَ أيُّها العزيزُ ثاؤفيلُس، لتَعرفَ قوَّة الكلام الذي وُعِظتَ بهِ.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il m'a paru bon, à moi aussi, après m'être soigneusement informé de tout à partir des origines, d'en écrire pour toi un récit ordonné, très honorable Théophile, 4 afin que tu puisses constater la solidité des enseignements que tu as reçus.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it seemed good to me also, having had perfect understanding of all things from the very first, to write to you an orderly account, most excellent Theophilus, 4 that you may know the certainty of those things in which you were instructed.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4942" name="Group 14"/>
          <p:cNvGraphicFramePr>
            <a:graphicFrameLocks noGrp="1"/>
          </p:cNvGraphicFramePr>
          <p:nvPr/>
        </p:nvGraphicFramePr>
        <p:xfrm>
          <a:off x="34925" y="44450"/>
          <a:ext cx="9074150" cy="6121401"/>
        </p:xfrm>
        <a:graphic>
          <a:graphicData uri="http://schemas.openxmlformats.org/drawingml/2006/table">
            <a:tbl>
              <a:tblPr rtl="1"/>
              <a:tblGrid>
                <a:gridCol w="4465637"/>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كانَ في أيَّام هيرودسَ ملك اليهوديَّةِ كاهنٌ اسمهُ زكريَّا مِن أيَّام خدمة آبيَّا، وامرأتُهُ كانت مِن بناتِ هرونَ واسمُها أليصاباتُ.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 y avait au temps d'Hérode, roi de Judée, un prêtre nommé Zacharie, de la classe d'Abia; sa femme appartenait à la descendance d'Aaron et s'appelait Elisabeth.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There was in the days of Herod, the king of Judea, a certain priest named Zacharias, of the division of Abijah. His wife was of the daughters of Aaron, and her name was Elizabeth.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5966" name="Group 14"/>
          <p:cNvGraphicFramePr>
            <a:graphicFrameLocks noGrp="1"/>
          </p:cNvGraphicFramePr>
          <p:nvPr/>
        </p:nvGraphicFramePr>
        <p:xfrm>
          <a:off x="34925" y="44450"/>
          <a:ext cx="9074150" cy="6744527"/>
        </p:xfrm>
        <a:graphic>
          <a:graphicData uri="http://schemas.openxmlformats.org/drawingml/2006/table">
            <a:tbl>
              <a:tblPr rtl="1"/>
              <a:tblGrid>
                <a:gridCol w="4608512"/>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وكانا كلاهُما بارَّين أمام اللـهِ، سالكينِ في جميع وصايا وحقوق الربِّ بلا لومٍ. ولمْ يكُن لهُما ولَدٌ، إذ كانت أليصابات عاقراً. وكانا الاثنان مُتقدِّمين في أيَّامهما.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Tous deux étaient justes devant Dieu et ils suivaient tous les commandements et observances du Seigneur d'une manière irréprochable. 7 Mais ils n'avaient pas d'enfant parce qu'Elizabeth était stérile et ils étaient tous deux avancés en âge.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they were both righteous before God, walking in all the commandments and ordinances of the Lord blameless. 7 But they had no child, because Elizabeth was barren, and they were both well advanced in years.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6994" name="Group 18"/>
          <p:cNvGraphicFramePr>
            <a:graphicFrameLocks noGrp="1"/>
          </p:cNvGraphicFramePr>
          <p:nvPr/>
        </p:nvGraphicFramePr>
        <p:xfrm>
          <a:off x="34925" y="44450"/>
          <a:ext cx="9074150" cy="5546726"/>
        </p:xfrm>
        <a:graphic>
          <a:graphicData uri="http://schemas.openxmlformats.org/drawingml/2006/table">
            <a:tbl>
              <a:tblPr rtl="1"/>
              <a:tblGrid>
                <a:gridCol w="4465637"/>
                <a:gridCol w="46085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فكان بينما هو يَكهَنُ في رُتبة أيام خدمتهُ أمام اللـهِ، حسبَ عادة الكهنوت، أصابتهُ القُرعةُ أن يَرفع بخوراً فدخل إلى هيكل الربِّ.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Vint pour Zacharie le temps d'officier devant Dieu selon le tour de sa classe; 9 suivant la coutume du sacerdoce, il fut désigné par le sort pour offrir l'encens à l'intérieur du sanctuaire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So it was, that while he was serving as priest before God in the order of his division, 9 according to the custom of the priesthood, his lot fell to burn incense when he went into the temple of the Lord.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8017" name="Group 17"/>
          <p:cNvGraphicFramePr>
            <a:graphicFrameLocks noGrp="1"/>
          </p:cNvGraphicFramePr>
          <p:nvPr/>
        </p:nvGraphicFramePr>
        <p:xfrm>
          <a:off x="34925" y="44450"/>
          <a:ext cx="9001125" cy="5981448"/>
        </p:xfrm>
        <a:graphic>
          <a:graphicData uri="http://schemas.openxmlformats.org/drawingml/2006/table">
            <a:tbl>
              <a:tblPr rtl="1"/>
              <a:tblGrid>
                <a:gridCol w="4176712"/>
                <a:gridCol w="4824413"/>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كلُّ جمهورِ الشَّعبِ يُصلُّونَ خارجاً وقتَ البخورِ. فظهرَ لهُ ملاكُ الربِّ واقفاً عن يمينِ مذبح البخورِ. فلمَّا رآه زكريَّا اضطربَ ووقعَ عليهِ خوفٌ. </a:t>
                      </a:r>
                      <a:endParaRPr kumimoji="0" lang="en-US" sz="3200" b="0" i="0" u="none" strike="noStrike" cap="none" normalizeH="0" baseline="0" smtClean="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Toute la multitude du peuple était en prière au-dehors à l'heure de l'offrande de l'encens.</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11Alors lui apparut un ange du Seigneur, debout à droite de l'autel de l'encens.12 A sa vue, Zacharie fut troublé et la crainte s'abattit sur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the whole multitude of the people was praying outside at the hour of incense. 11 Then an angel of the Lord appeared to him, standing on the right side of the altar of incense. 12 And when Zacharias saw him, he was troubled, and fear fell upon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9039" name="Group 15"/>
          <p:cNvGraphicFramePr>
            <a:graphicFrameLocks noGrp="1"/>
          </p:cNvGraphicFramePr>
          <p:nvPr/>
        </p:nvGraphicFramePr>
        <p:xfrm>
          <a:off x="34925" y="44450"/>
          <a:ext cx="9074150" cy="5689601"/>
        </p:xfrm>
        <a:graphic>
          <a:graphicData uri="http://schemas.openxmlformats.org/drawingml/2006/table">
            <a:tbl>
              <a:tblPr rtl="1"/>
              <a:tblGrid>
                <a:gridCol w="4465637"/>
                <a:gridCol w="46085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الملاكُ: " لا تخفْ يا زكريَّا، لأنَّ طلبتكَ قد سُمِعتْ، وامرأتُكَ أليصاباتُ ستَحبل وتلِدُ لكَ ابناً وتسمِّيهِ يوحنَّا.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Mais l'ange lui dit: "Sois sans crainte, Zacharie, car ta prière a été exaucée. Ta femme Elisabeth t'enfantera un fils et tu lui donneras le nom de Jean.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the angel said to him, Do not be afraid, Zacharias, for your prayer is heard; and your wife Elizabeth will bear you a son, and you shall call his name John.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0061" name="Group 13"/>
          <p:cNvGraphicFramePr>
            <a:graphicFrameLocks noGrp="1"/>
          </p:cNvGraphicFramePr>
          <p:nvPr/>
        </p:nvGraphicFramePr>
        <p:xfrm>
          <a:off x="34925" y="44450"/>
          <a:ext cx="9074150" cy="5917440"/>
        </p:xfrm>
        <a:graphic>
          <a:graphicData uri="http://schemas.openxmlformats.org/drawingml/2006/table">
            <a:tbl>
              <a:tblPr rtl="1"/>
              <a:tblGrid>
                <a:gridCol w="4392612"/>
                <a:gridCol w="46815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ويكونُ لكَ فرحٌ وابتهاجٌ، وكثيرونَ سيفرحونَ بولادتهِ، لأنَّه يكونُ عظيماً أمام الربِّ، وخمراً ومُسكراً لا يشربُ ومِن بطنِ أمِّهِ يَمتَلِئُ من الرُّوح القدسِ.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Tu en auras joie et allégresse et beaucoup se réjouiront de sa naissance. 15 Car il sera grand devant le Seigneur; il ne boira ni vin ni boisson fermentée et il sera rempli de l'Esprit Saint dès le sein de sa mère.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And you will have joy and gladness, and many will rejoice at his birth. 15 For he will be great in the sight of the Lord, and shall drink neither wine nor strong drink. He will also be filled with the Holy Spirit, even from his mother's womb.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1085" name="Group 13"/>
          <p:cNvGraphicFramePr>
            <a:graphicFrameLocks noGrp="1"/>
          </p:cNvGraphicFramePr>
          <p:nvPr/>
        </p:nvGraphicFramePr>
        <p:xfrm>
          <a:off x="34925" y="44450"/>
          <a:ext cx="9074150" cy="6770880"/>
        </p:xfrm>
        <a:graphic>
          <a:graphicData uri="http://schemas.openxmlformats.org/drawingml/2006/table">
            <a:tbl>
              <a:tblPr rtl="1"/>
              <a:tblGrid>
                <a:gridCol w="4752975"/>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ويردُّ كثيرينَ من بني إسرائيلَ إلى الربِّ إلاههم. وهو يَتقدَّمُ أمامهُ برُوح إيليَّا وقوَّتهِ، ليردَّ قلوبَ الآباءِ إلى الأبناءِ، والعصاةَ إلى فكرِ الأبرارِ، لكي يُهيِّئ للـربِّ شعباً مُبرراً ".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Il ramènera beaucoup de fils d'Israël au Seigneur leur Dieu;17 et il marchera par devant sous le regard de Dieu, avec l'esprit et la puissance d'Elie, pour ramener le coeur des pères vers leurs enfants et conduire les rebelles à penser comme les justes, afin de former pour le Seigneur un peuple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And he will turn many of the children of Israel to the Lord their God. 17 He will also go before Him in the spirit and power of Elijah, `to turn the hearts of the fathers to the children,' and the disobedient to the wisdom of the just, to make ready a people prepared for the Lord.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2112" name="Group 16"/>
          <p:cNvGraphicFramePr>
            <a:graphicFrameLocks noGrp="1"/>
          </p:cNvGraphicFramePr>
          <p:nvPr/>
        </p:nvGraphicFramePr>
        <p:xfrm>
          <a:off x="34925" y="44450"/>
          <a:ext cx="9074150" cy="6344160"/>
        </p:xfrm>
        <a:graphic>
          <a:graphicData uri="http://schemas.openxmlformats.org/drawingml/2006/table">
            <a:tbl>
              <a:tblPr rtl="1"/>
              <a:tblGrid>
                <a:gridCol w="4249737"/>
                <a:gridCol w="48244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زكريَّا للملاك: " كيف أعلَمُ هذا، لأنِّي أنا شيخٌ وامرأتي مُتقدِّمةٌ في أيَّامها؟ " فأجاب الملاكُ وقال لهُ: " أنا جبرائيل الواقفُ قدَّام اللـهِ، وأُرسِلتُ لأُكلِّمكَ وأُبشِّركَ بهذا.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Zacharie dit à l'ange: "A quoi le saurai-je? Car je suis un vieillard et ma femme est avancée en âge. 19 L'ange lui répondit: "Je suis Gabriel qui me tiens devant Dieu. J'ai été envoyé pour te parler et pour t'annoncer cette bonne nouvelle.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Zacharias said to the angel, How shall I know this? For I am an old man, and my wife is well advanced in years. 19 And the angel answered and said to him, I am Gabriel, who stands in the presence of God, and was sent to speak to you and bring you these glad tidings.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133" name="Group 13"/>
          <p:cNvGraphicFramePr>
            <a:graphicFrameLocks noGrp="1"/>
          </p:cNvGraphicFramePr>
          <p:nvPr/>
        </p:nvGraphicFramePr>
        <p:xfrm>
          <a:off x="34925" y="44450"/>
          <a:ext cx="9074150" cy="6344160"/>
        </p:xfrm>
        <a:graphic>
          <a:graphicData uri="http://schemas.openxmlformats.org/drawingml/2006/table">
            <a:tbl>
              <a:tblPr rtl="1"/>
              <a:tblGrid>
                <a:gridCol w="4608512"/>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وها أنتَ تَصيرُ صامتاً ولا تستطيعُ الكلام، إلى اليوم الذي يكونُ فيهِ هذا، لأنَّكَ لم تُصدِّق كلامي الذي سَيَتمُّ في وقتهِ ". وكان جميعُ الشَّعبُ ينتظرُ زكريَّا وكانوا مُتَعّجِّبينَ مِن إبطائهِ في الهيكل.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Eh bien, tu vas être réduit au silence et tu ne pourras plus parler jusqu'au jour où cela se réalisera, parce que tu n'as pas cru à mes paroles qui s'accompliront en leur temps. 21 Le peuple attendait Zacharie et s'étonnait qu'il s'attardât dans le sanctuaire.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But behold, you will be mute and not able to speak until the day these things take place, because you did not believe my words which will be fulfilled in their own time. 21 And the people waited for Zacharias, and marveled that he lingered so long in the temple.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4157" name="Group 13"/>
          <p:cNvGraphicFramePr>
            <a:graphicFrameLocks noGrp="1"/>
          </p:cNvGraphicFramePr>
          <p:nvPr/>
        </p:nvGraphicFramePr>
        <p:xfrm>
          <a:off x="34925" y="44450"/>
          <a:ext cx="9074150" cy="5917440"/>
        </p:xfrm>
        <a:graphic>
          <a:graphicData uri="http://schemas.openxmlformats.org/drawingml/2006/table">
            <a:tbl>
              <a:tblPr rtl="1"/>
              <a:tblGrid>
                <a:gridCol w="4032250"/>
                <a:gridCol w="5041900"/>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خرجَ لم يستطع أن يُكلِّمهُم، فعلموا أنَّهُ قد رأى رؤية في الهيكل. فكان يُشيرُ إليهُم بيده وبقيَ صامتاً. ولمَّا كَمِلَتْ أيَّام خدمتهُ مضى إلى بيتهِ.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Quand il sortit, il ne pouvait leur parler et ils comprirent qu'il avait eu une vision dans le sanctuaire; il leur faisait des signes et demeurait muet. 23 Quand prit fin son temps de service, il repartit chez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But when he came out, he could not speak to them; and they perceived that he had seen a vision in the temple, for he beckoned to them and remained speechless. 23 And so it was, as soon as the days of his service were completed, that he departed to his own house.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5181" name="Group 13"/>
          <p:cNvGraphicFramePr>
            <a:graphicFrameLocks noGrp="1"/>
          </p:cNvGraphicFramePr>
          <p:nvPr/>
        </p:nvGraphicFramePr>
        <p:xfrm>
          <a:off x="34925" y="44450"/>
          <a:ext cx="9074150" cy="5911344"/>
        </p:xfrm>
        <a:graphic>
          <a:graphicData uri="http://schemas.openxmlformats.org/drawingml/2006/table">
            <a:tbl>
              <a:tblPr rtl="1"/>
              <a:tblGrid>
                <a:gridCol w="4752975"/>
                <a:gridCol w="4321175"/>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تلكَ الأيَّام حبِلت أليصابات امرأتهُ، وأخفتْ نفسها خمسة أشهر قائلةً: " أنَّه هكذا قد صنَعَ بي الربُّ في الأيَّام التي فيها نظرَ إلىَّ، لينزعَ عاري مِن بين النَّاسِ ".</a:t>
                      </a:r>
                      <a:r>
                        <a:rPr kumimoji="0" lang="ar-EG" sz="3200" b="0" i="0" u="none" strike="noStrike" cap="none" normalizeH="0" baseline="0" smtClean="0">
                          <a:ln>
                            <a:noFill/>
                          </a:ln>
                          <a:solidFill>
                            <a:srgbClr val="FF9933"/>
                          </a:solidFill>
                          <a:effectLst/>
                          <a:latin typeface="Arial" charset="0"/>
                          <a:cs typeface="Arial" charset="0"/>
                        </a:rPr>
                        <a:t>(والمجد للـه دائماً )</a:t>
                      </a:r>
                      <a:endParaRPr kumimoji="0" lang="en-CA" sz="32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Après quoi Elizabeth sa femme, devint enceinte; cinq mois durant elle s'en cacha; elle se disait: 25 "Voilà ce qu'a fait pour moi le Seigneur au temps où il a jeté les yeux sur moi pour mettre fin à ce qui faisait ma honte devant les hommes.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Now after those days his wife Elizabeth conceived; and she hid herself five months, saying, 25 Thus the Lord has dealt with me, in the days when He looked on me, to take away my reproach among people</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61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7244" name="Group 28"/>
          <p:cNvGraphicFramePr>
            <a:graphicFrameLocks noGrp="1"/>
          </p:cNvGraphicFramePr>
          <p:nvPr/>
        </p:nvGraphicFramePr>
        <p:xfrm>
          <a:off x="539750" y="404813"/>
          <a:ext cx="8137525" cy="5943600"/>
        </p:xfrm>
        <a:graphic>
          <a:graphicData uri="http://schemas.openxmlformats.org/drawingml/2006/table">
            <a:tbl>
              <a:tblPr rtl="1"/>
              <a:tblGrid>
                <a:gridCol w="8137525"/>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800" b="0" i="0" u="none" strike="noStrike" cap="none" normalizeH="0" baseline="0" smtClean="0">
                          <a:ln>
                            <a:noFill/>
                          </a:ln>
                          <a:solidFill>
                            <a:srgbClr val="FF9900"/>
                          </a:solidFill>
                          <a:effectLst/>
                          <a:latin typeface="Arial" charset="0"/>
                          <a:cs typeface="Arial" charset="0"/>
                        </a:rPr>
                        <a:t>Eight day of month of Misra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rgbClr val="FF9900"/>
                          </a:solidFill>
                          <a:effectLst/>
                          <a:latin typeface="Arial" charset="0"/>
                          <a:cs typeface="Arial" charset="0"/>
                        </a:rPr>
                        <a:t>( Tenth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الثامن من شهر 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9900"/>
                          </a:solidFill>
                          <a:effectLst/>
                          <a:latin typeface="Arial" charset="0"/>
                          <a:cs typeface="Arial" charset="0"/>
                        </a:rPr>
                        <a:t>)</a:t>
                      </a:r>
                      <a:r>
                        <a:rPr kumimoji="0" lang="ar-EG" sz="3200" b="0" i="0" u="none" strike="noStrike" cap="none" normalizeH="0" baseline="0" smtClean="0">
                          <a:ln>
                            <a:noFill/>
                          </a:ln>
                          <a:solidFill>
                            <a:srgbClr val="FF9900"/>
                          </a:solidFill>
                          <a:effectLst/>
                          <a:latin typeface="Arial" charset="0"/>
                          <a:cs typeface="Arial" charset="0"/>
                        </a:rPr>
                        <a:t>اليوم العاشر </a:t>
                      </a:r>
                      <a:r>
                        <a:rPr kumimoji="0" lang="ar-KW" sz="3200" b="0" i="0" u="none" strike="noStrike" cap="none" normalizeH="0" baseline="0" smtClean="0">
                          <a:ln>
                            <a:noFill/>
                          </a:ln>
                          <a:solidFill>
                            <a:srgbClr val="FF9900"/>
                          </a:solidFill>
                          <a:effectLst/>
                          <a:latin typeface="Arial" charset="0"/>
                          <a:cs typeface="Arial" charset="0"/>
                        </a:rPr>
                        <a:t>من</a:t>
                      </a:r>
                      <a:r>
                        <a:rPr kumimoji="0" lang="ar-EG" sz="3200" b="0" i="0" u="none" strike="noStrike" cap="none" normalizeH="0" baseline="0" smtClean="0">
                          <a:ln>
                            <a:noFill/>
                          </a:ln>
                          <a:solidFill>
                            <a:srgbClr val="FF9900"/>
                          </a:solidFill>
                          <a:effectLst/>
                          <a:latin typeface="Arial" charset="0"/>
                          <a:cs typeface="Arial" charset="0"/>
                        </a:rPr>
                        <a:t> </a:t>
                      </a:r>
                      <a:r>
                        <a:rPr kumimoji="0" lang="ar-KW" sz="3200" b="0" i="0" u="none" strike="noStrike" cap="none" normalizeH="0" baseline="0" smtClean="0">
                          <a:ln>
                            <a:noFill/>
                          </a:ln>
                          <a:solidFill>
                            <a:srgbClr val="FF9900"/>
                          </a:solidFill>
                          <a:effectLst/>
                          <a:latin typeface="Arial" charset="0"/>
                          <a:cs typeface="Arial" charset="0"/>
                        </a:rPr>
                        <a:t>شهر </a:t>
                      </a:r>
                      <a:r>
                        <a:rPr kumimoji="0" lang="ar-EG" sz="3200" b="0" i="0" u="none" strike="noStrike" cap="none" normalizeH="0" baseline="0" smtClean="0">
                          <a:ln>
                            <a:noFill/>
                          </a:ln>
                          <a:solidFill>
                            <a:srgbClr val="FF9900"/>
                          </a:solidFill>
                          <a:effectLst/>
                          <a:latin typeface="Arial" charset="0"/>
                          <a:cs typeface="Arial" charset="0"/>
                        </a:rPr>
                        <a:t>بشنس</a:t>
                      </a:r>
                      <a:r>
                        <a:rPr kumimoji="0" lang="en-US" sz="3200" b="0" i="0" u="none" strike="noStrike" cap="none" normalizeH="0" baseline="0" smtClean="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1" i="0" u="none" strike="noStrike" cap="none" normalizeH="0" baseline="0" smtClean="0">
                          <a:ln>
                            <a:noFill/>
                          </a:ln>
                          <a:solidFill>
                            <a:srgbClr val="FF9900"/>
                          </a:solidFill>
                          <a:effectLst/>
                          <a:latin typeface="Arial" charset="0"/>
                          <a:cs typeface="Arial" charset="0"/>
                        </a:rPr>
                        <a:t>Huitième jour de mois de Misra</a:t>
                      </a:r>
                      <a:endParaRPr kumimoji="0" lang="ar-EG" sz="36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smtClean="0">
                          <a:ln>
                            <a:noFill/>
                          </a:ln>
                          <a:solidFill>
                            <a:srgbClr val="FF9900"/>
                          </a:solidFill>
                          <a:effectLst/>
                          <a:latin typeface="Arial" charset="0"/>
                          <a:cs typeface="Arial" charset="0"/>
                        </a:rPr>
                        <a:t>( Dixième jour du moi</a:t>
                      </a:r>
                      <a:r>
                        <a:rPr kumimoji="0" lang="en-US" sz="3200" b="0" i="0" u="none" strike="noStrike" cap="none" normalizeH="0" baseline="0" smtClean="0">
                          <a:ln>
                            <a:noFill/>
                          </a:ln>
                          <a:solidFill>
                            <a:srgbClr val="FF9900"/>
                          </a:solidFill>
                          <a:effectLst/>
                          <a:latin typeface="Arial" charset="0"/>
                          <a:cs typeface="Arial" charset="0"/>
                        </a:rPr>
                        <a:t>s</a:t>
                      </a:r>
                      <a:r>
                        <a:rPr kumimoji="0" lang="fr-CA" sz="3200" b="0" i="0" u="none" strike="noStrike" cap="none" normalizeH="0" baseline="0" smtClean="0">
                          <a:ln>
                            <a:noFill/>
                          </a:ln>
                          <a:solidFill>
                            <a:srgbClr val="FF9900"/>
                          </a:solidFill>
                          <a:effectLst/>
                          <a:latin typeface="Arial" charset="0"/>
                          <a:cs typeface="Arial" charset="0"/>
                        </a:rPr>
                        <a:t> de Bashans)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4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82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69824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9277" name="Group 13"/>
          <p:cNvGraphicFramePr>
            <a:graphicFrameLocks noGrp="1"/>
          </p:cNvGraphicFramePr>
          <p:nvPr/>
        </p:nvGraphicFramePr>
        <p:xfrm>
          <a:off x="34925" y="44450"/>
          <a:ext cx="9074150" cy="6514848"/>
        </p:xfrm>
        <a:graphic>
          <a:graphicData uri="http://schemas.openxmlformats.org/drawingml/2006/table">
            <a:tbl>
              <a:tblPr rtl="1"/>
              <a:tblGrid>
                <a:gridCol w="4465637"/>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smtClean="0">
                          <a:ln>
                            <a:noFill/>
                          </a:ln>
                          <a:solidFill>
                            <a:srgbClr val="FF9900"/>
                          </a:solidFill>
                          <a:effectLst/>
                          <a:latin typeface="Arial" charset="0"/>
                          <a:cs typeface="Arial" charset="0"/>
                        </a:rPr>
                        <a:t>مز</a:t>
                      </a:r>
                      <a:r>
                        <a:rPr kumimoji="0" lang="ar-EG" sz="4000" b="0" i="0" u="sng" strike="noStrike" cap="none" normalizeH="0" baseline="0" smtClean="0">
                          <a:ln>
                            <a:noFill/>
                          </a:ln>
                          <a:solidFill>
                            <a:srgbClr val="FF9900"/>
                          </a:solidFill>
                          <a:effectLst/>
                          <a:latin typeface="Arial" charset="0"/>
                          <a:cs typeface="Arial" charset="0"/>
                        </a:rPr>
                        <a:t>مور</a:t>
                      </a:r>
                      <a:r>
                        <a:rPr kumimoji="0" lang="en-US" sz="4000" b="0" i="0" u="sng" strike="noStrike" cap="none" normalizeH="0" baseline="0" smtClean="0">
                          <a:ln>
                            <a:noFill/>
                          </a:ln>
                          <a:solidFill>
                            <a:srgbClr val="FF9900"/>
                          </a:solidFill>
                          <a:effectLst/>
                          <a:latin typeface="Arial" charset="0"/>
                          <a:cs typeface="Arial" charset="0"/>
                        </a:rPr>
                        <a:t> </a:t>
                      </a:r>
                      <a:r>
                        <a:rPr kumimoji="0" lang="ar-EG" sz="4000" b="0" i="0" u="sng" strike="noStrike" cap="none" normalizeH="0" baseline="0" smtClean="0">
                          <a:ln>
                            <a:noFill/>
                          </a:ln>
                          <a:solidFill>
                            <a:srgbClr val="FF9900"/>
                          </a:solidFill>
                          <a:effectLst/>
                          <a:latin typeface="Arial" charset="0"/>
                          <a:cs typeface="Arial" charset="0"/>
                        </a:rPr>
                        <a:t>عشية</a:t>
                      </a:r>
                      <a:r>
                        <a:rPr kumimoji="0" lang="en-US" sz="4000" b="0" i="0" u="sng" strike="noStrike" cap="none" normalizeH="0" baseline="0" smtClean="0">
                          <a:ln>
                            <a:noFill/>
                          </a:ln>
                          <a:solidFill>
                            <a:srgbClr val="FF9900"/>
                          </a:solidFill>
                          <a:effectLst/>
                          <a:latin typeface="Arial" charset="0"/>
                          <a:cs typeface="Arial" charset="0"/>
                        </a:rPr>
                        <a:t> </a:t>
                      </a:r>
                      <a:r>
                        <a:rPr kumimoji="0" lang="ar-EG" sz="4000" b="0" i="0" u="sng" strike="noStrike" cap="none" normalizeH="0" baseline="0" smtClean="0">
                          <a:ln>
                            <a:noFill/>
                          </a:ln>
                          <a:solidFill>
                            <a:srgbClr val="FF9900"/>
                          </a:solidFill>
                          <a:effectLst/>
                          <a:latin typeface="Arial" charset="0"/>
                          <a:cs typeface="Arial" charset="0"/>
                        </a:rPr>
                        <a:t>4 :</a:t>
                      </a:r>
                      <a:r>
                        <a:rPr kumimoji="0" lang="en-US" sz="4000" b="0" i="0" u="sng" strike="noStrike" cap="none" normalizeH="0" baseline="0" smtClean="0">
                          <a:ln>
                            <a:noFill/>
                          </a:ln>
                          <a:solidFill>
                            <a:srgbClr val="FF9900"/>
                          </a:solidFill>
                          <a:effectLst/>
                          <a:latin typeface="Arial" charset="0"/>
                          <a:cs typeface="Arial" charset="0"/>
                        </a:rPr>
                        <a:t>3 </a:t>
                      </a:r>
                      <a:r>
                        <a:rPr kumimoji="0" lang="ar-EG" sz="4000" b="0" i="0" u="sng" strike="noStrike" cap="none" normalizeH="0" baseline="0" smtClean="0">
                          <a:ln>
                            <a:noFill/>
                          </a:ln>
                          <a:solidFill>
                            <a:srgbClr val="FF9900"/>
                          </a:solidFill>
                          <a:effectLst/>
                          <a:latin typeface="Arial" charset="0"/>
                          <a:cs typeface="Arial" charset="0"/>
                        </a:rPr>
                        <a:t>, 6-7</a:t>
                      </a:r>
                      <a:r>
                        <a:rPr kumimoji="0" lang="en-US" sz="4000" b="0" i="0" u="sng" strike="noStrike" cap="none" normalizeH="0" baseline="0" smtClean="0">
                          <a:ln>
                            <a:noFill/>
                          </a:ln>
                          <a:solidFill>
                            <a:srgbClr val="FF9900"/>
                          </a:solidFill>
                          <a:effectLst/>
                          <a:latin typeface="Arial" charset="0"/>
                          <a:cs typeface="Arial" charset="0"/>
                        </a:rPr>
                        <a:t> </a:t>
                      </a:r>
                      <a:endParaRPr kumimoji="0" lang="ar-EG" sz="40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اعلموا أن الربَّ قد جعلَ بارهُ عجباً. الربُّ يستجيبُ لي إذا ما صرختُ إليه. قد ارتسم علينا نور وجهك ياربُّ. أعطيتَ سروراً لقلبي</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4:3, 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t>
                      </a:r>
                      <a:r>
                        <a:rPr kumimoji="0" lang="fr-FR" sz="2800" b="0" i="0" u="none" strike="noStrike" cap="none" normalizeH="0" baseline="0" smtClean="0">
                          <a:ln>
                            <a:noFill/>
                          </a:ln>
                          <a:solidFill>
                            <a:schemeClr val="bg1"/>
                          </a:solidFill>
                          <a:effectLst/>
                          <a:latin typeface="Arial" charset="0"/>
                          <a:cs typeface="Arial" charset="0"/>
                        </a:rPr>
                        <a:t>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Fais lever sur nous la lumière de ta face, Seigneur. Tu m'as mis plus de joie au coeur, Alléluia</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4:3, 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Lord, lift up the light of Your countenance upon us 7 You have put gladness in my heart.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699278" name="Rectangle 14"/>
          <p:cNvSpPr>
            <a:spLocks noGrp="1" noChangeArrowheads="1"/>
          </p:cNvSpPr>
          <p:nvPr>
            <p:ph type="ctrTitle"/>
          </p:nvPr>
        </p:nvSpPr>
        <p:spPr/>
        <p:txBody>
          <a:bodyPr/>
          <a:lstStyle/>
          <a:p>
            <a:r>
              <a:rPr lang="en-US"/>
              <a:t>8pv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0303" name="Group 15"/>
          <p:cNvGraphicFramePr>
            <a:graphicFrameLocks noGrp="1"/>
          </p:cNvGraphicFramePr>
          <p:nvPr/>
        </p:nvGraphicFramePr>
        <p:xfrm>
          <a:off x="34925" y="-26988"/>
          <a:ext cx="9074150" cy="6748272"/>
        </p:xfrm>
        <a:graphic>
          <a:graphicData uri="http://schemas.openxmlformats.org/drawingml/2006/table">
            <a:tbl>
              <a:tblPr rtl="1"/>
              <a:tblGrid>
                <a:gridCol w="4465637"/>
                <a:gridCol w="4608513"/>
              </a:tblGrid>
              <a:tr h="1727200">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Times New Roman" pitchFamily="18" charset="0"/>
                        </a:rPr>
                        <a:t>11:25-30</a:t>
                      </a:r>
                      <a:r>
                        <a:rPr kumimoji="0" lang="ar-SA" sz="3600" b="0" i="0" u="sng" strike="noStrike" cap="none" normalizeH="0" baseline="0" smtClean="0">
                          <a:ln>
                            <a:noFill/>
                          </a:ln>
                          <a:solidFill>
                            <a:srgbClr val="FF9933"/>
                          </a:solidFill>
                          <a:effectLst/>
                          <a:latin typeface="Arial" charset="0"/>
                          <a:cs typeface="Arial" charset="0"/>
                        </a:rPr>
                        <a:t>)</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ذلكَ الوقتِ أجابَ يسوعُ وقالَ: " أحمدُكَ أيُّها الآبُ ربُّ السَّماءِ والأرضِ، لأنَّكَ أخفيتَ هذه عن الحكماءِ والفهماءِ وأعلنتها للأطفال. نَعَم أيُّها الآبُ، لأنَّ هذه هى المسرَّة التي صارت أمامكَ.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Matthieu </a:t>
                      </a:r>
                      <a:r>
                        <a:rPr kumimoji="0" lang="en-US" sz="3200" b="0" i="0" u="sng" strike="noStrike" cap="none" normalizeH="0" baseline="0" smtClean="0">
                          <a:ln>
                            <a:noFill/>
                          </a:ln>
                          <a:solidFill>
                            <a:srgbClr val="FF9933"/>
                          </a:solidFill>
                          <a:effectLst/>
                          <a:latin typeface="Arial" charset="0"/>
                          <a:cs typeface="Times New Roman" pitchFamily="18" charset="0"/>
                        </a:rPr>
                        <a:t>11:25-30</a:t>
                      </a:r>
                      <a:endParaRPr kumimoji="0" lang="fr-FR" sz="32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En ce temps-là, Jésus prit la parole et dit: "Je te loue, Père, Seigneur du ciel et de la terre, d'avoir caché cela aux sages et aux intelligents et de l'avoir révélé aux tout-petits. 26 Oui, Père, c'est ainsi que tu en as disposé dans ta bienveillance.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11:25-30</a:t>
                      </a:r>
                    </a:p>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At that time Jesus answered and said, I thank You, Father, Lord of heaven and earth, that You have hidden these things from the wise and prudent and have revealed them to babes. 26 Even so, Father, for so it seemed good in Your sight.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700304" name="Rectangle 16"/>
          <p:cNvSpPr>
            <a:spLocks noGrp="1" noChangeArrowheads="1"/>
          </p:cNvSpPr>
          <p:nvPr>
            <p:ph type="ctrTitle"/>
          </p:nvPr>
        </p:nvSpPr>
        <p:spPr/>
        <p:txBody>
          <a:bodyPr/>
          <a:lstStyle/>
          <a:p>
            <a:r>
              <a:rPr lang="en-US"/>
              <a:t>8v</a:t>
            </a:r>
          </a:p>
        </p:txBody>
      </p:sp>
    </p:spTree>
  </p:cSld>
  <p:clrMapOvr>
    <a:masterClrMapping/>
  </p:clrMapOvr>
  <p:timing>
    <p:tnLst>
      <p:par>
        <p:cTn id="1" dur="indefinite" restart="never" nodeType="tmRoot"/>
      </p:par>
    </p:tnLst>
  </p:timing>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1325" name="Group 13"/>
          <p:cNvGraphicFramePr>
            <a:graphicFrameLocks noGrp="1"/>
          </p:cNvGraphicFramePr>
          <p:nvPr/>
        </p:nvGraphicFramePr>
        <p:xfrm>
          <a:off x="107950" y="44450"/>
          <a:ext cx="9001125" cy="6339840"/>
        </p:xfrm>
        <a:graphic>
          <a:graphicData uri="http://schemas.openxmlformats.org/drawingml/2006/table">
            <a:tbl>
              <a:tblPr rtl="1"/>
              <a:tblGrid>
                <a:gridCol w="4321175"/>
                <a:gridCol w="4679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كلُّ شيءٍ قد دُفعَ إليَّ مـن أبي، وليـس أحدٌ يعـرفُ الإبنَ إلاَّ الآبُ، ولا أحدٌ يعرفُ الآبَ إلاَّ الابنُ ومن أرادَ الابنُ أن يُعلنَ لهُ. تَعالوا إليَّ يا جميعَ المُتعبينَ والثَّقيلي الأحمالِ، وأنا أُريحُكُم.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Tout m'a été remis par mon Père. Nul ne connaît le Fils si ce n'est le Père, et nul ne connaît le Père si ce n'est le Fils, et celui à qui le Fils veut bien le révéler. 28 Venez à moi, vous tous qui peinez sous le poids du fardeau, et moi je vous  donnerai le repos.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All things have been delivered to Me by My Father, and no one knows the Son except the Father. Nor does anyone know the Father except the Son, and the one to whom the Son wills to reveal Him. 28 Come to Me, all you who labor and are heavy laden, and I will give you rest.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2350" name="Group 14"/>
          <p:cNvGraphicFramePr>
            <a:graphicFrameLocks noGrp="1"/>
          </p:cNvGraphicFramePr>
          <p:nvPr/>
        </p:nvGraphicFramePr>
        <p:xfrm>
          <a:off x="34925" y="115888"/>
          <a:ext cx="9074150" cy="5546726"/>
        </p:xfrm>
        <a:graphic>
          <a:graphicData uri="http://schemas.openxmlformats.org/drawingml/2006/table">
            <a:tbl>
              <a:tblPr rtl="1"/>
              <a:tblGrid>
                <a:gridCol w="4897437"/>
                <a:gridCol w="41767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احملوا نيري عليكُم وتعلَّموا منِّي، لأنِّي وديعٌ ومتواضعُ القلبِ فتجِدُوا راحةً لنُفوسكم. لأنَّ نيري هيِّنٌ وحملِي خفيفٌ ".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Prenez sur vous mon joug et mettez-vous à mon école, car je suis doux et humble de coeur, et vous trouverez le repos de vos âmes. Oui, mon joug est facile à porter et mon fardeau léger.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Take My yoke upon you and learn from Me, for I am gentle and lowly in heart, and you will find rest for your souls. 30 For My yoke is easy and My burden is light.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70336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4397" name="Group 13"/>
          <p:cNvGraphicFramePr>
            <a:graphicFrameLocks noGrp="1"/>
          </p:cNvGraphicFramePr>
          <p:nvPr/>
        </p:nvGraphicFramePr>
        <p:xfrm>
          <a:off x="34925" y="44450"/>
          <a:ext cx="9074150" cy="5978526"/>
        </p:xfrm>
        <a:graphic>
          <a:graphicData uri="http://schemas.openxmlformats.org/drawingml/2006/table">
            <a:tbl>
              <a:tblPr rtl="1"/>
              <a:tblGrid>
                <a:gridCol w="4392612"/>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 </a:t>
                      </a:r>
                      <a:r>
                        <a:rPr kumimoji="0" lang="en-US" sz="3600" b="0" i="0" u="sng" strike="noStrike" cap="none" normalizeH="0" baseline="0" smtClean="0">
                          <a:ln>
                            <a:noFill/>
                          </a:ln>
                          <a:solidFill>
                            <a:srgbClr val="FF9933"/>
                          </a:solidFill>
                          <a:effectLst/>
                          <a:latin typeface="Arial" charset="0"/>
                          <a:cs typeface="Times New Roman" pitchFamily="18" charset="0"/>
                        </a:rPr>
                        <a:t>113:1-2</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سبِّحوا أيُّها الفتيان الربَّ. سبِّحوا لاِسم الربِّ. ليَكُـنْ اسم الربِّ مُباركاً من الآن وإلى الأبدِ.  </a:t>
                      </a:r>
                      <a:r>
                        <a:rPr kumimoji="0" lang="ar-SA" sz="28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Serviteurs du Seigneur, louez, louez le nom du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Que le nom du Seigneur soit béni dès maintenant et pour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Blessed be the name of the Lord From this time forth and forevermore</a:t>
                      </a:r>
                      <a:r>
                        <a:rPr kumimoji="0" lang="en-US" sz="2800" b="0" i="0" u="none" strike="noStrike" cap="none" normalizeH="0" baseline="0" smtClean="0">
                          <a:ln>
                            <a:noFill/>
                          </a:ln>
                          <a:solidFill>
                            <a:schemeClr val="tx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704398" name="Rectangle 14"/>
          <p:cNvSpPr>
            <a:spLocks noGrp="1" noChangeArrowheads="1"/>
          </p:cNvSpPr>
          <p:nvPr>
            <p:ph type="ctrTitle"/>
          </p:nvPr>
        </p:nvSpPr>
        <p:spPr/>
        <p:txBody>
          <a:bodyPr/>
          <a:lstStyle/>
          <a:p>
            <a:r>
              <a:rPr lang="en-US"/>
              <a:t>8pm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5425" name="Group 17"/>
          <p:cNvGraphicFramePr>
            <a:graphicFrameLocks noGrp="1"/>
          </p:cNvGraphicFramePr>
          <p:nvPr/>
        </p:nvGraphicFramePr>
        <p:xfrm>
          <a:off x="34925" y="44450"/>
          <a:ext cx="9074150" cy="6512752"/>
        </p:xfrm>
        <a:graphic>
          <a:graphicData uri="http://schemas.openxmlformats.org/drawingml/2006/table">
            <a:tbl>
              <a:tblPr rtl="1"/>
              <a:tblGrid>
                <a:gridCol w="4321175"/>
                <a:gridCol w="47529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Arial" charset="0"/>
                        </a:rPr>
                        <a:t>10:13-16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وقدَّموا إليهِ أولاداً لكي يلمسهُم. فانتهرهم التَّلاميذ. فلمَّا رأى يسوعُ حزنَ وقال لهُم: " دَعُوا الأولادَ يأتونَ إليَّ ولا تمنعوهُم أن يأتوا إليَّ،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Mark 10:13-16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Des gens lui amenaient des enfants pour qu'il les touche, mais les disciples les rabrouèrent.14 En voyant cela, Jésus s'indigna et leur dit: "Laissez les enfants venir à moi, ne les empêchez pas,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Mark 10:13-16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Then they brought little children to Him, that He might touch them; but the disciples rebuked those who brought them. 14 But when Jesus saw it, He was greatly displeased and said to them, Let the little children come to Me, and do not forbid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705426" name="Rectangle 18"/>
          <p:cNvSpPr>
            <a:spLocks noGrp="1" noChangeArrowheads="1"/>
          </p:cNvSpPr>
          <p:nvPr>
            <p:ph type="ctrTitle"/>
          </p:nvPr>
        </p:nvSpPr>
        <p:spPr/>
        <p:txBody>
          <a:bodyPr/>
          <a:lstStyle/>
          <a:p>
            <a:r>
              <a:rPr lang="en-US"/>
              <a:t>8m</a:t>
            </a:r>
          </a:p>
        </p:txBody>
      </p:sp>
    </p:spTree>
  </p:cSld>
  <p:clrMapOvr>
    <a:masterClrMapping/>
  </p:clrMapOvr>
  <p:timing>
    <p:tnLst>
      <p:par>
        <p:cTn id="1" dur="indefinite" restart="never" nodeType="tmRoot"/>
      </p:par>
    </p:tnLst>
  </p:timing>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6449" name="Group 17"/>
          <p:cNvGraphicFramePr>
            <a:graphicFrameLocks noGrp="1"/>
          </p:cNvGraphicFramePr>
          <p:nvPr/>
        </p:nvGraphicFramePr>
        <p:xfrm>
          <a:off x="34925" y="115888"/>
          <a:ext cx="9074150" cy="5929632"/>
        </p:xfrm>
        <a:graphic>
          <a:graphicData uri="http://schemas.openxmlformats.org/drawingml/2006/table">
            <a:tbl>
              <a:tblPr rtl="1"/>
              <a:tblGrid>
                <a:gridCol w="4608512"/>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لمثل هؤلاء تكون ملكوتَ اللـهِ. الحقَّ أقولُ لكُم: أن مَن لا يقبلُ ملكوت اللـهِ مثلَ ولدٍ فلن يدخُلَهُ ". فاحتضنهُم وباركهُم ووضعَ يده عليهِم.</a:t>
                      </a:r>
                      <a:r>
                        <a:rPr kumimoji="0" lang="en-US"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car le Royaume de Dieu est à ceux qui sont comme eux. 15 En vérité, je vous le déclare, qui n'accueille pas le Royaume de Dieu comme un enfant n'y entrera pas.16 Et il les embrassait et les bénissait en leur imposant les mains.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of such is the kingdom of God. 15 Assuredly, I say to you, whoever does not receive the kingdom of God as a little child will by no means enter it. 16 And He took them up in His arms, put His hands on them, and blessed them</a:t>
                      </a:r>
                      <a:endParaRPr kumimoji="0" lang="en-US" sz="7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74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70745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074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0746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9520" name="Group 16"/>
          <p:cNvGraphicFramePr>
            <a:graphicFrameLocks noGrp="1"/>
          </p:cNvGraphicFramePr>
          <p:nvPr/>
        </p:nvGraphicFramePr>
        <p:xfrm>
          <a:off x="34925" y="44450"/>
          <a:ext cx="9074150" cy="6892800"/>
        </p:xfrm>
        <a:graphic>
          <a:graphicData uri="http://schemas.openxmlformats.org/drawingml/2006/table">
            <a:tbl>
              <a:tblPr rtl="1"/>
              <a:tblGrid>
                <a:gridCol w="4465637"/>
                <a:gridCol w="4608513"/>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رسالة بولس الرسول إلى أهل الرسول إلى العبرانيين</a:t>
                      </a:r>
                      <a:r>
                        <a:rPr kumimoji="0" lang="ar-EG" sz="2400" b="0" i="0" u="sng" strike="noStrike" cap="none" normalizeH="0" baseline="0" smtClean="0">
                          <a:ln>
                            <a:noFill/>
                          </a:ln>
                          <a:solidFill>
                            <a:srgbClr val="FF9900"/>
                          </a:solidFill>
                          <a:effectLst/>
                          <a:latin typeface="Arial" charset="0"/>
                          <a:cs typeface="Arial" charset="0"/>
                        </a:rPr>
                        <a:t>( </a:t>
                      </a:r>
                      <a:r>
                        <a:rPr kumimoji="0" lang="ar-SA" sz="2400" b="0" i="0" u="sng" strike="noStrike" cap="none" normalizeH="0" baseline="0" smtClean="0">
                          <a:ln>
                            <a:noFill/>
                          </a:ln>
                          <a:solidFill>
                            <a:srgbClr val="FF9900"/>
                          </a:solidFill>
                          <a:effectLst/>
                          <a:latin typeface="Arial" charset="0"/>
                          <a:cs typeface="Arial" charset="0"/>
                        </a:rPr>
                        <a:t>11 : 32 ـ 12 : 2 )</a:t>
                      </a:r>
                      <a:endParaRPr kumimoji="0" lang="ar-EG" sz="24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ماذا أقولُ أيضاً؟ لأنه يُعوزُني الوقت إن أخبَرت عن جدعون، وباراق، وشَمشُون، ويَفتاحَ، وداود، وصَموئيل، والأنبياء الأُخر، الذين بالإيمان قَهَروا مَمالِك، وعملوا البر، ونالوا المواعيد، </a:t>
                      </a:r>
                      <a:endParaRPr kumimoji="0" lang="ar-EG" sz="3200" b="0" i="0" u="sng"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1" i="0" u="sng" strike="noStrike" cap="none" normalizeH="0" baseline="0" smtClean="0">
                          <a:ln>
                            <a:noFill/>
                          </a:ln>
                          <a:solidFill>
                            <a:srgbClr val="FF9900"/>
                          </a:solidFill>
                          <a:effectLst/>
                          <a:latin typeface="Arial" charset="0"/>
                          <a:cs typeface="Arial" charset="0"/>
                        </a:rPr>
                        <a:t>Hébreux 11:32 - 12 :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Et que dire encore? Le temps me manquerait pour parler en détail de Gédéon, Barak, Samson, Jephté, David, Samuel et les prophètes, 33 eux qui, grâce à la foi, conquirent des royaumes, mirent en oeuvre la justice, virent se réaliser des promesses,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smtClean="0">
                          <a:ln>
                            <a:noFill/>
                          </a:ln>
                          <a:solidFill>
                            <a:srgbClr val="FF9900"/>
                          </a:solidFill>
                          <a:effectLst/>
                          <a:latin typeface="Arial" charset="0"/>
                          <a:cs typeface="Arial" charset="0"/>
                        </a:rPr>
                        <a:t>Hebrews 11:32-12:2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And what more shall I say? For the time would fail me to tell of Gideon and Barak and Samson and Jephthah, also of David and Samuel and the prophets: 33 who through faith subdued kingdoms, worked righteousness, obtained promises,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709521" name="Rectangle 17"/>
          <p:cNvSpPr>
            <a:spLocks noGrp="1" noChangeArrowheads="1"/>
          </p:cNvSpPr>
          <p:nvPr>
            <p:ph type="ctrTitle"/>
          </p:nvPr>
        </p:nvSpPr>
        <p:spPr/>
        <p:txBody>
          <a:bodyPr/>
          <a:lstStyle/>
          <a:p>
            <a:r>
              <a:rPr lang="en-US"/>
              <a:t>8p</a:t>
            </a:r>
          </a:p>
        </p:txBody>
      </p:sp>
    </p:spTree>
  </p:cSld>
  <p:clrMapOvr>
    <a:masterClrMapping/>
  </p:clrMapOvr>
  <p:timing>
    <p:tnLst>
      <p:par>
        <p:cTn id="1" dur="indefinite" restart="never" nodeType="tmRoot"/>
      </p:par>
    </p:tnLst>
  </p:timing>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0530" name="Group 2"/>
          <p:cNvGraphicFramePr>
            <a:graphicFrameLocks noGrp="1"/>
          </p:cNvGraphicFramePr>
          <p:nvPr/>
        </p:nvGraphicFramePr>
        <p:xfrm>
          <a:off x="34925" y="115888"/>
          <a:ext cx="9074150" cy="6444870"/>
        </p:xfrm>
        <a:graphic>
          <a:graphicData uri="http://schemas.openxmlformats.org/drawingml/2006/table">
            <a:tbl>
              <a:tblPr rtl="1"/>
              <a:tblGrid>
                <a:gridCol w="4824412"/>
                <a:gridCol w="4249738"/>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وسدُّوا أفواه أُسودٍ، أخمدوا قوَّة النَّار، ونجوا مِن حدِّ السَّيف، وتقوُّوا في الضَّعف، صاروا أقوياء في الحرب، وهزموا جيوش الغُرباء، أَخَذَت نِساءٌ أمواتَهُنَّ من بعد قيامةٍ. </a:t>
                      </a:r>
                      <a:endParaRPr kumimoji="0" lang="ar-EG" sz="3200" b="0" i="0" u="sng"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muselèrent la gueule des lions, 34 éteignirent la puissance du feu, échappèrent au tranchant de l'épée, reprirent vigueur après la maladie, se montrèrent vaillants à la guerre, repoussèrent les armées étrangères; 35 des femmes retrouvèrent leurs morts par résurrection.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stopped the mouths of lions, 34 quenched the violence of fire, escaped the edge of the sword, out of weakness were made strong, became valiant in battle, turned to flight the armies of the aliens. 35 Women received their dead raised to life again.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1565" name="Group 13"/>
          <p:cNvGraphicFramePr>
            <a:graphicFrameLocks noGrp="1"/>
          </p:cNvGraphicFramePr>
          <p:nvPr/>
        </p:nvGraphicFramePr>
        <p:xfrm>
          <a:off x="34925" y="115888"/>
          <a:ext cx="9074150" cy="6444870"/>
        </p:xfrm>
        <a:graphic>
          <a:graphicData uri="http://schemas.openxmlformats.org/drawingml/2006/table">
            <a:tbl>
              <a:tblPr rtl="1"/>
              <a:tblGrid>
                <a:gridCol w="4537075"/>
                <a:gridCol w="45370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وآخرون ضُربوا مثل الطُّبول ولم يقبلوا إليهم النَّجاة لكى ينالوا القيامة الفاضِلة. وآخرون صُلبوا بالهزء والجلد، ثم في قُيودٍ أيضاً وحَبسٍ. ورُجموا، ونُشِروا بالمناشِير، وجُرِّبوا، وماتوا بقتل السَّيف،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d'autres subirent l'écartèlement, refusant la délivrance pour aboutir à une meilleure résurrection; 36 d'autres encore subirent l'épreuve des moqueries et du fouet et celle des liens et de la prison; 37 ils furent lapidés, ils furent sciés; ils moururent tués à coups d'épée;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others were tortured, not accepting deliverance, that they might obtain a better resurrection. 36 Still others had trial of mockings and scourgings, yes, and of chains and imprisonment. 37 They were stoned, they were sawn in two, were tempted, were slain with the sword.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2590" name="Group 14"/>
          <p:cNvGraphicFramePr>
            <a:graphicFrameLocks noGrp="1"/>
          </p:cNvGraphicFramePr>
          <p:nvPr/>
        </p:nvGraphicFramePr>
        <p:xfrm>
          <a:off x="34925" y="44450"/>
          <a:ext cx="9074150" cy="5945125"/>
        </p:xfrm>
        <a:graphic>
          <a:graphicData uri="http://schemas.openxmlformats.org/drawingml/2006/table">
            <a:tbl>
              <a:tblPr rtl="1"/>
              <a:tblGrid>
                <a:gridCol w="5041900"/>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وطافُوا في فراء وجُلودِ مِعزَى، معُوزين مُتضايقين مُتألِّمين، هؤلاء الذين لم يكن العالم يستحقَّهمْ. تائهين في القفار والجبال والمغاير وشقوق الأرض.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ils menèrent une vie errante, vêtus de peaux de moutons ou de toisons de chèvres; ils étaient soumis aux privations, opprimés, maltraités,38 eux dont le monde n'était pas digne; ils erraient dans les déserts et les montagnes, dans les grottes et les cavités de la terre.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They wandered about in sheepskins and goatskins, being destitute, afflicted, tormented--38 of whom the world was not worthy. They wandered in deserts and mountains, in dens and caves of the earth.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3613" name="Group 13"/>
          <p:cNvGraphicFramePr>
            <a:graphicFrameLocks noGrp="1"/>
          </p:cNvGraphicFramePr>
          <p:nvPr/>
        </p:nvGraphicFramePr>
        <p:xfrm>
          <a:off x="34925" y="44450"/>
          <a:ext cx="9074150" cy="5834063"/>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فهؤلاء كلُّهُم، شُهِد لهم من قِبل الإيمان، ولم ينالوا الموعد. لأن الله منذ البدء تقدَّم فنظر من أجلنا أمراً مختاراً، لكى لا يُكمَلُوا بدوننا.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Eux tous, s'ils ont reçu bon témoignage grâce à leur foi, n'ont cependant pas obtenu la réalisation de la promesse. 40  Puisque Dieu prévoyait pour nous mieux encore, ils ne devaient pas arriver sans nous à l'accomplissement.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And all these, having obtained a good testimony through faith, did not receive the promise, 40 God having provided something better for us, that they should not be made perfect apart from 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4637" name="Group 13"/>
          <p:cNvGraphicFramePr>
            <a:graphicFrameLocks noGrp="1"/>
          </p:cNvGraphicFramePr>
          <p:nvPr/>
        </p:nvGraphicFramePr>
        <p:xfrm>
          <a:off x="34925" y="44450"/>
          <a:ext cx="9074150" cy="6049963"/>
        </p:xfrm>
        <a:graphic>
          <a:graphicData uri="http://schemas.openxmlformats.org/drawingml/2006/table">
            <a:tbl>
              <a:tblPr rtl="1"/>
              <a:tblGrid>
                <a:gridCol w="4465637"/>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أجل هذا نحن أيضاً الذين لنا سحابةُ شهداء هذا مقدارها مُحيطة بنا، فلنطرح عنَّا كلَّ تكبُّر، والخطيَّة القائمة علينا جداً، وبالصَّبر فلنسعى في الجهاد الموضوع لنا،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Ainsi donc, nous aussi, qui avons autour de nous une telle nuée de témoins, rejetons tout fardeau et le péché qui sait si bien nous entourer, et courons avec endurance l'épreuve qui nous est proposée,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Therefore we also, since we are surrounded by so great a cloud of witnesses, let us lay aside every weight, and the sin which so easily ensnares us, and let us run with endurance the race that is set before 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5662" name="Group 14"/>
          <p:cNvGraphicFramePr>
            <a:graphicFrameLocks noGrp="1"/>
          </p:cNvGraphicFramePr>
          <p:nvPr/>
        </p:nvGraphicFramePr>
        <p:xfrm>
          <a:off x="34925" y="115888"/>
          <a:ext cx="9074150" cy="6002784"/>
        </p:xfrm>
        <a:graphic>
          <a:graphicData uri="http://schemas.openxmlformats.org/drawingml/2006/table">
            <a:tbl>
              <a:tblPr rtl="1"/>
              <a:tblGrid>
                <a:gridCol w="4752975"/>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وننظر إلى رئيس الإيمان ومُكمِّله يسوع، هذا الذي عوض ما كان قُدَّامه من الفرح صبر على الصَّليب واستهان بالعار، وجلس عن يمين عرش الله.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regard fixés sur celui qui est l'initiateur de la foi et qui la mène à son accomplissement, 2 Jésus, lui qui, renonçant à la joie qui lui revenait, endura la croix au mépris de la honte et s'est assis à la droite du trône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looking unto Jesus, the author and finisher of our faith, who for the joy that was set before Him endured the cross, despising the shame, and has sat down at the right hand of the throne of God.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66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76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7176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71770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9767" name="Group 23"/>
          <p:cNvGraphicFramePr>
            <a:graphicFrameLocks noGrp="1"/>
          </p:cNvGraphicFramePr>
          <p:nvPr/>
        </p:nvGraphicFramePr>
        <p:xfrm>
          <a:off x="34925" y="44450"/>
          <a:ext cx="9145588" cy="6588000"/>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الكاثوليكون من رسالة</a:t>
                      </a:r>
                      <a:r>
                        <a:rPr kumimoji="0" lang="ar-SA" sz="3200" b="0" i="0" u="sng" strike="noStrike" cap="none" normalizeH="0" baseline="0" smtClean="0">
                          <a:ln>
                            <a:noFill/>
                          </a:ln>
                          <a:solidFill>
                            <a:srgbClr val="FF9900"/>
                          </a:solidFill>
                          <a:effectLst/>
                          <a:latin typeface="Arial" charset="0"/>
                          <a:cs typeface="Arial" charset="0"/>
                        </a:rPr>
                        <a:t> بطرس الرسول الأولى</a:t>
                      </a:r>
                      <a:r>
                        <a:rPr kumimoji="0" lang="en-US"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 ( 4 : 12</a:t>
                      </a:r>
                      <a:r>
                        <a:rPr kumimoji="0" lang="ar-SA" sz="3200" b="0" i="0" u="sng" strike="noStrike" cap="none" normalizeH="0" baseline="0" smtClean="0">
                          <a:ln>
                            <a:noFill/>
                          </a:ln>
                          <a:solidFill>
                            <a:srgbClr val="FF9900"/>
                          </a:solidFill>
                          <a:effectLst/>
                          <a:latin typeface="Arial" charset="0"/>
                          <a:cs typeface="Arial" charset="0"/>
                        </a:rPr>
                        <a:t> ـ </a:t>
                      </a:r>
                      <a:r>
                        <a:rPr kumimoji="0" lang="ar-EG" sz="3200" b="0" i="0" u="sng" strike="noStrike" cap="none" normalizeH="0" baseline="0" smtClean="0">
                          <a:ln>
                            <a:noFill/>
                          </a:ln>
                          <a:solidFill>
                            <a:srgbClr val="FF9900"/>
                          </a:solidFill>
                          <a:effectLst/>
                          <a:latin typeface="Arial" charset="0"/>
                          <a:cs typeface="Arial" charset="0"/>
                        </a:rPr>
                        <a:t>19 ) </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يا أحبائي لا تَستغرِبوا مِن البَلوى المُحرِقَة التى تحدث بَينْكُم لأجْلِ تجربتكُم كأنَّهُ أمرٌ غريبٌ قد أصابكُم، بَل كما اشتَرَكتُم في أوجاع المسيح، افرحُوا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1 Pierre 4:12 - 19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Bien-aimés, ne trouvez pas étrange d'être dans la fournaise de l'épreuve, comme s'il vous arrivait quelque chose d'anormal.13 Mais, dans la mesure où vous avez part aux souffrances du Christ, réjouissez-vous,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Beloved, do not think it strange concerning the fiery trial which is to try you, as though some strange thing happened to you; 13 but rejoice to the extent that you partake of Christ's sufferings,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719768" name="Rectangle 24"/>
          <p:cNvSpPr>
            <a:spLocks noGrp="1" noChangeArrowheads="1"/>
          </p:cNvSpPr>
          <p:nvPr>
            <p:ph type="ctrTitle"/>
          </p:nvPr>
        </p:nvSpPr>
        <p:spPr/>
        <p:txBody>
          <a:bodyPr/>
          <a:lstStyle/>
          <a:p>
            <a:r>
              <a:rPr lang="en-US"/>
              <a:t>8c</a:t>
            </a:r>
          </a:p>
        </p:txBody>
      </p:sp>
    </p:spTree>
  </p:cSld>
  <p:clrMapOvr>
    <a:masterClrMapping/>
  </p:clrMapOvr>
  <p:timing>
    <p:tnLst>
      <p:par>
        <p:cTn id="1" dur="indefinite" restart="never" nodeType="tmRoot"/>
      </p:par>
    </p:tnLst>
  </p:timing>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0788" name="Group 20"/>
          <p:cNvGraphicFramePr>
            <a:graphicFrameLocks noGrp="1"/>
          </p:cNvGraphicFramePr>
          <p:nvPr/>
        </p:nvGraphicFramePr>
        <p:xfrm>
          <a:off x="34925" y="44450"/>
          <a:ext cx="9074150" cy="6654103"/>
        </p:xfrm>
        <a:graphic>
          <a:graphicData uri="http://schemas.openxmlformats.org/drawingml/2006/table">
            <a:tbl>
              <a:tblPr rtl="1"/>
              <a:tblGrid>
                <a:gridCol w="4105275"/>
                <a:gridCol w="4968875"/>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لكى تَفرحُوا بِابتهاج في استِعلانِ مَجدِهِ أيضاً. وإنْ عُيِّرتُم بِاسم المسيح، فَطُوبَى لكُم، لأنَّهُ ذا المَجد والقوَّة وروح اللهِ يَحلُّ عليكُم. فلا يَتألَّم أحَدُكُم كقاتِلٍ أو سارِقٍ أو فاعِل شرٍّ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 lors de la révélation de sa gloire, vous soyez aussi dans la joie et l'allégresse.14 Si l'on vous outrage pour le nom du Christ, heureux êtes-vous, car l'Esprit de gloire, l'Esprit de Dieu, repose sur vous. 15 Que nul d'entre vous n'ait à souffrir comme meurtrier, voleur ou malfaiteur,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15 But let none of you suffer as a murderer, a thief, an evildoer,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1805" name="Group 13"/>
          <p:cNvGraphicFramePr>
            <a:graphicFrameLocks noGrp="1"/>
          </p:cNvGraphicFramePr>
          <p:nvPr/>
        </p:nvGraphicFramePr>
        <p:xfrm>
          <a:off x="34925" y="44450"/>
          <a:ext cx="9074150" cy="5945125"/>
        </p:xfrm>
        <a:graphic>
          <a:graphicData uri="http://schemas.openxmlformats.org/drawingml/2006/table">
            <a:tbl>
              <a:tblPr rtl="1"/>
              <a:tblGrid>
                <a:gridCol w="4392612"/>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أو كناظِر إلى ما ليسَ لهُ. ولكنْ إنْ كانَ كَمَسيحيٍّ فلا يَخجَلْ، بَل يُمَجِّدُ اللهَ بهَذا الاِسم. لأنَّهُ الوقتُ لابتِداءِ القَضاءِ مِن بَيتِ اللهِ. فإنْ كان قد ابتدأ أوَّلاً مِنَّا،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ou comme se mêlant des affaires d'autrui,16 mais si c'est comme chrétien, qu'il n'en ait pas honte, qu'il glorifie plutôt Dieu de porter ce nom. 17 C'est le moment, en effet, où le jugement commence par la maison de Dieu: or, s'il débute par 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or as a busybody in other people's matters. 16 Yet if anyone suffers as a Christian, let him not be ashamed, but let him glorify God in this matter. 17 For the time has come for judgment to begin at the house of God; and if it begins with us first,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2830" name="Group 14"/>
          <p:cNvGraphicFramePr>
            <a:graphicFrameLocks noGrp="1"/>
          </p:cNvGraphicFramePr>
          <p:nvPr/>
        </p:nvGraphicFramePr>
        <p:xfrm>
          <a:off x="34925" y="44450"/>
          <a:ext cx="9074150" cy="6770880"/>
        </p:xfrm>
        <a:graphic>
          <a:graphicData uri="http://schemas.openxmlformats.org/drawingml/2006/table">
            <a:tbl>
              <a:tblPr rtl="1"/>
              <a:tblGrid>
                <a:gridCol w="4392612"/>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فَمَا هى عاقبةُ الَّذينَ</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 يُطِيعُونَ إنجيلَ اللهِ؟ وإنْ كانَ البارُّ بالجَهْدِ يَخلُصُ، فالخاطئُ والمُنافِقُ أينَ يَظهَرانِ؟ فإذاً الَّذينَ يَتألَّمونَ كمشِيئةِ اللهِ، فليَستَودِعوا أنفسَهُم للهِ الخالق الأمين في عملِ الخيرِ.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quelle sera la fin de ceux qui refusent de croire à l'Évangile de Dieu? 18 Et si le juste est sauvé à grand-peine, qu'adviendra-t-il de l'impie et du pécheur?19 Ainsi, que ceux qui souffrent selon la volonté de Dieu remettent leur âme au fidèle Créateur, en faisant le bien.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what will be the end of those who do not obey the gospel of God? 18 Now If the righteous one is scarcely saved, Where will the ungodly and the sinner appear? 19 Therefore let those who suffer according to the will of God commit their souls to Him in doing good, as to a faithful Creator.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48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7248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72486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72486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6926" name="Group 14"/>
          <p:cNvGraphicFramePr>
            <a:graphicFrameLocks noGrp="1"/>
          </p:cNvGraphicFramePr>
          <p:nvPr/>
        </p:nvGraphicFramePr>
        <p:xfrm>
          <a:off x="34925" y="44450"/>
          <a:ext cx="9074150" cy="6612384"/>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الأطهار( 19: 23ـ 40 </a:t>
                      </a:r>
                      <a:r>
                        <a:rPr kumimoji="0" lang="ar-SA" sz="3200" b="0" i="0" u="none" strike="noStrike" cap="none" normalizeH="0" baseline="0" smtClean="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smtClean="0">
                          <a:ln>
                            <a:noFill/>
                          </a:ln>
                          <a:solidFill>
                            <a:srgbClr val="FF9900"/>
                          </a:solidFill>
                          <a:effectLst/>
                          <a:latin typeface="Arial" charset="0"/>
                          <a:cs typeface="Arial" charset="0"/>
                        </a:rPr>
                        <a:t>Actes </a:t>
                      </a:r>
                      <a:r>
                        <a:rPr kumimoji="0" lang="en-US" sz="3400" b="0" i="0" u="sng" strike="noStrike" cap="none" normalizeH="0" baseline="0" smtClean="0">
                          <a:ln>
                            <a:noFill/>
                          </a:ln>
                          <a:solidFill>
                            <a:srgbClr val="FF9900"/>
                          </a:solidFill>
                          <a:effectLst/>
                          <a:latin typeface="Arial" charset="0"/>
                          <a:cs typeface="Arial" charset="0"/>
                        </a:rPr>
                        <a:t>19 : 23 - 40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C'est à cette époque que se produisirent des troubles assez graves à propos de la Voie. 24 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smtClean="0">
                          <a:ln>
                            <a:noFill/>
                          </a:ln>
                          <a:solidFill>
                            <a:srgbClr val="FF9900"/>
                          </a:solidFill>
                          <a:effectLst/>
                          <a:latin typeface="Arial" charset="0"/>
                          <a:cs typeface="Arial" charset="0"/>
                        </a:rPr>
                        <a:t>Acts 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726927" name="Rectangle 15"/>
          <p:cNvSpPr>
            <a:spLocks noGrp="1" noChangeArrowheads="1"/>
          </p:cNvSpPr>
          <p:nvPr>
            <p:ph type="ctrTitle"/>
          </p:nvPr>
        </p:nvSpPr>
        <p:spPr/>
        <p:txBody>
          <a:bodyPr/>
          <a:lstStyle/>
          <a:p>
            <a:r>
              <a:rPr lang="en-US"/>
              <a:t>8a</a:t>
            </a:r>
          </a:p>
        </p:txBody>
      </p:sp>
    </p:spTree>
  </p:cSld>
  <p:clrMapOvr>
    <a:masterClrMapping/>
  </p:clrMapOvr>
  <p:timing>
    <p:tnLst>
      <p:par>
        <p:cTn id="1" dur="indefinite" restart="never" nodeType="tmRoot"/>
      </p:par>
    </p:tnLst>
  </p:timing>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7950" name="Group 14"/>
          <p:cNvGraphicFramePr>
            <a:graphicFrameLocks noGrp="1"/>
          </p:cNvGraphicFramePr>
          <p:nvPr/>
        </p:nvGraphicFramePr>
        <p:xfrm>
          <a:off x="34925" y="115888"/>
          <a:ext cx="9074150" cy="5978526"/>
        </p:xfrm>
        <a:graphic>
          <a:graphicData uri="http://schemas.openxmlformats.org/drawingml/2006/table">
            <a:tbl>
              <a:tblPr rtl="1"/>
              <a:tblGrid>
                <a:gridCol w="4968875"/>
                <a:gridCol w="41052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هـذه الصِّناعة. وأنتـم تنظرون وتسمعون أنه ليس من أفسس فقط،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Il rassembla ces artisans ainsi que les membres des métiers voisins et leur déclara: "Vous le savez, mes amis, notre aisance vient de cette activité. 26 Or, vous le constatez ou vous l'entendez dire: non seulement à Éphèse,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8973" name="Group 13"/>
          <p:cNvGraphicFramePr>
            <a:graphicFrameLocks noGrp="1"/>
          </p:cNvGraphicFramePr>
          <p:nvPr/>
        </p:nvGraphicFramePr>
        <p:xfrm>
          <a:off x="34925" y="115888"/>
          <a:ext cx="9074150" cy="5834063"/>
        </p:xfrm>
        <a:graphic>
          <a:graphicData uri="http://schemas.openxmlformats.org/drawingml/2006/table">
            <a:tbl>
              <a:tblPr rtl="1"/>
              <a:tblGrid>
                <a:gridCol w="4681537"/>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وحتى من جميع آسيَّا، استمال بولس هذا جمعاً كثيراً قائلاً: أن هذه التى تُصنع بالأيادى ليست آلهةً.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dans presque toute l'Asie, ce Paul remue une foule considérable en la persuadant, comme il dit, que les dieux qui sortent de nos mains ne sont pas des dieux.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throughout almost all Asia, this Paul has persuaded and turned away many people, saying that they are not gods which are made with hands.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9998" name="Group 14"/>
          <p:cNvGraphicFramePr>
            <a:graphicFrameLocks noGrp="1"/>
          </p:cNvGraphicFramePr>
          <p:nvPr/>
        </p:nvGraphicFramePr>
        <p:xfrm>
          <a:off x="34925" y="44450"/>
          <a:ext cx="9074150" cy="6831840"/>
        </p:xfrm>
        <a:graphic>
          <a:graphicData uri="http://schemas.openxmlformats.org/drawingml/2006/table">
            <a:tbl>
              <a:tblPr rtl="1"/>
              <a:tblGrid>
                <a:gridCol w="4824412"/>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فليس نصيبنا هذا وحـده في خطر مِن أن يحصل في إهانة، بل أيضـاً هيكل أرطاميس ـ الآلهه العظيمة ـ أن يُحسب لا شيء، وإنه سوف تُهدم عظمتها، هيَ التى يعبدها جميع آسيَّا وكل المسكونة ". فلمَّا سمعوا هذا امتلأوا غضباً،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Ne c'est pas simplement notre profession qui risque d'être dénigrée, 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So not only is this trade of ours in danger of falling into disrepute, 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1021" name="Group 13"/>
          <p:cNvGraphicFramePr>
            <a:graphicFrameLocks noGrp="1"/>
          </p:cNvGraphicFramePr>
          <p:nvPr/>
        </p:nvGraphicFramePr>
        <p:xfrm>
          <a:off x="34925" y="115888"/>
          <a:ext cx="9074150" cy="6405120"/>
        </p:xfrm>
        <a:graphic>
          <a:graphicData uri="http://schemas.openxmlformats.org/drawingml/2006/table">
            <a:tbl>
              <a:tblPr rtl="1"/>
              <a:tblGrid>
                <a:gridCol w="4681537"/>
                <a:gridCol w="43926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وطفقوا يصرخون قائلين: " عظيمةٌ هى أرطاميس التى لأهل أفسس ". فامتلأت المدينة اضطراباً وجروا جميعاً بنفس واحدة إلى المشهد خاطفين معهم غايوس وأرسترخُس المكدونيَّين، رفيقي بولس في السَّفر.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ils n'en finissaient pas de crier: "Grande et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2045" name="Group 13"/>
          <p:cNvGraphicFramePr>
            <a:graphicFrameLocks noGrp="1"/>
          </p:cNvGraphicFramePr>
          <p:nvPr/>
        </p:nvGraphicFramePr>
        <p:xfrm>
          <a:off x="34925" y="115888"/>
          <a:ext cx="9074150" cy="6831840"/>
        </p:xfrm>
        <a:graphic>
          <a:graphicData uri="http://schemas.openxmlformats.org/drawingml/2006/table">
            <a:tbl>
              <a:tblPr rtl="1"/>
              <a:tblGrid>
                <a:gridCol w="4249737"/>
                <a:gridCol w="48244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وآخرون كانوا يصرخون بشيءٍ آخرَ، لأن المحفل كان مُضطرباً،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Paul était décidé à se rendre à l'assemblée, mais les disciples ne le laissèrent pas faire.31 Et certains asiarques de ses amis lui firent aussi déconseiller de se risquer au théâtre. 32 Chacun bien sûr criait autre chose que son voisin et la confusion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32 Some therefore cried one thing and some another, for the assembly was confused,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3069" name="Group 13"/>
          <p:cNvGraphicFramePr>
            <a:graphicFrameLocks noGrp="1"/>
          </p:cNvGraphicFramePr>
          <p:nvPr/>
        </p:nvGraphicFramePr>
        <p:xfrm>
          <a:off x="34925" y="115888"/>
          <a:ext cx="9074150" cy="6770880"/>
        </p:xfrm>
        <a:graphic>
          <a:graphicData uri="http://schemas.openxmlformats.org/drawingml/2006/table">
            <a:tbl>
              <a:tblPr rtl="1"/>
              <a:tblGrid>
                <a:gridCol w="4824412"/>
                <a:gridCol w="4249738"/>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وأكثرهم لا يدرون لأيِّ شيءٍ كانوا قد اجتمعوا. فاجتذب اليهود إسكندر من الجمع، فأشار إسكندر بيده يريد أن يحتجَّ للجمع. فلمَّا عرفوا أنه يهوديٌّ،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régnait dans l'assemblée où la plupart ignoraient même les motifs de la réunion.33 Des gens dans la foule renseignèrent un certain Alexandre que les Juifs avaient mis en avant. De la main, Alexandre fit signe qu'il voulait s'expliquer devant l'assemblée.34 Mais, quand on apprit qu'il était Juif,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most of them did not know why they had come together. 33 And they drew Alexander out of the multitude, the Jews putting him forward. And Alexander motioned with his hand, and wanted to make his defense to the people. 34 But when they found out that he was a Jew,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093" name="Group 13"/>
          <p:cNvGraphicFramePr>
            <a:graphicFrameLocks noGrp="1"/>
          </p:cNvGraphicFramePr>
          <p:nvPr/>
        </p:nvGraphicFramePr>
        <p:xfrm>
          <a:off x="34925" y="44450"/>
          <a:ext cx="9074150" cy="6831840"/>
        </p:xfrm>
        <a:graphic>
          <a:graphicData uri="http://schemas.openxmlformats.org/drawingml/2006/table">
            <a:tbl>
              <a:tblPr rtl="1"/>
              <a:tblGrid>
                <a:gridCol w="4608512"/>
                <a:gridCol w="446563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صار صوتٌ واحدٌ من الجميع صارخين نحو مدَّة ساعتين قائلين: " عظيمة هى أرطاميس التى لأهل أفسس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tous se mirent à scander d'une seule voix, pendant près de deux heures: "Grande est l'Artémis d'Ephèse!" Le secrétaire réussit pourtant à calmer la foule: "Ephésiens, dit-il, existerait-il quelqu'un qui ne sache pas que la cité d'Ephèse est la ville  sainte de la grande Artémis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 with one voice cried out for about two hours, Great is Diana of the Ephesians! 35 And when the city clerk had quieted the crowd, he said: Men of Ephesus, what man is there who does not know that the city of the Ephesians is temple guardian of the great goddess Diana,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5117" name="Group 13"/>
          <p:cNvGraphicFramePr>
            <a:graphicFrameLocks noGrp="1"/>
          </p:cNvGraphicFramePr>
          <p:nvPr/>
        </p:nvGraphicFramePr>
        <p:xfrm>
          <a:off x="34925" y="115888"/>
          <a:ext cx="9074150" cy="6344160"/>
        </p:xfrm>
        <a:graphic>
          <a:graphicData uri="http://schemas.openxmlformats.org/drawingml/2006/table">
            <a:tbl>
              <a:tblPr rtl="1"/>
              <a:tblGrid>
                <a:gridCol w="4681537"/>
                <a:gridCol w="43926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ولتمثالها الذي هبط من زَفْسَ؟ وليس أحد يقدر أن يُقاوم هذه الأشياء، فلذا ينبغى أن تكونوا ثابتين ولا تفعلوا شيئاً بخفة. لأنكم أتيتم بهذَيْن الرَّجلين إلى هنا، وهما ليسا سارقي هياكل، ولا مُجدِّفين، على آلهتكم.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de sa statue tombée du ciel? 36 Puisque la réponse ne fait pas de doute, il vous faut donc retrouver le calme, et éviter les fausses manoeuvres. 37 Vous avez en effet amené ici des hommes qui n'ont commis ni sacrilège ni blasphème contre notre déesse.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of the image which fell down from Zeus? 36 Therefore, since these things cannot be denied, you ought to be quiet and do nothing rashly. 37 For you have brought these men here who are neither robbers of temples nor blasphemers of your goddess.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6141" name="Group 13"/>
          <p:cNvGraphicFramePr>
            <a:graphicFrameLocks noGrp="1"/>
          </p:cNvGraphicFramePr>
          <p:nvPr/>
        </p:nvGraphicFramePr>
        <p:xfrm>
          <a:off x="34925" y="115888"/>
          <a:ext cx="9074150" cy="6344160"/>
        </p:xfrm>
        <a:graphic>
          <a:graphicData uri="http://schemas.openxmlformats.org/drawingml/2006/table">
            <a:tbl>
              <a:tblPr rtl="1"/>
              <a:tblGrid>
                <a:gridCol w="4392612"/>
                <a:gridCol w="4681538"/>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 كان ديمتريوس والصُّنَّاع الذين معه لهم دعوى على أحدٍ، فإنه تُقام أيَّامٌ للقضاء، ويوجد ولاةٌ، فليـرافعـوا بعضهم بعضـاً. وإن كنتم تطلـبون شـيئاً آخـر، فإنه يُقضَى بينكم في محفلٍ شرعيٍّ.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Si Démétrius et les artisans qui le suivent sont en litige avec quelqu'un, il se tient des audiences, il existe des proconsuls: que les parties aillent donc en justice! Et si vous avez encore d'autres requêtes, l'affaire sera réglée par l'assemblée légale.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Therefore, if Demetrius and his fellow craftsmen have a case against anyone, the courts are open and there are proconsuls. Let them bring charges against one another. 39 But if you have any other inquiry to make, it shall be determined in the lawful assembly.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7165" name="Group 13"/>
          <p:cNvGraphicFramePr>
            <a:graphicFrameLocks noGrp="1"/>
          </p:cNvGraphicFramePr>
          <p:nvPr/>
        </p:nvGraphicFramePr>
        <p:xfrm>
          <a:off x="34925" y="115888"/>
          <a:ext cx="9074150" cy="6319394"/>
        </p:xfrm>
        <a:graphic>
          <a:graphicData uri="http://schemas.openxmlformats.org/drawingml/2006/table">
            <a:tbl>
              <a:tblPr rtl="1"/>
              <a:tblGrid>
                <a:gridCol w="4608512"/>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لأنَّنا في خطر أن نُحاكَم من أجل اضطراب هذا اليوم. وليس حُجَّةٌ يُمكننا من أجلها أن نُعطِي جواباً عن هذا الشَّغب ". ولمَّا قال هذا صرف المحفل.</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Nous risquons en fait d'être accusés de sédition pour notre réunion d'aujourd'hui, car il n'existe aucun motif que nous puissions avancer pour justifier cet attroupement. 41 Et, sur cette déclaration, il renvoya l'assemblée.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For we are in danger of being called in question for today's uproar, 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817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920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022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1250" name="Group 2"/>
          <p:cNvGraphicFramePr>
            <a:graphicFrameLocks noGrp="1"/>
          </p:cNvGraphicFramePr>
          <p:nvPr/>
        </p:nvGraphicFramePr>
        <p:xfrm>
          <a:off x="34925" y="44450"/>
          <a:ext cx="9074150" cy="6876288"/>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مزمور</a:t>
                      </a:r>
                      <a:r>
                        <a:rPr kumimoji="0" lang="ar-EG" sz="2800" b="1" i="0" u="sng" strike="noStrike" cap="none" normalizeH="0" baseline="0" smtClean="0">
                          <a:ln>
                            <a:noFill/>
                          </a:ln>
                          <a:solidFill>
                            <a:srgbClr val="FF9900"/>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Times New Roman" pitchFamily="18" charset="0"/>
                        </a:rPr>
                        <a:t>66:12-14</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جُزنا في النَّار والماء. وأخرجتنا إلى الراحة. أَدخل إلى بيتكَ بالمُحرَقاتِ. وأُفيكَ النذورَ التى نَطَقت بها شفَتاي. 		</a:t>
                      </a:r>
                      <a:r>
                        <a:rPr kumimoji="0" lang="ar-SA" sz="32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Nous sommes entrés dans le feu et dans l'eau, mais tu nous as fait sortir pour un banquet.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J'entre dans ta maison avec des holocaustes; Envers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j'accomplis les voeux qui ont ouvert mes lèvres,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We went through fire and through water; But You brought us out to rich fulfillment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Which my lips have uttered.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741261" name="Rectangle 13"/>
          <p:cNvSpPr>
            <a:spLocks noGrp="1" noChangeArrowheads="1"/>
          </p:cNvSpPr>
          <p:nvPr>
            <p:ph type="ctrTitle"/>
          </p:nvPr>
        </p:nvSpPr>
        <p:spPr/>
        <p:txBody>
          <a:bodyPr/>
          <a:lstStyle/>
          <a:p>
            <a:r>
              <a:rPr lang="en-US"/>
              <a:t>8pg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2286" name="Group 14"/>
          <p:cNvGraphicFramePr>
            <a:graphicFrameLocks noGrp="1"/>
          </p:cNvGraphicFramePr>
          <p:nvPr/>
        </p:nvGraphicFramePr>
        <p:xfrm>
          <a:off x="34925" y="44450"/>
          <a:ext cx="9074150" cy="6452554"/>
        </p:xfrm>
        <a:graphic>
          <a:graphicData uri="http://schemas.openxmlformats.org/drawingml/2006/table">
            <a:tbl>
              <a:tblPr rtl="1"/>
              <a:tblGrid>
                <a:gridCol w="4105275"/>
                <a:gridCol w="49688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( 18 : 10 – 20 )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اُنظروا، إذاً لا تحتقروا أحد هؤلاء الصِّغار، لأني أقول لكم أن ملائكتهم في السَّموات كلَّ حينٍ ينظرون وجه أبي الذي في السَّموات. لأن ابن الإنسان قد جاء ليطلب وليُخلِّص ما قد ضلَّ.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Mathieu 18:10-20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Gardez-vous de mépriser aucun de ces petits, car, je vous le dis, aux cieux leurs anges se tiennent sans cesse en présence de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18:10-20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Take heed that you do not despise one of these little ones, for I say to you that in heaven their angels always see the face of My Father who is in heaven. 11 For the Son of Man has come to save that which was lost.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742287" name="Rectangle 15"/>
          <p:cNvSpPr>
            <a:spLocks noGrp="1" noChangeArrowheads="1"/>
          </p:cNvSpPr>
          <p:nvPr>
            <p:ph type="ctrTitle"/>
          </p:nvPr>
        </p:nvSpPr>
        <p:spPr/>
        <p:txBody>
          <a:bodyPr/>
          <a:lstStyle/>
          <a:p>
            <a:r>
              <a:rPr lang="en-US"/>
              <a:t>8g</a:t>
            </a:r>
          </a:p>
        </p:txBody>
      </p:sp>
    </p:spTree>
  </p:cSld>
  <p:clrMapOvr>
    <a:masterClrMapping/>
  </p:clrMapOvr>
  <p:timing>
    <p:tnLst>
      <p:par>
        <p:cTn id="1" dur="indefinite" restart="never" nodeType="tmRoot"/>
      </p:par>
    </p:tnLst>
  </p:timing>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3309" name="Group 13"/>
          <p:cNvGraphicFramePr>
            <a:graphicFrameLocks noGrp="1"/>
          </p:cNvGraphicFramePr>
          <p:nvPr/>
        </p:nvGraphicFramePr>
        <p:xfrm>
          <a:off x="34925" y="44450"/>
          <a:ext cx="9074150" cy="5905501"/>
        </p:xfrm>
        <a:graphic>
          <a:graphicData uri="http://schemas.openxmlformats.org/drawingml/2006/table">
            <a:tbl>
              <a:tblPr rtl="1"/>
              <a:tblGrid>
                <a:gridCol w="4897437"/>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ماذا تظنون؟ إن كان لأحد مئة خروفٍ، وضلَّ واحدٌ منها، أفلا يترك التِّسعة والتِّسعين على الجبال ويذهب ويطلب الضَّالَّ؟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11Quel est votre avis? Si un homme a cent brebis et que l'une d'entre elles vienne à s'égarer, ne va-t-il pas laisser les quatre-vingt-dix-neuf autres dans la montagne pour aller à la recherche de celle qui s'est égarée?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What do you think? If a man has a hundred sheep, and one of them goes astray, does he not leave the ninety-nine and go to the mountains to seek the one that is straying?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4333" name="Group 13"/>
          <p:cNvGraphicFramePr>
            <a:graphicFrameLocks noGrp="1"/>
          </p:cNvGraphicFramePr>
          <p:nvPr/>
        </p:nvGraphicFramePr>
        <p:xfrm>
          <a:off x="34925" y="115888"/>
          <a:ext cx="9074150" cy="5834063"/>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حصل ووجده، فالحقَّ أقول لكم أنه يفرح به أكثر من التِّسعة والتِّسعين التى لم تَضلَّ. هكذا ليست مشيئة أبي الذي في السَّموات أن يَهلِك أحد هؤلاء الصِّغار.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Et s'il parvient à la retrouver, en vérité, je vous déclare, il en a plus de joie que des quatre-vingt-dix-neuf qui ne se sont pas égarées. 14 Ainsi votre Père qui est aux cieux veut qu'aucun de ces petits ne se perde.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if he should find it, assuredly, I say to you, he rejoices more over that sheep than over the ninety-nine that did not go astray.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Even so it is not the will of your Father who is in heaven that one of these little ones should perish.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5357" name="Group 13"/>
          <p:cNvGraphicFramePr>
            <a:graphicFrameLocks noGrp="1"/>
          </p:cNvGraphicFramePr>
          <p:nvPr/>
        </p:nvGraphicFramePr>
        <p:xfrm>
          <a:off x="34925" y="44450"/>
          <a:ext cx="9074150" cy="6344160"/>
        </p:xfrm>
        <a:graphic>
          <a:graphicData uri="http://schemas.openxmlformats.org/drawingml/2006/table">
            <a:tbl>
              <a:tblPr rtl="1"/>
              <a:tblGrid>
                <a:gridCol w="4392612"/>
                <a:gridCol w="46815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أخطأ إليك أخوك فاذهب وعاتبه بينك وبينه وحدكما. إن سمع منك فقد ربحت أخاك. وإن لم يسمع منك، فخذ معك أيضاً واحداً أو اثنين لكى تقوم كلُّ كلمة على فم شاهدين أو ثلاثة.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Si ton frère vient à pécher, va le trouver et fais-lui tes reproches seul à seul. S'il t'écoute, tu auras gagné ton frère. 16 S'il ne t'écoute pas, prends encore avec toi une ou deux personnes pour que toute affaire soit décidée sur la parole de deux ou trois témoins.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Moreover if your brother sins against you, go and tell him his fault between you and him alone. If he hears you, you have gained your brother. 16 But if he will not hear, take with you one or two more, that `by the mouth of two or three witnesses every word may be established.'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6381" name="Group 13"/>
          <p:cNvGraphicFramePr>
            <a:graphicFrameLocks noGrp="1"/>
          </p:cNvGraphicFramePr>
          <p:nvPr/>
        </p:nvGraphicFramePr>
        <p:xfrm>
          <a:off x="34925" y="44450"/>
          <a:ext cx="9074150" cy="6904992"/>
        </p:xfrm>
        <a:graphic>
          <a:graphicData uri="http://schemas.openxmlformats.org/drawingml/2006/table">
            <a:tbl>
              <a:tblPr rtl="1"/>
              <a:tblGrid>
                <a:gridCol w="4537075"/>
                <a:gridCol w="4537075"/>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وإن لم يسمع منهم فقل للكنيسة. وإن لم يسمع من الكنيسة فليكن عندك كوثنيٍّ وعشار. الحقَّ أقول لكم: كلُّ ما تربطونه على الأرض يكون مربوطاً في السَّموات، وكلُّ ما تَحلُونه على الأرض يكون محلولاً في السَّموات.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S'il refuse de les écouter, dis-le à l'Église, et s'il refuse d'écouter même l'Église, qu'il soit pour toi comme le païen et le collecteur d'impôt. 18 En vérité, je vous le déclare: tout ce que vous lierez sur la terre sera lié au ciel, et tout ce que vous délierez sur la terre sera délié au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if he refuses to hear them, tell it to the church. But if he refuses even to hear the church, let him be to you like a heathen and a tax </a:t>
                      </a:r>
                      <a:r>
                        <a:rPr kumimoji="0" lang="en-US" sz="2600" b="0" i="0" u="none" strike="noStrike" cap="none" normalizeH="0" baseline="0" smtClean="0">
                          <a:ln>
                            <a:noFill/>
                          </a:ln>
                          <a:solidFill>
                            <a:schemeClr val="bg1"/>
                          </a:solidFill>
                          <a:effectLst/>
                          <a:latin typeface="Arial" charset="0"/>
                          <a:cs typeface="Arial" charset="0"/>
                        </a:rPr>
                        <a:t>collector.</a:t>
                      </a:r>
                      <a:r>
                        <a:rPr kumimoji="0" lang="en-US" sz="2800" b="0" i="0" u="none" strike="noStrike" cap="none" normalizeH="0" baseline="0" smtClean="0">
                          <a:ln>
                            <a:noFill/>
                          </a:ln>
                          <a:solidFill>
                            <a:schemeClr val="bg1"/>
                          </a:solidFill>
                          <a:effectLst/>
                          <a:latin typeface="Arial" charset="0"/>
                          <a:cs typeface="Arial" charset="0"/>
                        </a:rPr>
                        <a:t> 18 Assuredly, I say to you, whatever you bind on earth will be bound in heaven, and whatever you loose on earth will be loosed in heaven.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7405" name="Group 13"/>
          <p:cNvGraphicFramePr>
            <a:graphicFrameLocks noGrp="1"/>
          </p:cNvGraphicFramePr>
          <p:nvPr/>
        </p:nvGraphicFramePr>
        <p:xfrm>
          <a:off x="34925" y="115888"/>
          <a:ext cx="9074150" cy="6417312"/>
        </p:xfrm>
        <a:graphic>
          <a:graphicData uri="http://schemas.openxmlformats.org/drawingml/2006/table">
            <a:tbl>
              <a:tblPr rtl="1"/>
              <a:tblGrid>
                <a:gridCol w="4752975"/>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وأقول لكم أيضاً: إن اتَّفق اثنان منكم على الأرض لأي شيءٍ يطلبانه فإنه يكون لهما مِن عند أبي الذي في السَّموات. لأنه حيثما اجتمعا اثنان أو ثلاثةٌ بِاسمي فهناك أكون في وسطِهم. </a:t>
                      </a: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Je vous le déclare encore, si deux d'entre vous, sur la terre, se mettent d'accord pour demander quoi que ce soit, cela leur sera accordé par mon Père qui est aux cieux. 20 Car, là où deux ou trois se trouvent réunis en mon nom, je suis au milieu d'eux.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Again I say to you that if two of you agree on earth concerning anything that they ask, it will be done for them by My Father in heaven. 20 For where two or three are gathered together in My name, I am there in the midst of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842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9449" name="Group 9"/>
          <p:cNvGraphicFramePr>
            <a:graphicFrameLocks noGrp="1"/>
          </p:cNvGraphicFramePr>
          <p:nvPr/>
        </p:nvGraphicFramePr>
        <p:xfrm>
          <a:off x="468313" y="692150"/>
          <a:ext cx="8137525" cy="582168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Ninth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(15</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a:t>
                      </a:r>
                      <a:r>
                        <a:rPr kumimoji="0" lang="en-US" sz="4000" b="0" i="0" u="none" strike="noStrike" cap="none" normalizeH="0" baseline="0" smtClean="0">
                          <a:ln>
                            <a:noFill/>
                          </a:ln>
                          <a:solidFill>
                            <a:srgbClr val="FF9900"/>
                          </a:solidFill>
                          <a:effectLst/>
                          <a:latin typeface="Arial" charset="0"/>
                          <a:cs typeface="Arial" charset="0"/>
                        </a:rPr>
                        <a:t>Hatour</a:t>
                      </a:r>
                      <a:r>
                        <a:rPr kumimoji="0" lang="en-US" sz="4000" b="1" i="0" u="none" strike="noStrike" cap="none" normalizeH="0" baseline="0" smtClean="0">
                          <a:ln>
                            <a:noFill/>
                          </a:ln>
                          <a:solidFill>
                            <a:srgbClr val="FF9900"/>
                          </a:solidFill>
                          <a:effectLst/>
                          <a:latin typeface="Arial" charset="0"/>
                          <a:cs typeface="Arial" charset="0"/>
                        </a:rPr>
                        <a:t>)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التاسع</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الخامس عشر من هاتور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Neuvième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Quinzième du </a:t>
                      </a:r>
                      <a:r>
                        <a:rPr kumimoji="0" lang="en-US" sz="4000" b="0" i="0" u="none" strike="noStrike" cap="none" normalizeH="0" baseline="0" smtClean="0">
                          <a:ln>
                            <a:noFill/>
                          </a:ln>
                          <a:solidFill>
                            <a:srgbClr val="FF9900"/>
                          </a:solidFill>
                          <a:effectLst/>
                          <a:latin typeface="Arial" charset="0"/>
                          <a:cs typeface="Arial" charset="0"/>
                        </a:rPr>
                        <a:t>Hatour</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04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75046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4882" name="Group 2"/>
          <p:cNvGraphicFramePr>
            <a:graphicFrameLocks noGrp="1"/>
          </p:cNvGraphicFramePr>
          <p:nvPr/>
        </p:nvGraphicFramePr>
        <p:xfrm>
          <a:off x="34925" y="44450"/>
          <a:ext cx="9074150" cy="6527040"/>
        </p:xfrm>
        <a:graphic>
          <a:graphicData uri="http://schemas.openxmlformats.org/drawingml/2006/table">
            <a:tbl>
              <a:tblPr rtl="1"/>
              <a:tblGrid>
                <a:gridCol w="4105275"/>
                <a:gridCol w="4968875"/>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en-US" sz="3200" b="0" i="0" u="sng" strike="noStrike" cap="none" normalizeH="0" baseline="0" smtClean="0">
                          <a:ln>
                            <a:noFill/>
                          </a:ln>
                          <a:solidFill>
                            <a:srgbClr val="FF9933"/>
                          </a:solidFill>
                          <a:effectLst/>
                          <a:latin typeface="Arial" charset="0"/>
                          <a:cs typeface="Times New Roman" pitchFamily="18" charset="0"/>
                        </a:rPr>
                        <a:t>68:35,3</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 </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68:35,3</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a:t>
                      </a:r>
                      <a:r>
                        <a:rPr kumimoji="0" lang="en-US"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ô Dieu ! tu es redoutable. C’est le Dieu d’Israël qui donne au peuple puissance et pouvoir. 3 Mais les justes se réjouissent, ils exultent devant Dieu, Ils s’égayent dans la joie.!</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O God, You are more awesome than Your holy places. The God of Israel is He who gives strength and power to His people. 3 But let the righteous be glad; let them rejoice before God; yes, let them rejoice exceedingly.</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834893" name="Rectangle 13"/>
          <p:cNvSpPr>
            <a:spLocks noGrp="1" noChangeArrowheads="1"/>
          </p:cNvSpPr>
          <p:nvPr>
            <p:ph type="ctrTitle"/>
          </p:nvPr>
        </p:nvSpPr>
        <p:spPr/>
        <p:txBody>
          <a:bodyPr/>
          <a:lstStyle/>
          <a:p>
            <a:r>
              <a:rPr lang="en-US"/>
              <a:t>9pv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5906" name="Group 2"/>
          <p:cNvGraphicFramePr>
            <a:graphicFrameLocks noGrp="1"/>
          </p:cNvGraphicFramePr>
          <p:nvPr/>
        </p:nvGraphicFramePr>
        <p:xfrm>
          <a:off x="34925" y="-26988"/>
          <a:ext cx="9074150" cy="6840347"/>
        </p:xfrm>
        <a:graphic>
          <a:graphicData uri="http://schemas.openxmlformats.org/drawingml/2006/table">
            <a:tbl>
              <a:tblPr rtl="1"/>
              <a:tblGrid>
                <a:gridCol w="4897437"/>
                <a:gridCol w="4176713"/>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Arial" charset="0"/>
                        </a:rPr>
                        <a:t>10 : 16- 23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انا ارسلكم كغنم في وسط ذئاب.فكونوا حكماء كالحيّات وبسطاء كالحمام. ولكن احذروا من الناس.لانهم سيسلمونكم الى مجالس وفي مجامعهم يجلدونكم.</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Matthieu </a:t>
                      </a:r>
                      <a:r>
                        <a:rPr kumimoji="0" lang="en-US" sz="3200" b="0" i="0" u="sng" strike="noStrike" cap="none" normalizeH="0" baseline="0" smtClean="0">
                          <a:ln>
                            <a:noFill/>
                          </a:ln>
                          <a:solidFill>
                            <a:srgbClr val="FF9933"/>
                          </a:solidFill>
                          <a:effectLst/>
                          <a:latin typeface="Arial" charset="0"/>
                          <a:cs typeface="Times New Roman" pitchFamily="18" charset="0"/>
                        </a:rPr>
                        <a:t>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Voici : je vous envoie comme des brebis au milieu des loups. Soyez donc prudents comme les serpents, et simples comme les colombes.17 Gardez–vous des hommes, car ils vous livreront aux tribunaux et ils vous flagelleront dans leurs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35917" name="Rectangle 13"/>
          <p:cNvSpPr>
            <a:spLocks noGrp="1" noChangeArrowheads="1"/>
          </p:cNvSpPr>
          <p:nvPr>
            <p:ph type="ctrTitle"/>
          </p:nvPr>
        </p:nvSpPr>
        <p:spPr/>
        <p:txBody>
          <a:bodyPr/>
          <a:lstStyle/>
          <a:p>
            <a:r>
              <a:rPr lang="en-US"/>
              <a:t>9v</a:t>
            </a:r>
          </a:p>
        </p:txBody>
      </p:sp>
    </p:spTree>
  </p:cSld>
  <p:clrMapOvr>
    <a:masterClrMapping/>
  </p:clrMapOvr>
  <p:timing>
    <p:tnLst>
      <p:par>
        <p:cTn id="1" dur="indefinite" restart="never" nodeType="tmRoot"/>
      </p:par>
    </p:tnLst>
  </p:timing>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6930" name="Group 2"/>
          <p:cNvGraphicFramePr>
            <a:graphicFrameLocks noGrp="1"/>
          </p:cNvGraphicFramePr>
          <p:nvPr/>
        </p:nvGraphicFramePr>
        <p:xfrm>
          <a:off x="34925" y="115888"/>
          <a:ext cx="9074150" cy="6796405"/>
        </p:xfrm>
        <a:graphic>
          <a:graphicData uri="http://schemas.openxmlformats.org/drawingml/2006/table">
            <a:tbl>
              <a:tblPr rtl="1"/>
              <a:tblGrid>
                <a:gridCol w="5041900"/>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7954" name="Group 2"/>
          <p:cNvGraphicFramePr>
            <a:graphicFrameLocks noGrp="1"/>
          </p:cNvGraphicFramePr>
          <p:nvPr/>
        </p:nvGraphicFramePr>
        <p:xfrm>
          <a:off x="34925" y="44450"/>
          <a:ext cx="9145588" cy="6443283"/>
        </p:xfrm>
        <a:graphic>
          <a:graphicData uri="http://schemas.openxmlformats.org/drawingml/2006/table">
            <a:tbl>
              <a:tblPr rtl="1"/>
              <a:tblGrid>
                <a:gridCol w="4608513"/>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 22 Vous serez haïs de tous à cause de mon nom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20 for it is not you who speak, but the Spirit of your Father who speaks in you. 21 Now brother will deliver up brother to death, and a father his child; and children will rise up against parents and cause them to be put to death. </a:t>
                      </a:r>
                      <a:r>
                        <a:rPr kumimoji="0" lang="en-US" sz="2800" b="0" i="0" u="none" strike="noStrike" cap="none" normalizeH="0" baseline="0" smtClean="0">
                          <a:ln>
                            <a:noFill/>
                          </a:ln>
                          <a:solidFill>
                            <a:schemeClr val="bg1"/>
                          </a:solidFill>
                          <a:effectLst/>
                          <a:latin typeface="Arial" charset="0"/>
                          <a:cs typeface="Arial" charset="0"/>
                        </a:rPr>
                        <a:t>22 And you will be hated by all for My name's sake.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38978" name="Group 2"/>
          <p:cNvGraphicFramePr>
            <a:graphicFrameLocks noGrp="1"/>
          </p:cNvGraphicFramePr>
          <p:nvPr/>
        </p:nvGraphicFramePr>
        <p:xfrm>
          <a:off x="34925" y="44450"/>
          <a:ext cx="9145588" cy="6028755"/>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فاني الحق اقول لكم لا تكملون مدن اسرائيل حتى يأتي ابن الانسان</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celui qui persévérera jusqu’à la fin sera sauvé. 23  Quand on vous persécutera dans cette ville–ci, fuyez dans une autre. En vérité je vous le dis, vous n’aurez point achevé (de parcourir) les villes d’Israël, que le Fils de l’homme viendra.</a:t>
                      </a:r>
                      <a:endParaRPr kumimoji="0" lang="fr-FR"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84000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1026" name="Group 2"/>
          <p:cNvGraphicFramePr>
            <a:graphicFrameLocks noGrp="1"/>
          </p:cNvGraphicFramePr>
          <p:nvPr/>
        </p:nvGraphicFramePr>
        <p:xfrm>
          <a:off x="34925" y="44450"/>
          <a:ext cx="9145588" cy="6121401"/>
        </p:xfrm>
        <a:graphic>
          <a:graphicData uri="http://schemas.openxmlformats.org/drawingml/2006/table">
            <a:tbl>
              <a:tblPr rtl="1"/>
              <a:tblGrid>
                <a:gridCol w="4464050"/>
                <a:gridCol w="46815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en-US" sz="3600" b="0" i="0" u="sng" strike="noStrike" cap="none" normalizeH="0" baseline="0" smtClean="0">
                          <a:ln>
                            <a:noFill/>
                          </a:ln>
                          <a:solidFill>
                            <a:srgbClr val="FF9933"/>
                          </a:solidFill>
                          <a:effectLst/>
                          <a:latin typeface="Arial" charset="0"/>
                          <a:cs typeface="Arial" charset="0"/>
                        </a:rPr>
                        <a:t> 97:11-12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نور قد زرع للصديق وفرح للمستقيمي القلب.  افرحوا ايها الصديقون بالرب واحمدوا ذكر قدسه</a:t>
                      </a:r>
                      <a:r>
                        <a:rPr kumimoji="0" lang="en-US"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La lumière est semée pour le juste, Et la joie pour ceux dont le coeur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Justes, réjouissez–vous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41037" name="Rectangle 13"/>
          <p:cNvSpPr>
            <a:spLocks noGrp="1" noChangeArrowheads="1"/>
          </p:cNvSpPr>
          <p:nvPr>
            <p:ph type="ctrTitle"/>
          </p:nvPr>
        </p:nvSpPr>
        <p:spPr/>
        <p:txBody>
          <a:bodyPr/>
          <a:lstStyle/>
          <a:p>
            <a:r>
              <a:rPr lang="en-US"/>
              <a:t>9pm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2050" name="Group 2"/>
          <p:cNvGraphicFramePr>
            <a:graphicFrameLocks noGrp="1"/>
          </p:cNvGraphicFramePr>
          <p:nvPr/>
        </p:nvGraphicFramePr>
        <p:xfrm>
          <a:off x="34925" y="-26988"/>
          <a:ext cx="9145588" cy="6581839"/>
        </p:xfrm>
        <a:graphic>
          <a:graphicData uri="http://schemas.openxmlformats.org/drawingml/2006/table">
            <a:tbl>
              <a:tblPr rtl="1"/>
              <a:tblGrid>
                <a:gridCol w="4968875"/>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( 13 : 9 – 13 )   </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الى نفوسكم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سيسلمونكم الى مجالس وتجلدون في مجامع وتوقفون امام ولاة وملوك من اجلي شهادة لهم.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Marc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Prenez garde à vous–mêmes ; on vous livrera aux tribunaux, et vous serez battus de verges dans les synagogues ; vous comparaîtrez devant les gouverneurs et devant les rois, à cause de moi, pour leur servir de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Mark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42061" name="Rectangle 13"/>
          <p:cNvSpPr>
            <a:spLocks noGrp="1" noChangeArrowheads="1"/>
          </p:cNvSpPr>
          <p:nvPr>
            <p:ph type="ctrTitle"/>
          </p:nvPr>
        </p:nvSpPr>
        <p:spPr/>
        <p:txBody>
          <a:bodyPr/>
          <a:lstStyle/>
          <a:p>
            <a:r>
              <a:rPr lang="en-US"/>
              <a:t>9m</a:t>
            </a:r>
          </a:p>
        </p:txBody>
      </p:sp>
    </p:spTree>
  </p:cSld>
  <p:clrMapOvr>
    <a:masterClrMapping/>
  </p:clrMapOvr>
  <p:timing>
    <p:tnLst>
      <p:par>
        <p:cTn id="1" dur="indefinite" restart="never" nodeType="tmRoot"/>
      </p:par>
    </p:tnLst>
  </p:timing>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3074" name="Group 2"/>
          <p:cNvGraphicFramePr>
            <a:graphicFrameLocks noGrp="1"/>
          </p:cNvGraphicFramePr>
          <p:nvPr/>
        </p:nvGraphicFramePr>
        <p:xfrm>
          <a:off x="34925" y="44450"/>
          <a:ext cx="9145588" cy="6766560"/>
        </p:xfrm>
        <a:graphic>
          <a:graphicData uri="http://schemas.openxmlformats.org/drawingml/2006/table">
            <a:tbl>
              <a:tblPr rtl="1"/>
              <a:tblGrid>
                <a:gridCol w="4752975"/>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وينبغي ان يكرز اولا بالانجيل في جميع الامم.  فمتى ساقوكم ليسلموكم فلا تعتنوا من قبل بما تتكلمون ولا تهتموا.بل مهما أعطيتم في تلك الساعة فبذلك تكلموا.لان لستم انتم المتكلمين بل الروح القدس.</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Il faut premièrement que la bonne nouvelle soit prêchée à toutes les nations.11 Quand on vous emmènera pour vous livrer, ne vous inquiétez pas d’avance de ce que vous direz, mais dites ce qui vous sera donné à l’heure même ; car ce n’est pas vous qui parlerez, mais l’Esprit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4098" name="Group 2"/>
          <p:cNvGraphicFramePr>
            <a:graphicFrameLocks noGrp="1"/>
          </p:cNvGraphicFramePr>
          <p:nvPr/>
        </p:nvGraphicFramePr>
        <p:xfrm>
          <a:off x="34925" y="115888"/>
          <a:ext cx="9001125" cy="6352032"/>
        </p:xfrm>
        <a:graphic>
          <a:graphicData uri="http://schemas.openxmlformats.org/drawingml/2006/table">
            <a:tbl>
              <a:tblPr rtl="1"/>
              <a:tblGrid>
                <a:gridCol w="4464050"/>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وسيسلم الاخ اخاه الى الموت والاب ولده.ويقوم الاولاد على والديهم ويقتلونهم.  وتكونون مبغضين من الجميع من اجل اسمي.ولكن الذي يصبر الى المنتهى فهذا يخلص.</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Le frère livrera son frère à la mort, et le père son enfant : les enfants se soulèveront contre leurs parents et les feront mourir.13 Vous serez haïs de tous à cause de mon nom,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men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51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8451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8451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84512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7170" name="Group 2"/>
          <p:cNvGraphicFramePr>
            <a:graphicFrameLocks noGrp="1"/>
          </p:cNvGraphicFramePr>
          <p:nvPr/>
        </p:nvGraphicFramePr>
        <p:xfrm>
          <a:off x="34925" y="44450"/>
          <a:ext cx="9001125" cy="6599492"/>
        </p:xfrm>
        <a:graphic>
          <a:graphicData uri="http://schemas.openxmlformats.org/drawingml/2006/table">
            <a:tbl>
              <a:tblPr rtl="1"/>
              <a:tblGrid>
                <a:gridCol w="4824412"/>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a:t>
                      </a:r>
                      <a:r>
                        <a:rPr kumimoji="0" lang="ar-EG" sz="3200" b="0" i="0" u="sng" strike="noStrike" cap="none" normalizeH="0" baseline="0" smtClean="0">
                          <a:ln>
                            <a:noFill/>
                          </a:ln>
                          <a:solidFill>
                            <a:srgbClr val="FF9933"/>
                          </a:solidFill>
                          <a:effectLst/>
                          <a:latin typeface="Arial" charset="0"/>
                          <a:cs typeface="Arial" charset="0"/>
                        </a:rPr>
                        <a:t>أهل أفسس </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(5 : 8 - 21</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47181" name="Rectangle 13"/>
          <p:cNvSpPr>
            <a:spLocks noGrp="1" noChangeArrowheads="1"/>
          </p:cNvSpPr>
          <p:nvPr>
            <p:ph type="ctrTitle"/>
          </p:nvPr>
        </p:nvSpPr>
        <p:spPr/>
        <p:txBody>
          <a:bodyPr/>
          <a:lstStyle/>
          <a:p>
            <a:r>
              <a:rPr lang="en-US"/>
              <a:t>9p</a:t>
            </a:r>
          </a:p>
        </p:txBody>
      </p:sp>
    </p:spTree>
  </p:cSld>
  <p:clrMapOvr>
    <a:masterClrMapping/>
  </p:clrMapOvr>
  <p:timing>
    <p:tnLst>
      <p:par>
        <p:cTn id="1" dur="indefinite" restart="never" nodeType="tmRoot"/>
      </p:par>
    </p:tnLst>
  </p:timing>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8194" name="Group 2"/>
          <p:cNvGraphicFramePr>
            <a:graphicFrameLocks noGrp="1"/>
          </p:cNvGraphicFramePr>
          <p:nvPr/>
        </p:nvGraphicFramePr>
        <p:xfrm>
          <a:off x="34925" y="115888"/>
          <a:ext cx="9001125" cy="6514148"/>
        </p:xfrm>
        <a:graphic>
          <a:graphicData uri="http://schemas.openxmlformats.org/drawingml/2006/table">
            <a:tbl>
              <a:tblPr rtl="1"/>
              <a:tblGrid>
                <a:gridCol w="4608512"/>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نسيتم الوعظ الذي يخاطبكم كبنين يا ابني لا تحتقر تأديب الرب ولا تخر اذا وبخك. لان الذي يحبه الرب يؤدبه ويجلد كل ابن يقبله</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9218" name="Group 2"/>
          <p:cNvGraphicFramePr>
            <a:graphicFrameLocks noGrp="1"/>
          </p:cNvGraphicFramePr>
          <p:nvPr/>
        </p:nvGraphicFramePr>
        <p:xfrm>
          <a:off x="34925" y="115888"/>
          <a:ext cx="9145588" cy="5978526"/>
        </p:xfrm>
        <a:graphic>
          <a:graphicData uri="http://schemas.openxmlformats.org/drawingml/2006/table">
            <a:tbl>
              <a:tblPr rtl="1"/>
              <a:tblGrid>
                <a:gridCol w="4608513"/>
                <a:gridCol w="4537075"/>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فاي ابن لا يؤدبه ابوه.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ان كنتم بلا تأديب قد صار الجميع شركاء فيه فانتم نغول لا بنون.</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Supportez la correction : c’est comme des fils que Dieu vous traite. Car quel est le fils que le père ne corrige pas ?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0242" name="Group 2"/>
          <p:cNvGraphicFramePr>
            <a:graphicFrameLocks noGrp="1"/>
          </p:cNvGraphicFramePr>
          <p:nvPr/>
        </p:nvGraphicFramePr>
        <p:xfrm>
          <a:off x="34925" y="115888"/>
          <a:ext cx="9074150" cy="6298248"/>
        </p:xfrm>
        <a:graphic>
          <a:graphicData uri="http://schemas.openxmlformats.org/drawingml/2006/table">
            <a:tbl>
              <a:tblPr rtl="1"/>
              <a:tblGrid>
                <a:gridCol w="4824412"/>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قد كان لنا آباء اجسادنا مؤدبين وكنا نهابهم.أفلا نخضع بالأولى جدا لأبي الارواح فنحيا. لان اولئك أدبونا اياما قليلة حسب استحسانهم</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10 Nos pères, en effet, nous corrigeaient pour peu de temps, comme ils le jugeaient bon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10 For they indeed for a few days chastened us as seemed best to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1266" name="Group 2"/>
          <p:cNvGraphicFramePr>
            <a:graphicFrameLocks noGrp="1"/>
          </p:cNvGraphicFramePr>
          <p:nvPr/>
        </p:nvGraphicFramePr>
        <p:xfrm>
          <a:off x="34925" y="115888"/>
          <a:ext cx="9145588" cy="6585585"/>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هذا فلاجل المنفعة لكي نشترك في قداسته. ولكن كل تأديب في الحاضر لا يرى انه للفرح بل للحزن.واما اخيرا فيعطي الذين يتدربون به ثمر بر للسلام.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Dieu nous corrige pour notre véritable intérêt, afin de nous faire participer à sa sainteté.11 Toute correction, il est vrai, paraît être au premier abord un sujet de tristesse et non de joie ; mais plus tard elle procure un paisible fruit de justice à ceux qu’elle a formés.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for our profit, that we may be partakers of His holiness. 11 Now no chastening seems to be joyful for the present, but painful; nevertheless, afterward it yields the peaceable fruit of righteousness to those who have been trained by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2290" name="Group 2"/>
          <p:cNvGraphicFramePr>
            <a:graphicFrameLocks noGrp="1"/>
          </p:cNvGraphicFramePr>
          <p:nvPr/>
        </p:nvGraphicFramePr>
        <p:xfrm>
          <a:off x="34925" y="44450"/>
          <a:ext cx="9145588" cy="6796405"/>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قوّموا الايادي المسترخية والركب المخلّعة  واصنعوا لارجلكم مسالك مستقيمة لكي لا يعتسف الاعرج بل بالحري يشفى. اتبعوا السلام مع الجميع والقداسة التي بدونها لن يرى احد الرب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C’est pourquoi redressez les mains abattues et les genoux paralysés.13 Que vos pieds suivent des pistes droites, afin que ce qui est boiteux ne dévie pas, mais plutôt soit guéri.14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Therefore strengthen the hands which hang down, and the feeble knees, 13 and make straight paths for your feet, so that what is lame may not be dislocated, but rather be healed. 14 Pursue peace with all people, and holiness, without which no one will see the Lord.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33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43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8543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85434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6386" name="Group 2"/>
          <p:cNvGraphicFramePr>
            <a:graphicFrameLocks noGrp="1"/>
          </p:cNvGraphicFramePr>
          <p:nvPr/>
        </p:nvGraphicFramePr>
        <p:xfrm>
          <a:off x="34925" y="-26988"/>
          <a:ext cx="9217025" cy="6448044"/>
        </p:xfrm>
        <a:graphic>
          <a:graphicData uri="http://schemas.openxmlformats.org/drawingml/2006/table">
            <a:tbl>
              <a:tblPr rtl="1"/>
              <a:tblGrid>
                <a:gridCol w="4895850"/>
                <a:gridCol w="4321175"/>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الأولى (</a:t>
                      </a:r>
                      <a:r>
                        <a:rPr kumimoji="0" lang="en-US" sz="3200" b="0" i="0" u="sng" strike="noStrike" cap="none" normalizeH="0" baseline="0" smtClean="0">
                          <a:ln>
                            <a:noFill/>
                          </a:ln>
                          <a:solidFill>
                            <a:srgbClr val="FF9933"/>
                          </a:solidFill>
                          <a:effectLst/>
                          <a:latin typeface="Arial" charset="0"/>
                          <a:cs typeface="Arial" charset="0"/>
                        </a:rPr>
                        <a:t>4:12-19</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Bien–aimés, ne soyez pas surpris de la fournaise qui sévit parmi vous pour vous éprouver, comme s’il vous arrivait quelque chose d’étrange.13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Beloved, do not think it strange concerning the fiery trial which is to try you, as though some strange thing happened to you; 13 but rejoice to the extent that you partake of Christ's sufferings,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56397" name="Rectangle 13"/>
          <p:cNvSpPr>
            <a:spLocks noGrp="1" noChangeArrowheads="1"/>
          </p:cNvSpPr>
          <p:nvPr>
            <p:ph type="ctrTitle"/>
          </p:nvPr>
        </p:nvSpPr>
        <p:spPr/>
        <p:txBody>
          <a:bodyPr/>
          <a:lstStyle/>
          <a:p>
            <a:r>
              <a:rPr lang="en-US"/>
              <a:t>9c</a:t>
            </a:r>
          </a:p>
        </p:txBody>
      </p:sp>
    </p:spTree>
  </p:cSld>
  <p:clrMapOvr>
    <a:masterClrMapping/>
  </p:clrMapOvr>
  <p:timing>
    <p:tnLst>
      <p:par>
        <p:cTn id="1" dur="indefinite" restart="never" nodeType="tmRoot"/>
      </p:par>
    </p:tnLst>
  </p:timing>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7410" name="Group 2"/>
          <p:cNvGraphicFramePr>
            <a:graphicFrameLocks noGrp="1"/>
          </p:cNvGraphicFramePr>
          <p:nvPr/>
        </p:nvGraphicFramePr>
        <p:xfrm>
          <a:off x="34925" y="115888"/>
          <a:ext cx="9074150" cy="6461697"/>
        </p:xfrm>
        <a:graphic>
          <a:graphicData uri="http://schemas.openxmlformats.org/drawingml/2006/table">
            <a:tbl>
              <a:tblPr rtl="1"/>
              <a:tblGrid>
                <a:gridCol w="4032250"/>
                <a:gridCol w="5041900"/>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لكي تفرحوا في استعلان مجده ايضا مبتهجين  ان عيّرتم باسم المسيح فطوبى لكم لان روح المجد والله يحل عليكم.اما من جهتهم فيجدّف عليه واما من جهتكم فيمجد.</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de vous réjouir aussi avec 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lors de la révélation de sa gloire.14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8434" name="Group 2"/>
          <p:cNvGraphicFramePr>
            <a:graphicFrameLocks noGrp="1"/>
          </p:cNvGraphicFramePr>
          <p:nvPr/>
        </p:nvGraphicFramePr>
        <p:xfrm>
          <a:off x="34925" y="115888"/>
          <a:ext cx="9074150" cy="5762626"/>
        </p:xfrm>
        <a:graphic>
          <a:graphicData uri="http://schemas.openxmlformats.org/drawingml/2006/table">
            <a:tbl>
              <a:tblPr rtl="1"/>
              <a:tblGrid>
                <a:gridCol w="4897437"/>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فلا يتألم احدكم كقاتل او سارق او فاعل شر او متداخل في امور غيره.ولكن ان كان كمسيحي فلا يخجل بل يمجد الله من هذا القبيل.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9458" name="Group 2"/>
          <p:cNvGraphicFramePr>
            <a:graphicFrameLocks noGrp="1"/>
          </p:cNvGraphicFramePr>
          <p:nvPr/>
        </p:nvGraphicFramePr>
        <p:xfrm>
          <a:off x="34925" y="44450"/>
          <a:ext cx="9074150" cy="6441123"/>
        </p:xfrm>
        <a:graphic>
          <a:graphicData uri="http://schemas.openxmlformats.org/drawingml/2006/table">
            <a:tbl>
              <a:tblPr rtl="1"/>
              <a:tblGrid>
                <a:gridCol w="4681537"/>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فان كان اولا منا فما هي نهاية الذين لا يطيعون انجيل الله.  وان كان البار بالجهد يخلص فالفاجر والخاطئ اين يظهران.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 18 Et si le juste est sauvé difficilement, que deviendra celui qui est impie et pécheur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18 Now If the righteous one is scarcely saved, where will the ungodly and the sinner appear?''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0482" name="Group 2"/>
          <p:cNvGraphicFramePr>
            <a:graphicFrameLocks noGrp="1"/>
          </p:cNvGraphicFramePr>
          <p:nvPr/>
        </p:nvGraphicFramePr>
        <p:xfrm>
          <a:off x="34925" y="44450"/>
          <a:ext cx="9074150" cy="5978526"/>
        </p:xfrm>
        <a:graphic>
          <a:graphicData uri="http://schemas.openxmlformats.org/drawingml/2006/table">
            <a:tbl>
              <a:tblPr rtl="1"/>
              <a:tblGrid>
                <a:gridCol w="4465637"/>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فاذا الذين يتألمون بحسب مشيئة الله فليستودعوا انفسهم كما لخالق امين في عمل الخير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Therefore let those who suffer according to the will of God commit their souls to Him in doing good, as to a faithful Creator.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15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25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8625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86253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86253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4578" name="Group 2"/>
          <p:cNvGraphicFramePr>
            <a:graphicFrameLocks noGrp="1"/>
          </p:cNvGraphicFramePr>
          <p:nvPr/>
        </p:nvGraphicFramePr>
        <p:xfrm>
          <a:off x="71438" y="115888"/>
          <a:ext cx="9072562" cy="6637338"/>
        </p:xfrm>
        <a:graphic>
          <a:graphicData uri="http://schemas.openxmlformats.org/drawingml/2006/table">
            <a:tbl>
              <a:tblPr rtl="1"/>
              <a:tblGrid>
                <a:gridCol w="4500562"/>
                <a:gridCol w="457200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 </a:t>
                      </a:r>
                      <a:r>
                        <a:rPr kumimoji="0" lang="en-US" sz="2800" b="0" i="0" u="sng" strike="noStrike" cap="none" normalizeH="0" baseline="0" smtClean="0">
                          <a:ln>
                            <a:noFill/>
                          </a:ln>
                          <a:solidFill>
                            <a:srgbClr val="FF9933"/>
                          </a:solidFill>
                          <a:effectLst/>
                          <a:latin typeface="Arial" charset="0"/>
                          <a:cs typeface="Arial" charset="0"/>
                        </a:rPr>
                        <a:t>7:44-60 &amp; 8:1 </a:t>
                      </a:r>
                      <a:r>
                        <a:rPr kumimoji="0" lang="ar-EG" sz="2800" b="0" i="0" u="sng" strike="noStrike" cap="none" normalizeH="0" baseline="0" smtClean="0">
                          <a:ln>
                            <a:noFill/>
                          </a:ln>
                          <a:solidFill>
                            <a:srgbClr val="FF9933"/>
                          </a:solidFill>
                          <a:effectLst/>
                          <a:latin typeface="Arial" charset="0"/>
                          <a:cs typeface="Arial" charset="0"/>
                        </a:rPr>
                        <a:t> )</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  التي ادخلها ايضا آباؤنا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7:44-60 &amp; 8:1</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vu.45  Après l’avoir reçue, nos pères l’introduisirent,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64589" name="Rectangle 13"/>
          <p:cNvSpPr>
            <a:spLocks noGrp="1" noChangeArrowheads="1"/>
          </p:cNvSpPr>
          <p:nvPr>
            <p:ph type="ctrTitle"/>
          </p:nvPr>
        </p:nvSpPr>
        <p:spPr/>
        <p:txBody>
          <a:bodyPr/>
          <a:lstStyle/>
          <a:p>
            <a:r>
              <a:rPr lang="en-US"/>
              <a:t>9a</a:t>
            </a:r>
          </a:p>
        </p:txBody>
      </p:sp>
    </p:spTree>
  </p:cSld>
  <p:clrMapOvr>
    <a:masterClrMapping/>
  </p:clrMapOvr>
  <p:timing>
    <p:tnLst>
      <p:par>
        <p:cTn id="1" dur="indefinite" restart="never" nodeType="tmRoot"/>
      </p:par>
    </p:tnLst>
  </p:timing>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5602" name="Group 2"/>
          <p:cNvGraphicFramePr>
            <a:graphicFrameLocks noGrp="1"/>
          </p:cNvGraphicFramePr>
          <p:nvPr/>
        </p:nvGraphicFramePr>
        <p:xfrm>
          <a:off x="34925" y="44450"/>
          <a:ext cx="9074150" cy="6526467"/>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تخلفوا عليها مع يشوع في ملك الامم الذين طردهم الله من وجه آبائنا الى ايام داود  الذي وجد نعمة امام الله والتمس ان يجد مسكنا لاله يعقوب  ولكن سليمان بنى له بيتا.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sous la conduite de Josué, dans le pays conquis sur les nations que Dieu chassa devant eux. (Elle y resta) jusqu’aux jours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46 qui obtint la faveur de Dieu et demanda de trouver une demeure pour la maison de Jacob. 47 Mais ce fut Salomon qui lui bâtit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also brought with Joshua into the land possessed by the Gentiles, whom God drove out before the face of our fathers until the days of David, 46 who found favor before God and asked to find a dwelling for the God of Jacob. 47 But Solomon built Him a house.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6626" name="Group 2"/>
          <p:cNvGraphicFramePr>
            <a:graphicFrameLocks noGrp="1"/>
          </p:cNvGraphicFramePr>
          <p:nvPr/>
        </p:nvGraphicFramePr>
        <p:xfrm>
          <a:off x="34925" y="44450"/>
          <a:ext cx="9145588" cy="6514148"/>
        </p:xfrm>
        <a:graphic>
          <a:graphicData uri="http://schemas.openxmlformats.org/drawingml/2006/table">
            <a:tbl>
              <a:tblPr rtl="1"/>
              <a:tblGrid>
                <a:gridCol w="4752975"/>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لكن العلي لا يسكن في هياكل مصنوعات الايادي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كما يقول النبي</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السماء كرسي لي والارض موطئ لقدميّ.اي بيت تبنون لي يقول الرب واي هو مكان راحتي. أليست يدي صنعت هذه الاشياء كلها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48 Cependant le Très–Haut n’habite pas dans ce qui est fait par la main de l’homme, comme dit le prophète :49 Le ciel est mon trône, Et la terre mon marchepied. Quelle maison me bâtirez–vous, dit le Seigneur, Ou quel sera le lieu de mon repos? 50 N’est–ce pas ma main qui a fait tout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7650" name="Group 2"/>
          <p:cNvGraphicFramePr>
            <a:graphicFrameLocks noGrp="1"/>
          </p:cNvGraphicFramePr>
          <p:nvPr/>
        </p:nvGraphicFramePr>
        <p:xfrm>
          <a:off x="34925" y="44450"/>
          <a:ext cx="9145588" cy="6153785"/>
        </p:xfrm>
        <a:graphic>
          <a:graphicData uri="http://schemas.openxmlformats.org/drawingml/2006/table">
            <a:tbl>
              <a:tblPr rtl="1"/>
              <a:tblGrid>
                <a:gridCol w="4824413"/>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يا قساة الرقاب وغير المختونين بالقلوب والآذان انتم دائما تقاومون الروح القدس.كما كان آباؤكم كذلك انتم. اي الانبياء لم يضطهده آباؤكم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51(Hommes) au cou raide, incirconcis de coeur et d’oreilles ! vous vous opposez toujours au Saint–Esprit, vous comme vos pères.52 Lequel des prophètes vos pères n’ont–ils pas persécuté ? Ils ont mis à mort ceux qui annonçaient à l’avance la venue du Juste,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51 You stiffnecked and uncircumcised in heart and ears! You always resist the Holy Spirit; as your fathers did, so do you. 52 Which of the prophets did your fathers not persecute? And they killed those who foretold the coming of the Just 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8674" name="Group 2"/>
          <p:cNvGraphicFramePr>
            <a:graphicFrameLocks noGrp="1"/>
          </p:cNvGraphicFramePr>
          <p:nvPr/>
        </p:nvGraphicFramePr>
        <p:xfrm>
          <a:off x="34925" y="44450"/>
          <a:ext cx="9074150" cy="6265863"/>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قتلوا الذين سبقوا فانبأوا بمجيء البار الذي انتم الآن صرتم مسلميه وقاتليه. الذين اخذتم الناموس بترتيب ملائكة ولم تحفظوه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dont vous êtes devenus maintenant les meurtriers après l’avoir livré, 53 vous qui avez reçu la loi sur l’ordre des anges, et qui ne l’avez pas gardée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of whom you now have become the betrayers and murderers, 53 who have received the law by the direction of angels and have not kept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69698" name="Group 2"/>
          <p:cNvGraphicFramePr>
            <a:graphicFrameLocks noGrp="1"/>
          </p:cNvGraphicFramePr>
          <p:nvPr/>
        </p:nvGraphicFramePr>
        <p:xfrm>
          <a:off x="34925" y="44450"/>
          <a:ext cx="9145588" cy="6389434"/>
        </p:xfrm>
        <a:graphic>
          <a:graphicData uri="http://schemas.openxmlformats.org/drawingml/2006/table">
            <a:tbl>
              <a:tblPr rtl="1"/>
              <a:tblGrid>
                <a:gridCol w="4537075"/>
                <a:gridCol w="46085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سمعوا هذا حنقوا بقلوبهم وصروا باسنانهم عليه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واما هو فشخص الى السماء وهو ممتلئ من الروح القدس فرأى مجد الله ويسوع قائما عن يمين الله.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54 En entendant cela, ils furent exaspérés dans leurs coeurs, et ils grinçaient des dents contre lui. 55 Mais Étienne, rempli d’Esprit Saint, fixa les regards vers le ciel et vit la gloire de Dieu et Jésus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0722" name="Group 2"/>
          <p:cNvGraphicFramePr>
            <a:graphicFrameLocks noGrp="1"/>
          </p:cNvGraphicFramePr>
          <p:nvPr/>
        </p:nvGraphicFramePr>
        <p:xfrm>
          <a:off x="34925" y="44450"/>
          <a:ext cx="9074150" cy="5913120"/>
        </p:xfrm>
        <a:graphic>
          <a:graphicData uri="http://schemas.openxmlformats.org/drawingml/2006/table">
            <a:tbl>
              <a:tblPr rtl="1"/>
              <a:tblGrid>
                <a:gridCol w="4608512"/>
                <a:gridCol w="44656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ها انا انظر السموات مفتوحة وابن الانسان قائما عن يمين الله.  فصاحوا بصوت عظيم وسدوا آذانهم وهجموا عليه بنفس واحدة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واخرجوه خارج المدينة ورجموه.</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56 Il dit : Voici : je vois les cieux ouverts et le Fils de l’homme debout à la droite de Dieu. 57 Ils crièrent alors d’une voix forte, en se bouchant les oreilles, et ils se précipitèrent tous ensemble sur lui, 58 le chassèrent hors de la ville et le lapidèrent.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58 and they cast him out of the city and stoned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1746" name="Group 2"/>
          <p:cNvGraphicFramePr>
            <a:graphicFrameLocks noGrp="1"/>
          </p:cNvGraphicFramePr>
          <p:nvPr/>
        </p:nvGraphicFramePr>
        <p:xfrm>
          <a:off x="34925" y="44450"/>
          <a:ext cx="9074150" cy="6599492"/>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والشهود خلعوا ثيابهم عند رجلي شاب يقال له شاول. فكانوا يرجمون استفانوس وهو يدعو ويقول ايها الرب يسوع اقبل روحي.  ثم جثا على ركبتيه وصرخ بصوت عظيم يا رب لا تقم لهم هذه الخطية</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témoins avaient déposé leurs vêtements aux pieds d’un jeune homme appelé Saul.59  Ils lapidèrent Étienne, qui priait et disait : Seigneur Jésus reçois mon esprit!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60  Puis, il se mit à genoux et s’écria d’une voix forte : Seigneur, ne les charge pas de ce péché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witnesses laid down their clothes at the feet of a young man named Saul. 59 And they stoned Stephen as he was calling on God and saying, Lord Jesus, receive my spirit.'' 60 Then he knelt down and cried out with a loud voice, Lord, do not charge them with this sin.''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2770" name="Group 2"/>
          <p:cNvGraphicFramePr>
            <a:graphicFrameLocks noGrp="1"/>
          </p:cNvGraphicFramePr>
          <p:nvPr/>
        </p:nvGraphicFramePr>
        <p:xfrm>
          <a:off x="34925" y="44450"/>
          <a:ext cx="9001125" cy="6425184"/>
        </p:xfrm>
        <a:graphic>
          <a:graphicData uri="http://schemas.openxmlformats.org/drawingml/2006/table">
            <a:tbl>
              <a:tblPr rtl="1"/>
              <a:tblGrid>
                <a:gridCol w="4895850"/>
                <a:gridCol w="41052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قال هذا رقد</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شاول راضيا بقتله.وحدث في ذلك اليوم اضطهاد عظيم على الكنيسة التي في اورشليم فتشتت الجميع في كور اليهودية والسامرة ما عدا الرسل.</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après avoir dit cela, il s’endormit.1 Saul approuvait le meurtre d’Étienne. Il y eut, ce jour–là, une grande persécution contre l’Église qui était à Jérusalem ; (et) tous, excepté les apôtres, se dispersèrent dans les contrées de la Judée et de la Samarie.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when he had said this, he fell asleep.1  Now Saul was consenting to his death. The word of the Lord shall grow, shall be multiplied, shall be mighty and shall be confirmed in the Holy Church of God. Amen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37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481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58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6866" name="Group 2"/>
          <p:cNvGraphicFramePr>
            <a:graphicFrameLocks noGrp="1"/>
          </p:cNvGraphicFramePr>
          <p:nvPr/>
        </p:nvGraphicFramePr>
        <p:xfrm>
          <a:off x="107950" y="44450"/>
          <a:ext cx="9001125" cy="6049963"/>
        </p:xfrm>
        <a:graphic>
          <a:graphicData uri="http://schemas.openxmlformats.org/drawingml/2006/table">
            <a:tbl>
              <a:tblPr rtl="1"/>
              <a:tblGrid>
                <a:gridCol w="4321175"/>
                <a:gridCol w="46799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a:t>
                      </a:r>
                      <a:r>
                        <a:rPr kumimoji="0" lang="en-US" sz="3600" b="0" i="0" u="sng" strike="noStrike" cap="none" normalizeH="0" baseline="0" smtClean="0">
                          <a:ln>
                            <a:noFill/>
                          </a:ln>
                          <a:solidFill>
                            <a:srgbClr val="FF9933"/>
                          </a:solidFill>
                          <a:effectLst/>
                          <a:latin typeface="Arial" charset="0"/>
                          <a:cs typeface="Arial" charset="0"/>
                        </a:rPr>
                        <a:t>34:19-20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كثيرة هي بلايا الصدّيق ومن جميعها ينجيه الرب. يحفظ جميع عظامه.واحد منها لا ينكسر.</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 </a:t>
                      </a:r>
                      <a:r>
                        <a:rPr kumimoji="0" lang="en-US" sz="3600" b="0" i="0" u="sng" strike="noStrike" cap="none" normalizeH="0" baseline="0" smtClean="0">
                          <a:ln>
                            <a:noFill/>
                          </a:ln>
                          <a:solidFill>
                            <a:srgbClr val="FF9933"/>
                          </a:solidFill>
                          <a:effectLst/>
                          <a:latin typeface="Arial" charset="0"/>
                          <a:cs typeface="Arial"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76877" name="Rectangle 13"/>
          <p:cNvSpPr>
            <a:spLocks noGrp="1" noChangeArrowheads="1"/>
          </p:cNvSpPr>
          <p:nvPr>
            <p:ph type="ctrTitle"/>
          </p:nvPr>
        </p:nvSpPr>
        <p:spPr/>
        <p:txBody>
          <a:bodyPr/>
          <a:lstStyle/>
          <a:p>
            <a:r>
              <a:rPr lang="en-US"/>
              <a:t>9pg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7890" name="Group 2"/>
          <p:cNvGraphicFramePr>
            <a:graphicFrameLocks noGrp="1"/>
          </p:cNvGraphicFramePr>
          <p:nvPr/>
        </p:nvGraphicFramePr>
        <p:xfrm>
          <a:off x="34925" y="44450"/>
          <a:ext cx="9074150" cy="6949440"/>
        </p:xfrm>
        <a:graphic>
          <a:graphicData uri="http://schemas.openxmlformats.org/drawingml/2006/table">
            <a:tbl>
              <a:tblPr rtl="1"/>
              <a:tblGrid>
                <a:gridCol w="4392612"/>
                <a:gridCol w="4681538"/>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2800" b="0" i="0" u="sng" strike="noStrike" cap="none" normalizeH="0" baseline="0" smtClean="0">
                          <a:ln>
                            <a:noFill/>
                          </a:ln>
                          <a:solidFill>
                            <a:srgbClr val="FF9933"/>
                          </a:solidFill>
                          <a:effectLst/>
                          <a:latin typeface="Arial" charset="0"/>
                          <a:cs typeface="Arial" charset="0"/>
                        </a:rPr>
                        <a:t>لوقا (11:53-54 &amp; 12:1-12)</a:t>
                      </a:r>
                      <a:r>
                        <a:rPr kumimoji="0" lang="ar-EG" sz="40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يكلمهم بهذا ابتدأ الكتبة والفريسيون يحنقون جدا ويصادرونه على أمور كثيرة. وهم يراقبونه طالبين ان يصطادوا شيئا من فمه لكي يشتكوا عليه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53 Quand il fut sorti de là, les scribes et les Pharisiens commencèrent à le presser violemment et à le faire parler sur beaucoup de sujets,54 lui tendant des pièges, pour surprendre quelque parole sortie de sa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77901" name="Rectangle 13"/>
          <p:cNvSpPr>
            <a:spLocks noGrp="1" noChangeArrowheads="1"/>
          </p:cNvSpPr>
          <p:nvPr>
            <p:ph type="ctrTitle"/>
          </p:nvPr>
        </p:nvSpPr>
        <p:spPr/>
        <p:txBody>
          <a:bodyPr/>
          <a:lstStyle/>
          <a:p>
            <a:r>
              <a:rPr lang="en-US"/>
              <a:t>9g</a:t>
            </a:r>
          </a:p>
        </p:txBody>
      </p:sp>
    </p:spTree>
  </p:cSld>
  <p:clrMapOvr>
    <a:masterClrMapping/>
  </p:clrMapOvr>
  <p:timing>
    <p:tnLst>
      <p:par>
        <p:cTn id="1" dur="indefinite" restart="never" nodeType="tmRoot"/>
      </p:par>
    </p:tnLst>
  </p:timing>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8914" name="Group 2"/>
          <p:cNvGraphicFramePr>
            <a:graphicFrameLocks noGrp="1"/>
          </p:cNvGraphicFramePr>
          <p:nvPr/>
        </p:nvGraphicFramePr>
        <p:xfrm>
          <a:off x="34925" y="-26988"/>
          <a:ext cx="9145588" cy="5803583"/>
        </p:xfrm>
        <a:graphic>
          <a:graphicData uri="http://schemas.openxmlformats.org/drawingml/2006/table">
            <a:tbl>
              <a:tblPr rtl="1"/>
              <a:tblGrid>
                <a:gridCol w="4392613"/>
                <a:gridCol w="47529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اثناء ذلك اذ اجتمع ربوات الشعب حتى كان بعضهم يدوس بعضا ابتدأ يقول لتلاميذه اولا تحرزوا لانفسكم من خمير الفريسيين الذي هو الرياء.</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Sur ces entrefaites, les gens s’étant rassemblés par milliers, au point de s’écraser les uns les autres, Jésus se mit à dire en premier lieu à ses disciples : Gardez–vous du levain des Pharisiens, qui est l’hypocrisie.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In the meantime, when an innumerable multitude of people had gathered together, so that they trampled one another, He began to say to His disciples first of all, Beware of the leaven of the Pharisees, which is hypocrisy.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79938" name="Group 2"/>
          <p:cNvGraphicFramePr>
            <a:graphicFrameLocks noGrp="1"/>
          </p:cNvGraphicFramePr>
          <p:nvPr/>
        </p:nvGraphicFramePr>
        <p:xfrm>
          <a:off x="34925" y="44450"/>
          <a:ext cx="9074150" cy="6339840"/>
        </p:xfrm>
        <a:graphic>
          <a:graphicData uri="http://schemas.openxmlformats.org/drawingml/2006/table">
            <a:tbl>
              <a:tblPr rtl="1"/>
              <a:tblGrid>
                <a:gridCol w="4321175"/>
                <a:gridCol w="47529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فليس مكتوم لن يستعلن ولا خفي لن يعرف. لذلك كل ما قلتموه في الظلمة يسمع في النور وما كلمتم به الاذن في المخادع ينادى به على السطوح.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Il n’y a rien de caché qui ne doive être révélé, ni de secret qui ne doive être connu. 3 C’est pourquoi tout ce que vous aurez dit dans les ténèbres sera entendu en plein jour et ce que vous aurez dit à l’oreille dans les chambres sera prêché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0962" name="Group 2"/>
          <p:cNvGraphicFramePr>
            <a:graphicFrameLocks noGrp="1"/>
          </p:cNvGraphicFramePr>
          <p:nvPr/>
        </p:nvGraphicFramePr>
        <p:xfrm>
          <a:off x="34925" y="44450"/>
          <a:ext cx="9001125" cy="6339840"/>
        </p:xfrm>
        <a:graphic>
          <a:graphicData uri="http://schemas.openxmlformats.org/drawingml/2006/table">
            <a:tbl>
              <a:tblPr rtl="1"/>
              <a:tblGrid>
                <a:gridCol w="4751387"/>
                <a:gridCol w="42497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 بل اريكم ممن تخافون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خافوا من الذي بعدما يقتل له سلطان ان يلقي في جهنم.نعم اقول لكم من هذا خافوا.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Je vous le dis, à vous mes amis : Ne craignez pas ceux qui tuent le corps et qui, après cela, ne peuvent rien faire de plus. 5 Je vous montrerai qui vous devez craindre. Craignez celui qui, après avoir tué, a le pouvoir de jeter dans la géhenne, oui, vous dis–je, c’est lui que vous devez craindre.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1986" name="Group 2"/>
          <p:cNvGraphicFramePr>
            <a:graphicFrameLocks noGrp="1"/>
          </p:cNvGraphicFramePr>
          <p:nvPr/>
        </p:nvGraphicFramePr>
        <p:xfrm>
          <a:off x="34925" y="44450"/>
          <a:ext cx="9074150" cy="6087428"/>
        </p:xfrm>
        <a:graphic>
          <a:graphicData uri="http://schemas.openxmlformats.org/drawingml/2006/table">
            <a:tbl>
              <a:tblPr rtl="1"/>
              <a:tblGrid>
                <a:gridCol w="4897437"/>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أليست خمسة عصافير تباع بفلسين.وواحد منها ليس منسيا امام الله. بل شعور رؤوسكم ايضا جميعها محصاة.فلا تخافوا انتم افضل من عصافير كثيرة.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Ne vend–on pas cinq moineaux pour deux sous ? Cependant, pas un d’eux n’est oublié devant Dieu.</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Et même les cheveux de votre tête sont tous comptés. Soyez donc sans crainte ; vous valez plus que beaucoup de moineaux.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3010" name="Group 2"/>
          <p:cNvGraphicFramePr>
            <a:graphicFrameLocks noGrp="1"/>
          </p:cNvGraphicFramePr>
          <p:nvPr/>
        </p:nvGraphicFramePr>
        <p:xfrm>
          <a:off x="34925" y="44450"/>
          <a:ext cx="9074150" cy="5457127"/>
        </p:xfrm>
        <a:graphic>
          <a:graphicData uri="http://schemas.openxmlformats.org/drawingml/2006/table">
            <a:tbl>
              <a:tblPr rtl="1"/>
              <a:tblGrid>
                <a:gridCol w="4824412"/>
                <a:gridCol w="42497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واقول لكم كل من اعترف بي قدام الناس يعترف به ابن الانسان قدام ملائكة الله. ومن انكرني قدام الناس ينكر قدام ملائكة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Je vous le dis, quiconque me confessera devant les hommes, le Fils de l’homme le confessera aussi devant les anges de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mais celui qui m’aura renié devant les hommes sera renié devant les anges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4034" name="Group 2"/>
          <p:cNvGraphicFramePr>
            <a:graphicFrameLocks noGrp="1"/>
          </p:cNvGraphicFramePr>
          <p:nvPr/>
        </p:nvGraphicFramePr>
        <p:xfrm>
          <a:off x="0" y="44450"/>
          <a:ext cx="9145588" cy="4047173"/>
        </p:xfrm>
        <a:graphic>
          <a:graphicData uri="http://schemas.openxmlformats.org/drawingml/2006/table">
            <a:tbl>
              <a:tblPr rtl="1"/>
              <a:tblGrid>
                <a:gridCol w="4464050"/>
                <a:gridCol w="4681538"/>
              </a:tblGrid>
              <a:tr h="1395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Et quiconque parlera contre le Fils de l’homme, il lui sera pardonné, mais à celui qui blasphèmera contre le Saint–Esprit, il ne sera point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5058" name="Group 2"/>
          <p:cNvGraphicFramePr>
            <a:graphicFrameLocks noGrp="1"/>
          </p:cNvGraphicFramePr>
          <p:nvPr/>
        </p:nvGraphicFramePr>
        <p:xfrm>
          <a:off x="34925" y="44450"/>
          <a:ext cx="9074150" cy="6352032"/>
        </p:xfrm>
        <a:graphic>
          <a:graphicData uri="http://schemas.openxmlformats.org/drawingml/2006/table">
            <a:tbl>
              <a:tblPr rtl="1"/>
              <a:tblGrid>
                <a:gridCol w="4537075"/>
                <a:gridCol w="4537075"/>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Quand on vous mènera devant les synagogues, les magistrats et les autorités, ne vous inquiétez pas de la manière dont vous vous défendrez, ni de ce que vous direz ; 12 car le Saint–Esprit vous enseignera à l’heure même ce qu’il faudra dire.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26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3723" name="Group 11"/>
          <p:cNvGraphicFramePr>
            <a:graphicFrameLocks noGrp="1"/>
          </p:cNvGraphicFramePr>
          <p:nvPr/>
        </p:nvGraphicFramePr>
        <p:xfrm>
          <a:off x="539750" y="549275"/>
          <a:ext cx="8137525" cy="4358640"/>
        </p:xfrm>
        <a:graphic>
          <a:graphicData uri="http://schemas.openxmlformats.org/drawingml/2006/table">
            <a:tbl>
              <a:tblPr rtl="1"/>
              <a:tblGrid>
                <a:gridCol w="8137525"/>
              </a:tblGrid>
              <a:tr h="25193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dirty="0" smtClean="0">
                          <a:ln>
                            <a:noFill/>
                          </a:ln>
                          <a:solidFill>
                            <a:srgbClr val="FF9900"/>
                          </a:solidFill>
                          <a:effectLst/>
                          <a:latin typeface="Arial" charset="0"/>
                          <a:cs typeface="Arial" charset="0"/>
                        </a:rPr>
                        <a:t>اليوم العاشر </a:t>
                      </a:r>
                      <a:r>
                        <a:rPr kumimoji="0" lang="ar-KW" sz="4000" b="1" i="0" u="none" strike="noStrike" cap="none" normalizeH="0" baseline="0" dirty="0" smtClean="0">
                          <a:ln>
                            <a:noFill/>
                          </a:ln>
                          <a:solidFill>
                            <a:srgbClr val="FF9900"/>
                          </a:solidFill>
                          <a:effectLst/>
                          <a:latin typeface="Arial" charset="0"/>
                          <a:cs typeface="Arial" charset="0"/>
                        </a:rPr>
                        <a:t>من</a:t>
                      </a:r>
                      <a:r>
                        <a:rPr kumimoji="0" lang="ar-EG" sz="4000" b="1" i="0" u="none" strike="noStrike" cap="none" normalizeH="0" baseline="0" dirty="0" smtClean="0">
                          <a:ln>
                            <a:noFill/>
                          </a:ln>
                          <a:solidFill>
                            <a:srgbClr val="FF9900"/>
                          </a:solidFill>
                          <a:effectLst/>
                          <a:latin typeface="Arial" charset="0"/>
                          <a:cs typeface="Arial" charset="0"/>
                        </a:rPr>
                        <a:t> </a:t>
                      </a:r>
                      <a:r>
                        <a:rPr kumimoji="0" lang="ar-KW" sz="4000" b="1" i="0" u="none" strike="noStrike" cap="none" normalizeH="0" baseline="0" dirty="0" smtClean="0">
                          <a:ln>
                            <a:noFill/>
                          </a:ln>
                          <a:solidFill>
                            <a:srgbClr val="FF9900"/>
                          </a:solidFill>
                          <a:effectLst/>
                          <a:latin typeface="Arial" charset="0"/>
                          <a:cs typeface="Arial" charset="0"/>
                        </a:rPr>
                        <a:t>شهر </a:t>
                      </a:r>
                      <a:r>
                        <a:rPr kumimoji="0" lang="ar-EG" sz="4000" b="1" i="0" u="none" strike="noStrike" cap="none" normalizeH="0" baseline="0" dirty="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dirty="0" smtClean="0">
                          <a:ln>
                            <a:noFill/>
                          </a:ln>
                          <a:solidFill>
                            <a:srgbClr val="FF9900"/>
                          </a:solidFill>
                          <a:effectLst/>
                          <a:latin typeface="Arial" charset="0"/>
                          <a:cs typeface="Arial" charset="0"/>
                        </a:rPr>
                        <a:t>( السابع والعشرون من هاتور )</a:t>
                      </a:r>
                      <a:r>
                        <a:rPr kumimoji="0" lang="ar-KW" sz="4000" b="1" i="0" u="none" strike="noStrike" cap="none" normalizeH="0" baseline="0" dirty="0" smtClean="0">
                          <a:ln>
                            <a:noFill/>
                          </a:ln>
                          <a:solidFill>
                            <a:srgbClr val="FF9900"/>
                          </a:solidFill>
                          <a:effectLst/>
                          <a:latin typeface="Arial" charset="0"/>
                          <a:cs typeface="Arial" charset="0"/>
                        </a:rPr>
                        <a:t> </a:t>
                      </a: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smtClean="0">
                          <a:ln>
                            <a:noFill/>
                          </a:ln>
                          <a:solidFill>
                            <a:srgbClr val="FF9900"/>
                          </a:solidFill>
                          <a:effectLst/>
                          <a:latin typeface="Arial" charset="0"/>
                          <a:cs typeface="Arial" charset="0"/>
                        </a:rPr>
                        <a:t>Dixième jour du mois de </a:t>
                      </a:r>
                      <a:r>
                        <a:rPr kumimoji="0" lang="en-US" sz="4000" b="0" i="0" u="none" strike="noStrike" cap="none" normalizeH="0" baseline="0" dirty="0" err="1" smtClean="0">
                          <a:ln>
                            <a:noFill/>
                          </a:ln>
                          <a:solidFill>
                            <a:srgbClr val="FF9900"/>
                          </a:solidFill>
                          <a:effectLst/>
                          <a:latin typeface="Arial" charset="0"/>
                          <a:cs typeface="Arial" charset="0"/>
                        </a:rPr>
                        <a:t>Misra</a:t>
                      </a:r>
                      <a:endParaRPr kumimoji="0" lang="fr-CA" sz="4000" b="0"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smtClean="0">
                          <a:ln>
                            <a:noFill/>
                          </a:ln>
                          <a:solidFill>
                            <a:srgbClr val="FF9900"/>
                          </a:solidFill>
                          <a:effectLst/>
                          <a:latin typeface="Arial" charset="0"/>
                          <a:cs typeface="Arial" charset="0"/>
                        </a:rPr>
                        <a:t>(</a:t>
                      </a:r>
                      <a:r>
                        <a:rPr kumimoji="0" lang="fr-CA" sz="4000" b="0" i="0" u="none" strike="noStrike" cap="none" normalizeH="0" baseline="0" dirty="0" smtClean="0">
                          <a:ln>
                            <a:noFill/>
                          </a:ln>
                          <a:solidFill>
                            <a:srgbClr val="FF9900"/>
                          </a:solidFill>
                          <a:effectLst/>
                          <a:latin typeface="Arial" charset="0"/>
                          <a:cs typeface="Arial" charset="0"/>
                        </a:rPr>
                        <a:t>Vingt-septième</a:t>
                      </a:r>
                      <a:r>
                        <a:rPr kumimoji="0" lang="en-US" sz="4000" b="0" i="0" u="none" strike="noStrike" cap="none" normalizeH="0" baseline="0" dirty="0" smtClean="0">
                          <a:ln>
                            <a:noFill/>
                          </a:ln>
                          <a:solidFill>
                            <a:srgbClr val="FF9900"/>
                          </a:solidFill>
                          <a:effectLst/>
                          <a:latin typeface="Arial" charset="0"/>
                          <a:cs typeface="Arial" charset="0"/>
                        </a:rPr>
                        <a:t> </a:t>
                      </a:r>
                      <a:r>
                        <a:rPr kumimoji="0" lang="en-US" sz="4000" b="0" i="0" u="none" strike="noStrike" cap="none" normalizeH="0" baseline="0" dirty="0" smtClean="0">
                          <a:ln>
                            <a:noFill/>
                          </a:ln>
                          <a:solidFill>
                            <a:srgbClr val="FF9900"/>
                          </a:solidFill>
                          <a:effectLst/>
                          <a:latin typeface="Arial" charset="0"/>
                          <a:cs typeface="Arial" charset="0"/>
                        </a:rPr>
                        <a:t>jour de </a:t>
                      </a:r>
                      <a:r>
                        <a:rPr kumimoji="0" lang="en-US" sz="4000" b="0" i="0" u="none" strike="noStrike" cap="none" normalizeH="0" baseline="0" dirty="0" err="1" smtClean="0">
                          <a:ln>
                            <a:noFill/>
                          </a:ln>
                          <a:solidFill>
                            <a:srgbClr val="FF9900"/>
                          </a:solidFill>
                          <a:effectLst/>
                          <a:latin typeface="Arial" charset="0"/>
                          <a:cs typeface="Arial" charset="0"/>
                        </a:rPr>
                        <a:t>Hatour</a:t>
                      </a:r>
                      <a:r>
                        <a:rPr kumimoji="0" lang="en-US" sz="4000" b="0" i="0" u="none" strike="noStrike" cap="none" normalizeH="0" baseline="0" dirty="0" smtClean="0">
                          <a:ln>
                            <a:noFill/>
                          </a:ln>
                          <a:solidFill>
                            <a:srgbClr val="FF9900"/>
                          </a:solidFill>
                          <a:effectLst/>
                          <a:latin typeface="Arial" charset="0"/>
                          <a:cs typeface="Arial" charset="0"/>
                        </a:rPr>
                        <a:t> )</a:t>
                      </a:r>
                      <a:endParaRPr kumimoji="0" lang="fr-CA" sz="4000" b="0" i="0" u="none" strike="noStrike" cap="none" normalizeH="0" baseline="0" dirty="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4738" name="Rectangle 2"/>
          <p:cNvSpPr>
            <a:spLocks noChangeArrowheads="1"/>
          </p:cNvSpPr>
          <p:nvPr/>
        </p:nvSpPr>
        <p:spPr bwMode="auto">
          <a:xfrm>
            <a:off x="755650" y="3681606"/>
            <a:ext cx="7920038" cy="2123658"/>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 </a:t>
            </a:r>
            <a:r>
              <a:rPr lang="ar-EG" sz="4400" u="sng" dirty="0" err="1">
                <a:solidFill>
                  <a:srgbClr val="FF9933"/>
                </a:solidFill>
              </a:rPr>
              <a:t>و</a:t>
            </a:r>
            <a:r>
              <a:rPr lang="ar-EG" sz="4400" u="sng" dirty="0">
                <a:solidFill>
                  <a:srgbClr val="FF9933"/>
                </a:solidFill>
              </a:rPr>
              <a:t> أنجيل  عشية</a:t>
            </a:r>
          </a:p>
          <a:p>
            <a:pPr algn="ctr" rtl="0"/>
            <a:r>
              <a:rPr lang="fr-CA" sz="4400" u="sng" dirty="0">
                <a:solidFill>
                  <a:srgbClr val="FF9933"/>
                </a:solidFill>
              </a:rPr>
              <a:t>Psaume et Évangile </a:t>
            </a:r>
            <a:r>
              <a:rPr lang="fr-CA" sz="4400" u="sng" dirty="0" smtClean="0">
                <a:solidFill>
                  <a:srgbClr val="FF9933"/>
                </a:solidFill>
              </a:rPr>
              <a:t>de la veille</a:t>
            </a:r>
            <a:endParaRPr lang="fr-CA" sz="4400" u="sng" dirty="0">
              <a:solidFill>
                <a:srgbClr val="FF9933"/>
              </a:solidFill>
            </a:endParaRPr>
          </a:p>
        </p:txBody>
      </p:sp>
      <p:pic>
        <p:nvPicPr>
          <p:cNvPr id="280473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8130" name="Group 2"/>
          <p:cNvGraphicFramePr>
            <a:graphicFrameLocks noGrp="1"/>
          </p:cNvGraphicFramePr>
          <p:nvPr/>
        </p:nvGraphicFramePr>
        <p:xfrm>
          <a:off x="755576" y="393664"/>
          <a:ext cx="7993459" cy="5323968"/>
        </p:xfrm>
        <a:graphic>
          <a:graphicData uri="http://schemas.openxmlformats.org/drawingml/2006/table">
            <a:tbl>
              <a:tblPr rtl="1"/>
              <a:tblGrid>
                <a:gridCol w="3576879"/>
                <a:gridCol w="441658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err="1"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r>
                        <a:rPr kumimoji="0" lang="en-US" sz="3600" b="0" i="0" u="sng" strike="noStrike" cap="none" normalizeH="0" baseline="0" dirty="0" smtClean="0">
                          <a:ln>
                            <a:noFill/>
                          </a:ln>
                          <a:solidFill>
                            <a:srgbClr val="FF9933"/>
                          </a:solidFill>
                          <a:effectLst/>
                          <a:latin typeface="Arial" charset="0"/>
                          <a:cs typeface="Arial" charset="0"/>
                        </a:rPr>
                        <a:t>46:1,7</a:t>
                      </a:r>
                      <a:r>
                        <a:rPr kumimoji="0" lang="en-US" sz="3600" b="0" i="0" u="sng" strike="noStrike" cap="none" normalizeH="0" baseline="0" dirty="0" smtClean="0">
                          <a:ln>
                            <a:noFill/>
                          </a:ln>
                          <a:solidFill>
                            <a:srgbClr val="FF9933"/>
                          </a:solidFill>
                          <a:effectLst/>
                          <a:latin typeface="Arial" charset="0"/>
                          <a:cs typeface="Times New Roman" pitchFamily="18" charset="0"/>
                        </a:rPr>
                        <a:t> </a:t>
                      </a:r>
                      <a:endParaRPr kumimoji="0" lang="ar-EG"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الله لنا ملجأ وقوة</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عونا في الضيقات وجد شديدا. </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رب الجنود معنا.</a:t>
                      </a:r>
                      <a:r>
                        <a:rPr kumimoji="0" lang="en-US"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ملجأنا اله يعقوب</a:t>
                      </a:r>
                      <a:r>
                        <a:rPr kumimoji="0" lang="en-US"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err="1" smtClean="0">
                          <a:ln>
                            <a:noFill/>
                          </a:ln>
                          <a:solidFill>
                            <a:schemeClr val="bg1"/>
                          </a:solidFill>
                          <a:effectLst/>
                          <a:latin typeface="Arial" charset="0"/>
                          <a:cs typeface="Arial" charset="0"/>
                        </a:rPr>
                        <a:t>هللويا</a:t>
                      </a:r>
                      <a:r>
                        <a:rPr kumimoji="0" lang="ar-SA" sz="3600" b="1" i="0" u="none" strike="noStrike" cap="none" normalizeH="0" baseline="0" dirty="0" smtClean="0">
                          <a:ln>
                            <a:noFill/>
                          </a:ln>
                          <a:solidFill>
                            <a:schemeClr val="bg1"/>
                          </a:solidFill>
                          <a:effectLst/>
                          <a:latin typeface="Arial" charset="0"/>
                          <a:cs typeface="Arial" charset="0"/>
                        </a:rPr>
                        <a:t>.</a:t>
                      </a:r>
                      <a:endParaRPr kumimoji="0" lang="en-US" sz="3600" b="1"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a:t>
                      </a:r>
                      <a:r>
                        <a:rPr kumimoji="0" lang="en-US" sz="2800" b="0" i="0" u="sng" strike="noStrike" cap="none" normalizeH="0" baseline="0" dirty="0" smtClean="0">
                          <a:ln>
                            <a:noFill/>
                          </a:ln>
                          <a:solidFill>
                            <a:srgbClr val="FF9933"/>
                          </a:solidFill>
                          <a:effectLst/>
                          <a:latin typeface="Arial" charset="0"/>
                          <a:cs typeface="Times New Roman" pitchFamily="18" charset="0"/>
                        </a:rPr>
                        <a:t> 46:1,7</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Dieu est pour nous un refuge et un fort,	un secours toujours offert dans la détresse.</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Le Seigneur, le tout-puissant, est avec nous. Nous avons pour citadelle le Dieu de Jacob,</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888141" name="Rectangle 13"/>
          <p:cNvSpPr>
            <a:spLocks noGrp="1" noChangeArrowheads="1"/>
          </p:cNvSpPr>
          <p:nvPr>
            <p:ph type="ctrTitle"/>
          </p:nvPr>
        </p:nvSpPr>
        <p:spPr/>
        <p:txBody>
          <a:bodyPr/>
          <a:lstStyle/>
          <a:p>
            <a:r>
              <a:rPr lang="en-US"/>
              <a:t>10pv</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9154" name="Group 2"/>
          <p:cNvGraphicFramePr>
            <a:graphicFrameLocks noGrp="1"/>
          </p:cNvGraphicFramePr>
          <p:nvPr/>
        </p:nvGraphicFramePr>
        <p:xfrm>
          <a:off x="251520" y="630904"/>
          <a:ext cx="8713538" cy="5102352"/>
        </p:xfrm>
        <a:graphic>
          <a:graphicData uri="http://schemas.openxmlformats.org/drawingml/2006/table">
            <a:tbl>
              <a:tblPr rtl="1"/>
              <a:tblGrid>
                <a:gridCol w="4086039"/>
                <a:gridCol w="4627499"/>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a:t>
                      </a:r>
                      <a:r>
                        <a:rPr kumimoji="0" lang="ar-EG" sz="3600" b="0" i="0" u="sng" strike="noStrike" cap="none" normalizeH="0" baseline="0" dirty="0" err="1" smtClean="0">
                          <a:ln>
                            <a:noFill/>
                          </a:ln>
                          <a:solidFill>
                            <a:srgbClr val="FF9933"/>
                          </a:solidFill>
                          <a:effectLst/>
                          <a:latin typeface="Arial" charset="0"/>
                          <a:cs typeface="Arial" charset="0"/>
                        </a:rPr>
                        <a:t>رقس</a:t>
                      </a:r>
                      <a:r>
                        <a:rPr kumimoji="0" lang="ar-SA" sz="3600" b="0" i="0" u="sng" strike="noStrike" cap="none" normalizeH="0" baseline="0" dirty="0" smtClean="0">
                          <a:ln>
                            <a:noFill/>
                          </a:ln>
                          <a:solidFill>
                            <a:srgbClr val="FF9933"/>
                          </a:solidFill>
                          <a:effectLst/>
                          <a:latin typeface="Arial" charset="0"/>
                          <a:cs typeface="Arial" charset="0"/>
                        </a:rPr>
                        <a:t> (</a:t>
                      </a:r>
                      <a:r>
                        <a:rPr kumimoji="0" lang="fr-FR" sz="3600" b="0" i="0" u="sng" strike="noStrike" cap="none" normalizeH="0" baseline="0" dirty="0" smtClean="0">
                          <a:ln>
                            <a:noFill/>
                          </a:ln>
                          <a:solidFill>
                            <a:srgbClr val="FF9933"/>
                          </a:solidFill>
                          <a:effectLst/>
                          <a:latin typeface="Arial" charset="0"/>
                          <a:cs typeface="Times New Roman" pitchFamily="18" charset="0"/>
                        </a:rPr>
                        <a:t>1 : 16 - 22</a:t>
                      </a:r>
                      <a:r>
                        <a:rPr kumimoji="0" lang="ar-SA" sz="3600" b="0" i="0" u="sng" strike="noStrike" cap="none" normalizeH="0" baseline="0" dirty="0" smtClean="0">
                          <a:ln>
                            <a:noFill/>
                          </a:ln>
                          <a:solidFill>
                            <a:srgbClr val="FF9933"/>
                          </a:solidFill>
                          <a:effectLst/>
                          <a:latin typeface="Arial" charset="0"/>
                          <a:cs typeface="Arial" charset="0"/>
                        </a:rPr>
                        <a:t>)</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وفيما هو يمشي عند بحر الجليل </a:t>
                      </a:r>
                      <a:r>
                        <a:rPr kumimoji="0" lang="ar-SA" sz="3600" b="0" i="0" u="none" strike="noStrike" cap="none" normalizeH="0" baseline="0" dirty="0" err="1" smtClean="0">
                          <a:ln>
                            <a:noFill/>
                          </a:ln>
                          <a:solidFill>
                            <a:schemeClr val="bg1"/>
                          </a:solidFill>
                          <a:effectLst/>
                          <a:latin typeface="Arial" charset="0"/>
                          <a:cs typeface="Arial" charset="0"/>
                        </a:rPr>
                        <a:t>ابصر</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سمعان</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واندراوس</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اخاه</a:t>
                      </a:r>
                      <a:r>
                        <a:rPr kumimoji="0" lang="ar-SA" sz="3600" b="0" i="0" u="none" strike="noStrike" cap="none" normalizeH="0" baseline="0" dirty="0" smtClean="0">
                          <a:ln>
                            <a:noFill/>
                          </a:ln>
                          <a:solidFill>
                            <a:schemeClr val="bg1"/>
                          </a:solidFill>
                          <a:effectLst/>
                          <a:latin typeface="Arial" charset="0"/>
                          <a:cs typeface="Arial" charset="0"/>
                        </a:rPr>
                        <a:t> يلقيان شبكة في البحر.</a:t>
                      </a:r>
                      <a:r>
                        <a:rPr kumimoji="0" lang="ar-SA" sz="3600" b="0" i="0" u="none" strike="noStrike" cap="none" normalizeH="0" baseline="0" dirty="0" err="1" smtClean="0">
                          <a:ln>
                            <a:noFill/>
                          </a:ln>
                          <a:solidFill>
                            <a:schemeClr val="bg1"/>
                          </a:solidFill>
                          <a:effectLst/>
                          <a:latin typeface="Arial" charset="0"/>
                          <a:cs typeface="Arial" charset="0"/>
                        </a:rPr>
                        <a:t>فانهما</a:t>
                      </a:r>
                      <a:r>
                        <a:rPr kumimoji="0" lang="ar-SA" sz="3600" b="0" i="0" u="none" strike="noStrike" cap="none" normalizeH="0" baseline="0" dirty="0" smtClean="0">
                          <a:ln>
                            <a:noFill/>
                          </a:ln>
                          <a:solidFill>
                            <a:schemeClr val="bg1"/>
                          </a:solidFill>
                          <a:effectLst/>
                          <a:latin typeface="Arial" charset="0"/>
                          <a:cs typeface="Arial" charset="0"/>
                        </a:rPr>
                        <a:t> كانا صيادين.</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فقال لهما يسوع هلم ورائي </a:t>
                      </a:r>
                      <a:r>
                        <a:rPr kumimoji="0" lang="ar-SA" sz="3600" b="0" i="0" u="none" strike="noStrike" cap="none" normalizeH="0" baseline="0" dirty="0" err="1" smtClean="0">
                          <a:ln>
                            <a:noFill/>
                          </a:ln>
                          <a:solidFill>
                            <a:schemeClr val="bg1"/>
                          </a:solidFill>
                          <a:effectLst/>
                          <a:latin typeface="Arial" charset="0"/>
                          <a:cs typeface="Arial" charset="0"/>
                        </a:rPr>
                        <a:t>فاجعلكما</a:t>
                      </a:r>
                      <a:r>
                        <a:rPr kumimoji="0" lang="ar-SA" sz="3600" b="0" i="0" u="none" strike="noStrike" cap="none" normalizeH="0" baseline="0" dirty="0" smtClean="0">
                          <a:ln>
                            <a:noFill/>
                          </a:ln>
                          <a:solidFill>
                            <a:schemeClr val="bg1"/>
                          </a:solidFill>
                          <a:effectLst/>
                          <a:latin typeface="Arial" charset="0"/>
                          <a:cs typeface="Arial" charset="0"/>
                        </a:rPr>
                        <a:t> تصيران صيادي الناس.</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dirty="0" smtClean="0">
                          <a:ln>
                            <a:noFill/>
                          </a:ln>
                          <a:solidFill>
                            <a:srgbClr val="FF9933"/>
                          </a:solidFill>
                          <a:effectLst/>
                          <a:latin typeface="Arial" charset="0"/>
                          <a:cs typeface="Times New Roman" pitchFamily="18" charset="0"/>
                        </a:rPr>
                        <a:t>Marc 1 : 16 - 22</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16 Comme il passait  le long de la mer de Galilée, il vit Simon et André, le frère de Simon, en train de jeter le filet dans la mer: c'étaient des pêcheurs. 17 Jésus leur dit: "Venez à ma suite, et je ferai de vous des pêcheurs d'hommes."</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0178" name="Group 2"/>
          <p:cNvGraphicFramePr>
            <a:graphicFrameLocks noGrp="1"/>
          </p:cNvGraphicFramePr>
          <p:nvPr/>
        </p:nvGraphicFramePr>
        <p:xfrm>
          <a:off x="251519" y="521176"/>
          <a:ext cx="8640961" cy="5212080"/>
        </p:xfrm>
        <a:graphic>
          <a:graphicData uri="http://schemas.openxmlformats.org/drawingml/2006/table">
            <a:tbl>
              <a:tblPr rtl="1"/>
              <a:tblGrid>
                <a:gridCol w="4150240"/>
                <a:gridCol w="449072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فللوقت تركا شباكهما وتبعاه. ثم اجتاز من هناك قليلا فرأى يعقوب بن زبدي ويوحنا </a:t>
                      </a:r>
                      <a:r>
                        <a:rPr kumimoji="0" lang="ar-SA" sz="3600" b="0" i="0" u="none" strike="noStrike" cap="none" normalizeH="0" baseline="0" dirty="0" err="1" smtClean="0">
                          <a:ln>
                            <a:noFill/>
                          </a:ln>
                          <a:solidFill>
                            <a:schemeClr val="bg1"/>
                          </a:solidFill>
                          <a:effectLst/>
                          <a:latin typeface="Arial" charset="0"/>
                          <a:cs typeface="Arial" charset="0"/>
                        </a:rPr>
                        <a:t>اخاه</a:t>
                      </a:r>
                      <a:r>
                        <a:rPr kumimoji="0" lang="ar-SA" sz="3600" b="0" i="0" u="none" strike="noStrike" cap="none" normalizeH="0" baseline="0" dirty="0" smtClean="0">
                          <a:ln>
                            <a:noFill/>
                          </a:ln>
                          <a:solidFill>
                            <a:schemeClr val="bg1"/>
                          </a:solidFill>
                          <a:effectLst/>
                          <a:latin typeface="Arial" charset="0"/>
                          <a:cs typeface="Arial" charset="0"/>
                        </a:rPr>
                        <a:t> وهما في السفينة يصلحان الشباك. فدعاهما للوقت.فتركا </a:t>
                      </a:r>
                      <a:r>
                        <a:rPr kumimoji="0" lang="ar-SA" sz="3600" b="0" i="0" u="none" strike="noStrike" cap="none" normalizeH="0" baseline="0" dirty="0" err="1" smtClean="0">
                          <a:ln>
                            <a:noFill/>
                          </a:ln>
                          <a:solidFill>
                            <a:schemeClr val="bg1"/>
                          </a:solidFill>
                          <a:effectLst/>
                          <a:latin typeface="Arial" charset="0"/>
                          <a:cs typeface="Arial" charset="0"/>
                        </a:rPr>
                        <a:t>اباهما</a:t>
                      </a:r>
                      <a:r>
                        <a:rPr kumimoji="0" lang="ar-SA" sz="3600" b="0" i="0" u="none" strike="noStrike" cap="none" normalizeH="0" baseline="0" dirty="0" smtClean="0">
                          <a:ln>
                            <a:noFill/>
                          </a:ln>
                          <a:solidFill>
                            <a:schemeClr val="bg1"/>
                          </a:solidFill>
                          <a:effectLst/>
                          <a:latin typeface="Arial" charset="0"/>
                          <a:cs typeface="Arial" charset="0"/>
                        </a:rPr>
                        <a:t> زبدي في السفينة مع </a:t>
                      </a:r>
                      <a:r>
                        <a:rPr kumimoji="0" lang="ar-SA" sz="3600" b="0" i="0" u="none" strike="noStrike" cap="none" normalizeH="0" baseline="0" dirty="0" err="1" smtClean="0">
                          <a:ln>
                            <a:noFill/>
                          </a:ln>
                          <a:solidFill>
                            <a:schemeClr val="bg1"/>
                          </a:solidFill>
                          <a:effectLst/>
                          <a:latin typeface="Arial" charset="0"/>
                          <a:cs typeface="Arial" charset="0"/>
                        </a:rPr>
                        <a:t>الأجرى</a:t>
                      </a:r>
                      <a:r>
                        <a:rPr kumimoji="0" lang="ar-SA" sz="3600" b="0" i="0" u="none" strike="noStrike" cap="none" normalizeH="0" baseline="0" dirty="0" smtClean="0">
                          <a:ln>
                            <a:noFill/>
                          </a:ln>
                          <a:solidFill>
                            <a:schemeClr val="bg1"/>
                          </a:solidFill>
                          <a:effectLst/>
                          <a:latin typeface="Arial" charset="0"/>
                          <a:cs typeface="Arial" charset="0"/>
                        </a:rPr>
                        <a:t> وذهبا وراءه</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18 Laissant aussitôt leurs filets, ils le suivirent. 19 Avançant un  peu, il vit Jacques, fils de </a:t>
                      </a:r>
                      <a:r>
                        <a:rPr kumimoji="0" lang="fr-FR" sz="2800" b="0" i="0" u="none" strike="noStrike" cap="none" normalizeH="0" baseline="0" dirty="0" err="1" smtClean="0">
                          <a:ln>
                            <a:noFill/>
                          </a:ln>
                          <a:solidFill>
                            <a:schemeClr val="bg1"/>
                          </a:solidFill>
                          <a:effectLst/>
                          <a:latin typeface="Arial" charset="0"/>
                          <a:cs typeface="Arial" charset="0"/>
                        </a:rPr>
                        <a:t>Zébédée</a:t>
                      </a:r>
                      <a:r>
                        <a:rPr kumimoji="0" lang="fr-FR" sz="2800" b="0" i="0" u="none" strike="noStrike" cap="none" normalizeH="0" baseline="0" dirty="0" smtClean="0">
                          <a:ln>
                            <a:noFill/>
                          </a:ln>
                          <a:solidFill>
                            <a:schemeClr val="bg1"/>
                          </a:solidFill>
                          <a:effectLst/>
                          <a:latin typeface="Arial" charset="0"/>
                          <a:cs typeface="Arial" charset="0"/>
                        </a:rPr>
                        <a:t>, et Jean son frère, qui étaient dans leur barque en train d'arranger leurs filets. 20 Aussitôt, il les appela. Et laissant dans la barque leur père </a:t>
                      </a:r>
                      <a:r>
                        <a:rPr kumimoji="0" lang="fr-FR" sz="2800" b="0" i="0" u="none" strike="noStrike" cap="none" normalizeH="0" baseline="0" dirty="0" err="1" smtClean="0">
                          <a:ln>
                            <a:noFill/>
                          </a:ln>
                          <a:solidFill>
                            <a:schemeClr val="bg1"/>
                          </a:solidFill>
                          <a:effectLst/>
                          <a:latin typeface="Arial" charset="0"/>
                          <a:cs typeface="Arial" charset="0"/>
                        </a:rPr>
                        <a:t>Zébédée</a:t>
                      </a:r>
                      <a:r>
                        <a:rPr kumimoji="0" lang="fr-FR" sz="2800" b="0" i="0" u="none" strike="noStrike" cap="none" normalizeH="0" baseline="0" dirty="0" smtClean="0">
                          <a:ln>
                            <a:noFill/>
                          </a:ln>
                          <a:solidFill>
                            <a:schemeClr val="bg1"/>
                          </a:solidFill>
                          <a:effectLst/>
                          <a:latin typeface="Arial" charset="0"/>
                          <a:cs typeface="Arial" charset="0"/>
                        </a:rPr>
                        <a:t> avec les ouvriers, ils partirent à sa suite.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2226" name="Group 2"/>
          <p:cNvGraphicFramePr>
            <a:graphicFrameLocks noGrp="1"/>
          </p:cNvGraphicFramePr>
          <p:nvPr/>
        </p:nvGraphicFramePr>
        <p:xfrm>
          <a:off x="394965" y="410432"/>
          <a:ext cx="8353499" cy="5250816"/>
        </p:xfrm>
        <a:graphic>
          <a:graphicData uri="http://schemas.openxmlformats.org/drawingml/2006/table">
            <a:tbl>
              <a:tblPr rtl="1"/>
              <a:tblGrid>
                <a:gridCol w="4144337"/>
                <a:gridCol w="4209162"/>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ثم دخلوا </a:t>
                      </a:r>
                      <a:r>
                        <a:rPr kumimoji="0" lang="ar-SA" sz="3600" b="0" i="0" u="none" strike="noStrike" cap="none" normalizeH="0" baseline="0" dirty="0" err="1" smtClean="0">
                          <a:ln>
                            <a:noFill/>
                          </a:ln>
                          <a:solidFill>
                            <a:schemeClr val="bg1"/>
                          </a:solidFill>
                          <a:effectLst/>
                          <a:latin typeface="Arial" charset="0"/>
                          <a:cs typeface="Arial" charset="0"/>
                        </a:rPr>
                        <a:t>كفرناحوم</a:t>
                      </a:r>
                      <a:r>
                        <a:rPr kumimoji="0" lang="ar-SA" sz="3600" b="0" i="0" u="none" strike="noStrike" cap="none" normalizeH="0" baseline="0" dirty="0" smtClean="0">
                          <a:ln>
                            <a:noFill/>
                          </a:ln>
                          <a:solidFill>
                            <a:schemeClr val="bg1"/>
                          </a:solidFill>
                          <a:effectLst/>
                          <a:latin typeface="Arial" charset="0"/>
                          <a:cs typeface="Arial" charset="0"/>
                        </a:rPr>
                        <a:t> وللوقت دخل المجمع في السبت وصار يعلم.</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فبهتوا من تعليمه </a:t>
                      </a: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كان يعلّمهم كمن له سلطان وليس كالكتبة.</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rgbClr val="FF9900"/>
                          </a:solidFill>
                          <a:effectLst/>
                          <a:latin typeface="Arial" charset="0"/>
                          <a:cs typeface="Arial" charset="0"/>
                        </a:rPr>
                        <a:t>(والمجد للـه دائماً ).</a:t>
                      </a:r>
                      <a:endParaRPr kumimoji="0" lang="en-CA" sz="36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tab pos="4005263" algn="l"/>
                        </a:tabLst>
                        <a:defRPr/>
                      </a:pPr>
                      <a:r>
                        <a:rPr kumimoji="0" lang="fr-FR" sz="2800" b="0" i="0" u="none" strike="noStrike" cap="none" normalizeH="0" baseline="0" dirty="0" smtClean="0">
                          <a:ln>
                            <a:noFill/>
                          </a:ln>
                          <a:solidFill>
                            <a:schemeClr val="bg1"/>
                          </a:solidFill>
                          <a:effectLst/>
                          <a:latin typeface="Arial" charset="0"/>
                          <a:cs typeface="Arial" charset="0"/>
                        </a:rPr>
                        <a:t>21 Ils pénètrent dans Capharnaüm. Et dès le jour du sabbat, entré dans la synagogue, Jésus enseignait. </a:t>
                      </a:r>
                    </a:p>
                    <a:p>
                      <a:pPr marL="0" marR="0" lvl="0" indent="0" algn="just"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dirty="0" smtClean="0">
                          <a:ln>
                            <a:noFill/>
                          </a:ln>
                          <a:solidFill>
                            <a:schemeClr val="bg1"/>
                          </a:solidFill>
                          <a:effectLst/>
                          <a:latin typeface="Arial" charset="0"/>
                          <a:cs typeface="Arial" charset="0"/>
                        </a:rPr>
                        <a:t>22 Ils étaient frappés de son enseignement, car il les enseignait en homme qui a autorité et non pas comme les scribes.</a:t>
                      </a:r>
                    </a:p>
                    <a:p>
                      <a:pPr marL="0" marR="0" lvl="0" indent="0" algn="just"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r>
                        <a:rPr kumimoji="0" lang="en-US" sz="2400" b="1" i="0" u="none" strike="noStrike" cap="none" normalizeH="0" baseline="0" dirty="0" smtClean="0">
                          <a:ln>
                            <a:noFill/>
                          </a:ln>
                          <a:solidFill>
                            <a:srgbClr val="FF9900"/>
                          </a:solidFill>
                          <a:effectLst/>
                          <a:latin typeface="Arial" charset="0"/>
                          <a:cs typeface="Arial" charset="0"/>
                        </a:rPr>
                        <a:t>.)</a:t>
                      </a:r>
                      <a:endParaRPr kumimoji="0" lang="en-CA"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32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89325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4274" name="Group 2"/>
          <p:cNvGraphicFramePr>
            <a:graphicFrameLocks noGrp="1"/>
          </p:cNvGraphicFramePr>
          <p:nvPr/>
        </p:nvGraphicFramePr>
        <p:xfrm>
          <a:off x="34925" y="44450"/>
          <a:ext cx="9074150" cy="5978526"/>
        </p:xfrm>
        <a:graphic>
          <a:graphicData uri="http://schemas.openxmlformats.org/drawingml/2006/table">
            <a:tbl>
              <a:tblPr rtl="1"/>
              <a:tblGrid>
                <a:gridCol w="4176712"/>
                <a:gridCol w="48974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 </a:t>
                      </a:r>
                      <a:r>
                        <a:rPr kumimoji="0" lang="en-US" sz="3600" b="0" i="0" u="sng" strike="noStrike" cap="none" normalizeH="0" baseline="0" smtClean="0">
                          <a:ln>
                            <a:noFill/>
                          </a:ln>
                          <a:solidFill>
                            <a:srgbClr val="FF9933"/>
                          </a:solidFill>
                          <a:effectLst/>
                          <a:latin typeface="Arial" charset="0"/>
                          <a:cs typeface="Times New Roman" pitchFamily="18" charset="0"/>
                        </a:rPr>
                        <a:t>146:1,5</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سبحي يا نفسي الرب اسبح الرب في حياتي.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طوبى لمن اله يعقوب معينه ورجاؤه على الرب الهه</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smtClean="0">
                          <a:ln>
                            <a:noFill/>
                          </a:ln>
                          <a:solidFill>
                            <a:schemeClr val="bg1"/>
                          </a:solidFill>
                          <a:effectLst/>
                          <a:latin typeface="Arial" charset="0"/>
                          <a:cs typeface="Arial" charset="0"/>
                        </a:rPr>
                        <a:t>1 </a:t>
                      </a:r>
                      <a:r>
                        <a:rPr kumimoji="0" lang="fr-FR" sz="2600" b="0" i="0" u="none" strike="noStrike" cap="none" normalizeH="0" baseline="0" smtClean="0">
                          <a:ln>
                            <a:noFill/>
                          </a:ln>
                          <a:solidFill>
                            <a:schemeClr val="bg1"/>
                          </a:solidFill>
                          <a:effectLst/>
                          <a:latin typeface="Arial" charset="0"/>
                          <a:cs typeface="Arial" charset="0"/>
                        </a:rPr>
                        <a:t>Ô mon âme, loue le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600" b="0" i="0" u="none" strike="noStrike" cap="none" normalizeH="0" baseline="0" smtClean="0">
                          <a:ln>
                            <a:noFill/>
                          </a:ln>
                          <a:solidFill>
                            <a:schemeClr val="bg1"/>
                          </a:solidFill>
                          <a:effectLst/>
                          <a:latin typeface="Arial" charset="0"/>
                          <a:cs typeface="Arial" charset="0"/>
                        </a:rPr>
                        <a:t>5 Heureux qui a pour aide le Dieu de Jacob, et pour espoir le Seigneur, son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Praise the LORD! Praise the LORD, O my soul!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Happy is he who has the God of Jacob for his help, whose hope is in the LORD his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894285" name="Rectangle 13"/>
          <p:cNvSpPr>
            <a:spLocks noGrp="1" noChangeArrowheads="1"/>
          </p:cNvSpPr>
          <p:nvPr>
            <p:ph type="ctrTitle"/>
          </p:nvPr>
        </p:nvSpPr>
        <p:spPr/>
        <p:txBody>
          <a:bodyPr/>
          <a:lstStyle/>
          <a:p>
            <a:r>
              <a:rPr lang="en-US"/>
              <a:t>10pm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5298" name="Group 2"/>
          <p:cNvGraphicFramePr>
            <a:graphicFrameLocks noGrp="1"/>
          </p:cNvGraphicFramePr>
          <p:nvPr/>
        </p:nvGraphicFramePr>
        <p:xfrm>
          <a:off x="34925" y="44450"/>
          <a:ext cx="9001125" cy="6410326"/>
        </p:xfrm>
        <a:graphic>
          <a:graphicData uri="http://schemas.openxmlformats.org/drawingml/2006/table">
            <a:tbl>
              <a:tblPr rtl="1"/>
              <a:tblGrid>
                <a:gridCol w="4608512"/>
                <a:gridCol w="4392613"/>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fr-CA" sz="3600" b="0" i="0" u="sng" strike="noStrike" cap="none" normalizeH="0" baseline="0" smtClean="0">
                          <a:ln>
                            <a:noFill/>
                          </a:ln>
                          <a:solidFill>
                            <a:srgbClr val="FF9933"/>
                          </a:solidFill>
                          <a:effectLst/>
                          <a:latin typeface="Arial" charset="0"/>
                          <a:cs typeface="Arial" charset="0"/>
                        </a:rPr>
                        <a:t>4: 18 - 22</a:t>
                      </a:r>
                      <a:endParaRPr kumimoji="0" lang="fr-CA"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كان يسوع ماشيا عند بحر الجليل ابصر اخوين سمعان الذي يقال له بطرس واندراوس اخاه يلقيان شبكة في البحر فانهما كانا صيادين.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Matthieu 4: 18 - 22</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Comme il marchait le long de la mer de Galilée, il vit deux frères, Simon appelé Pierre et André, son frère, en train de jeter le filet dans la mer: c'étaient des pêcheurs.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Matthew 4:18-22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Jesus, walking by the Sea of Galilee, saw two brothers, Simon called Peter, and Andrew his brother, casting a net into the sea; for they were fishermen.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895309" name="Rectangle 13"/>
          <p:cNvSpPr>
            <a:spLocks noGrp="1" noChangeArrowheads="1"/>
          </p:cNvSpPr>
          <p:nvPr>
            <p:ph type="ctrTitle"/>
          </p:nvPr>
        </p:nvSpPr>
        <p:spPr/>
        <p:txBody>
          <a:bodyPr/>
          <a:lstStyle/>
          <a:p>
            <a:r>
              <a:rPr lang="en-US"/>
              <a:t>10m</a:t>
            </a:r>
          </a:p>
        </p:txBody>
      </p:sp>
    </p:spTree>
  </p:cSld>
  <p:clrMapOvr>
    <a:masterClrMapping/>
  </p:clrMapOvr>
  <p:timing>
    <p:tnLst>
      <p:par>
        <p:cTn id="1" dur="indefinite" restart="never" nodeType="tmRoot"/>
      </p:par>
    </p:tnLst>
  </p:timing>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6322" name="Group 2"/>
          <p:cNvGraphicFramePr>
            <a:graphicFrameLocks noGrp="1"/>
          </p:cNvGraphicFramePr>
          <p:nvPr/>
        </p:nvGraphicFramePr>
        <p:xfrm>
          <a:off x="34925" y="115888"/>
          <a:ext cx="9074150" cy="5903914"/>
        </p:xfrm>
        <a:graphic>
          <a:graphicData uri="http://schemas.openxmlformats.org/drawingml/2006/table">
            <a:tbl>
              <a:tblPr rtl="1"/>
              <a:tblGrid>
                <a:gridCol w="4537075"/>
                <a:gridCol w="45370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فقال لهما هلم ورائي فاجعلكما صيادي الناس. فللوقت تركا الشباك وتبعاه.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Il leur dit: "Venez à ma suite et je vous ferai pêcheurs d'hommes."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Laissant aussitôt leurs filets, ils le suivirent.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Then He said to them, Follow Me, and I will make you fishers of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They immediately left their nets and followed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7346" name="Group 2"/>
          <p:cNvGraphicFramePr>
            <a:graphicFrameLocks noGrp="1"/>
          </p:cNvGraphicFramePr>
          <p:nvPr/>
        </p:nvGraphicFramePr>
        <p:xfrm>
          <a:off x="-36513" y="115888"/>
          <a:ext cx="9145588" cy="6441696"/>
        </p:xfrm>
        <a:graphic>
          <a:graphicData uri="http://schemas.openxmlformats.org/drawingml/2006/table">
            <a:tbl>
              <a:tblPr rtl="1"/>
              <a:tblGrid>
                <a:gridCol w="4537075"/>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اجتاز من هناك فرأى اخوين آخرين يعقوب بن زبدي ويوحنا اخاه في السفينة مع زبدي ابيهما يصلحان شباكهما فدعاهما. فللوقت تركا السفينة واباهما وتبعاه</a:t>
                      </a:r>
                      <a:r>
                        <a:rPr kumimoji="0" lang="ar-EG"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21Avançant encore, il vit deux autres frères: Jacques, fils de Zébédée, et Jean son frère, dans leur barque, avec Zébédée leur père, en train d'arranger leurs filets. Il les appela. </a:t>
                      </a:r>
                      <a:r>
                        <a:rPr kumimoji="0" lang="fr-CA" sz="2800" b="0" i="0" u="none" strike="noStrike" cap="none" normalizeH="0" baseline="0" smtClean="0">
                          <a:ln>
                            <a:noFill/>
                          </a:ln>
                          <a:solidFill>
                            <a:schemeClr val="bg1"/>
                          </a:solidFill>
                          <a:effectLst/>
                          <a:latin typeface="Arial" charset="0"/>
                          <a:cs typeface="Arial" charset="0"/>
                        </a:rPr>
                        <a:t>22 </a:t>
                      </a:r>
                      <a:r>
                        <a:rPr kumimoji="0" lang="fr-FR" sz="2800" b="0" i="0" u="none" strike="noStrike" cap="none" normalizeH="0" baseline="0" smtClean="0">
                          <a:ln>
                            <a:noFill/>
                          </a:ln>
                          <a:solidFill>
                            <a:schemeClr val="bg1"/>
                          </a:solidFill>
                          <a:effectLst/>
                          <a:latin typeface="Arial" charset="0"/>
                          <a:cs typeface="Arial" charset="0"/>
                        </a:rPr>
                        <a:t>Laissant aussitôt leur barque et leur père, ils le suivirent.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Going on from there, He saw two other brothers, James the son of Zebedee, and John his brother, in the boat with Zebedee their father, mending their nets. And He called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and immediately they left the boat and their father, and followed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83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8983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8983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89837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0418" name="Group 2"/>
          <p:cNvGraphicFramePr>
            <a:graphicFrameLocks noGrp="1"/>
          </p:cNvGraphicFramePr>
          <p:nvPr/>
        </p:nvGraphicFramePr>
        <p:xfrm>
          <a:off x="34925" y="44450"/>
          <a:ext cx="9074150" cy="6391594"/>
        </p:xfrm>
        <a:graphic>
          <a:graphicData uri="http://schemas.openxmlformats.org/drawingml/2006/table">
            <a:tbl>
              <a:tblPr rtl="1"/>
              <a:tblGrid>
                <a:gridCol w="4537075"/>
                <a:gridCol w="4537075"/>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 إلى أهل </a:t>
                      </a:r>
                      <a:r>
                        <a:rPr kumimoji="0" lang="ar-EG" sz="3200" b="0" i="0" u="sng" strike="noStrike" cap="none" normalizeH="0" baseline="0" smtClean="0">
                          <a:ln>
                            <a:noFill/>
                          </a:ln>
                          <a:solidFill>
                            <a:srgbClr val="FF9900"/>
                          </a:solidFill>
                          <a:effectLst/>
                          <a:latin typeface="Arial" charset="0"/>
                          <a:cs typeface="Arial" charset="0"/>
                        </a:rPr>
                        <a:t>غلاطية</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(1 :1 - 19</a:t>
                      </a:r>
                      <a:r>
                        <a:rPr kumimoji="0" lang="ar-SA" sz="3200" b="0" i="0" u="sng" strike="noStrike" cap="none" normalizeH="0" baseline="0" smtClean="0">
                          <a:ln>
                            <a:noFill/>
                          </a:ln>
                          <a:solidFill>
                            <a:srgbClr val="FF9900"/>
                          </a:solidFill>
                          <a:effectLst/>
                          <a:latin typeface="Arial" charset="0"/>
                          <a:cs typeface="Arial" charset="0"/>
                        </a:rPr>
                        <a:t> )</a:t>
                      </a:r>
                      <a:endParaRPr kumimoji="0" lang="ar-EG" sz="32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بولس رسول لا من الناس ولا بانسان بل بيسوع المسيح والله الآب الذي اقامه من الاموات</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وجميع الاخوة الذين معي الى كنائس غلاطية</a:t>
                      </a:r>
                      <a:r>
                        <a:rPr kumimoji="0" lang="ar-EG" sz="3200" b="0" i="0" u="none" strike="noStrike" cap="none" normalizeH="0" baseline="0" smtClean="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Galates 1 : 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Paul, apôtre, non de la part des hommes, ni par un homme, mais par Jésus Christ et Dieu le Père qui l'a ressuscité d'entre les morts, 2 et tous les frères qui sont avec moi, aux Églises de Galatie: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Galatians 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1Paul, an apostle (not from men nor through man, but through Jesus Christ and God the Father who raised Him from the dead), 2 and all the brethren who are with me, To the churches of Galatia: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900429" name="Rectangle 13"/>
          <p:cNvSpPr>
            <a:spLocks noGrp="1" noChangeArrowheads="1"/>
          </p:cNvSpPr>
          <p:nvPr>
            <p:ph type="ctrTitle"/>
          </p:nvPr>
        </p:nvSpPr>
        <p:spPr/>
        <p:txBody>
          <a:bodyPr/>
          <a:lstStyle/>
          <a:p>
            <a:r>
              <a:rPr lang="en-US"/>
              <a:t>10p</a:t>
            </a:r>
          </a:p>
        </p:txBody>
      </p:sp>
    </p:spTree>
  </p:cSld>
  <p:clrMapOvr>
    <a:masterClrMapping/>
  </p:clrMapOvr>
  <p:timing>
    <p:tnLst>
      <p:par>
        <p:cTn id="1" dur="indefinite" restart="never" nodeType="tmRoot"/>
      </p:par>
    </p:tnLst>
  </p:timing>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1442" name="Group 2"/>
          <p:cNvGraphicFramePr>
            <a:graphicFrameLocks noGrp="1"/>
          </p:cNvGraphicFramePr>
          <p:nvPr/>
        </p:nvGraphicFramePr>
        <p:xfrm>
          <a:off x="34925" y="115888"/>
          <a:ext cx="9074150" cy="6371845"/>
        </p:xfrm>
        <a:graphic>
          <a:graphicData uri="http://schemas.openxmlformats.org/drawingml/2006/table">
            <a:tbl>
              <a:tblPr rtl="1"/>
              <a:tblGrid>
                <a:gridCol w="4824412"/>
                <a:gridCol w="4249738"/>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نعمة لكم وسلام من الله الآب ومن ربنا يسوع المسيح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بذل نفسه لاجل خطايانا لينقذنا من العالم الحاضر الشرير حسب ارادة الله وابينا  الذي له المجد الى ابد الآبدين.آمين</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à vous grâce et paix de la part de Dieu notre Père et du Seigneur Jésus Christ,4  qui s'est livré pour nos péchés, afin de nous arracher à ce monde du mal, conformément à la volonté de Dieu, qui est notre Père. 5 A lui soit la gloire pour les siècles des siècles, Amen.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Grace to you and peace from God the Father and our Lord Jesus Christ, 4 who gave Himself for our sins, that He might deliver us from this present evil age, according to the will of our God and Father, 5 to whom be glory forever and ever. Amen.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2466" name="Group 2"/>
          <p:cNvGraphicFramePr>
            <a:graphicFrameLocks noGrp="1"/>
          </p:cNvGraphicFramePr>
          <p:nvPr/>
        </p:nvGraphicFramePr>
        <p:xfrm>
          <a:off x="34925" y="44450"/>
          <a:ext cx="9074150" cy="6161025"/>
        </p:xfrm>
        <a:graphic>
          <a:graphicData uri="http://schemas.openxmlformats.org/drawingml/2006/table">
            <a:tbl>
              <a:tblPr rtl="1"/>
              <a:tblGrid>
                <a:gridCol w="4968875"/>
                <a:gridCol w="4105275"/>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اني اتعجب انكم تنتقلون هكذا سريعا عن الذي دعاكم بنعمة المسيح الى انجيل آخر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ليس هو آخر غير انه يوجد قوم يزعجونكم ويريدون ان يحوّلوا انجيل المسيح.</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J'admire avec quelle rapidité vous vous détournez de celui qui vous a appelés par la grâce du Christ, pour passer à un autre évangile . 7  Non pas qu'il y en ait un autre; il y a seulement des gens qui jettent le trouble parmi vous et qui veulent renverser l'Évangile du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I marvel that you are turning away so soon from Him who called you in the grace of Christ, to a different gospel, 7 which is not another; but there are some who trouble you and want to pervert the gospel of Christ.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3490" name="Group 2"/>
          <p:cNvGraphicFramePr>
            <a:graphicFrameLocks noGrp="1"/>
          </p:cNvGraphicFramePr>
          <p:nvPr/>
        </p:nvGraphicFramePr>
        <p:xfrm>
          <a:off x="34925" y="115888"/>
          <a:ext cx="9074150" cy="6770880"/>
        </p:xfrm>
        <a:graphic>
          <a:graphicData uri="http://schemas.openxmlformats.org/drawingml/2006/table">
            <a:tbl>
              <a:tblPr rtl="1"/>
              <a:tblGrid>
                <a:gridCol w="4537075"/>
                <a:gridCol w="4537075"/>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ان بشرناكم نحن او ملاك من السماء بغير ما بشرناكم فليكن اناثيما. كما سبقنا فقلنا اقول الآن ايضا ان كان احد يبشركم في غير ما قبلتم فليكن اناثيما.</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Mais si quelqu'un, même nous ou un ange du ciel, vous annonçait un évangile différent de celui que nous vous avons annoncé, qu'il soit anathème! 9 Nous l'avons déjà dit, et je le redis maintenant: si quelqu'un vous annonce un évangile différent de celui que vous avez reçu, qu'il soit anathème!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But even if we, or an angel from heaven, preach any other gospel to you than what we have preached to you, let him be accursed. 9 As we have said before, so now I say again, if anyone preaches any other gospel to you than what you have received, let him be accursed.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4514" name="Group 2"/>
          <p:cNvGraphicFramePr>
            <a:graphicFrameLocks noGrp="1"/>
          </p:cNvGraphicFramePr>
          <p:nvPr/>
        </p:nvGraphicFramePr>
        <p:xfrm>
          <a:off x="34925" y="115888"/>
          <a:ext cx="9074150" cy="6587745"/>
        </p:xfrm>
        <a:graphic>
          <a:graphicData uri="http://schemas.openxmlformats.org/drawingml/2006/table">
            <a:tbl>
              <a:tblPr rtl="1"/>
              <a:tblGrid>
                <a:gridCol w="4968875"/>
                <a:gridCol w="4105275"/>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أفاستعطف الآن الناس ام الله.ام اطلب ان ارضي الناس.فلو كنت بعد ارضي الناس لم اكن عبدا للمسيح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واعرّفكم ايها الاخوة الانجيل الذي بشرت به انه ليس بحسب انسان.</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Car, maintenant, est-ce que je cherche la faveur des hommes ou celle de Dieu? Est-ce que je cherche à plaire aux hommes? Si j'en étais encore à plaire aux hommes, je ne serais plus serviteur de Christ.11 Car, je vous le déclare, frères: cet Évangile que je vous ai annoncé n'est pas de l'homme;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do I now persuade men, or God? Or do I seek to please men? For if I still pleased men, I would not be a bondservant of Christ. 11 But I make known to you, brethren, that the gospel which was preached by me is not according to man.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5538" name="Group 2"/>
          <p:cNvGraphicFramePr>
            <a:graphicFrameLocks noGrp="1"/>
          </p:cNvGraphicFramePr>
          <p:nvPr/>
        </p:nvGraphicFramePr>
        <p:xfrm>
          <a:off x="34925" y="115888"/>
          <a:ext cx="9074150" cy="6732208"/>
        </p:xfrm>
        <a:graphic>
          <a:graphicData uri="http://schemas.openxmlformats.org/drawingml/2006/table">
            <a:tbl>
              <a:tblPr rtl="1"/>
              <a:tblGrid>
                <a:gridCol w="4968875"/>
                <a:gridCol w="4105275"/>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لم اقبله من عند انسان ولا علّمته بل باعلان يسوع المسيح. فانكم سمعتم بسيرتي قبلا في الديانة اليهودية اني كنت اضطهد كنيسة الله بافراط واتلفها.</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et d'ailleurs, ce n'est pas par un homme qu'il m'a été transmis ni enseigné, mais par une révélation de Jésus Christ. 13 Car vous avez entendu parler de mon comportement naguère dans le judaïsme: avec quelle frénésie je persécutais l'Église de Dieu et je cherchais à la détruire;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I neither received it from man, nor was I taught it, but it came through the revelation of Jesus Christ. 13 For you have heard of my former conduct in Judaism, how I persecuted the church of God beyond measure and tried to destroy it.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6562" name="Group 2"/>
          <p:cNvGraphicFramePr>
            <a:graphicFrameLocks noGrp="1"/>
          </p:cNvGraphicFramePr>
          <p:nvPr/>
        </p:nvGraphicFramePr>
        <p:xfrm>
          <a:off x="34925" y="115888"/>
          <a:ext cx="9074150" cy="6770880"/>
        </p:xfrm>
        <a:graphic>
          <a:graphicData uri="http://schemas.openxmlformats.org/drawingml/2006/table">
            <a:tbl>
              <a:tblPr rtl="1"/>
              <a:tblGrid>
                <a:gridCol w="4608512"/>
                <a:gridCol w="4465638"/>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وكنت اتقدم في الديانة اليهودية على كثيرين من اترابي في جنسي اذ كنت اوفر غيرة في تقليدات آبائي.ولكن لما سرّ الله الذي افرزني من بطن امي ودعاني بنعمته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 يعلن ابنه فيّ</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je faisais des progrès dans le judaïsme, surpassant la plupart de ceux de mon âge et de ma race par mon zèle débordant pour les traditions de mes pères. 15 Mais lorsque Celui qui m'a mis à part depuis le sein de ma mère et m'a appelé par sa grâce a jugé bon de révéler en moi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And I advanced in Judaism beyond many of my contemporaries in my own nation, being more exceedingly zealous for the traditions of my fathers. 15 But when it pleased God, who separated me from my mother's womb and called me through His grace, 16 to reveal His Son in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7586" name="Group 2"/>
          <p:cNvGraphicFramePr>
            <a:graphicFrameLocks noGrp="1"/>
          </p:cNvGraphicFramePr>
          <p:nvPr/>
        </p:nvGraphicFramePr>
        <p:xfrm>
          <a:off x="34925" y="115888"/>
          <a:ext cx="9074150" cy="6194426"/>
        </p:xfrm>
        <a:graphic>
          <a:graphicData uri="http://schemas.openxmlformats.org/drawingml/2006/table">
            <a:tbl>
              <a:tblPr rtl="1"/>
              <a:tblGrid>
                <a:gridCol w="4537075"/>
                <a:gridCol w="4537075"/>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لابشر به بين الامم للوقت لم استشر لحما ودما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ولا صعدت الى اورشليم الى الرسل الذين قبلي بل انطلقت الى العربية ثم رجعت ايضا الى دمشق.</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 je l'annonce parmi les païens, aussitôt, loin de recourir à aucun conseil humain,17 ou de monter à Jérusalem auprès de ceux qui étaient apôtres avant moi, je suis parti pour l'Arabie, puis je suis revenu à Damas.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I might preach Him among the Gentiles, I did not immediately confer with flesh and blood, 17 nor did I go up to Jerusalem to those who were apostles before me; but I went to Arabia, and returned again to Damascus.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8610" name="Group 2"/>
          <p:cNvGraphicFramePr>
            <a:graphicFrameLocks noGrp="1"/>
          </p:cNvGraphicFramePr>
          <p:nvPr/>
        </p:nvGraphicFramePr>
        <p:xfrm>
          <a:off x="34925" y="115888"/>
          <a:ext cx="9074150" cy="6194426"/>
        </p:xfrm>
        <a:graphic>
          <a:graphicData uri="http://schemas.openxmlformats.org/drawingml/2006/table">
            <a:tbl>
              <a:tblPr rtl="1"/>
              <a:tblGrid>
                <a:gridCol w="4968875"/>
                <a:gridCol w="4105275"/>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بعد ثلاث سنين صعدت الى اورشليم لأتعرّف ببطرس فمكثت عنده خمسة عشر يوما. ولكنني لم ار غيره من الرسل الا يعقوب اخا الرب.</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Ensuite, trois ans après, je suis monté à Jérusalem pour faire la connaissance de Céphas et je suis resté quinze jours auprès de lui, sans voir cependant aucun autre apôtre, mais seulement Jacques, le frère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Then after three years I went up to Jerusalem to see Peter, and remained with him fifteen days. 19 But I saw none of the other apostles except James, the Lord's brother.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96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06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9106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91066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2706" name="Group 2"/>
          <p:cNvGraphicFramePr>
            <a:graphicFrameLocks noGrp="1"/>
          </p:cNvGraphicFramePr>
          <p:nvPr/>
        </p:nvGraphicFramePr>
        <p:xfrm>
          <a:off x="34925" y="44450"/>
          <a:ext cx="9074150" cy="6731256"/>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400" b="0" i="0" u="sng" strike="noStrike" cap="none" normalizeH="0" baseline="0" smtClean="0">
                          <a:ln>
                            <a:noFill/>
                          </a:ln>
                          <a:solidFill>
                            <a:srgbClr val="FF9900"/>
                          </a:solidFill>
                          <a:effectLst/>
                          <a:latin typeface="Arial" charset="0"/>
                          <a:cs typeface="Arial" charset="0"/>
                        </a:rPr>
                        <a:t>الكاثوليكون من رسالة </a:t>
                      </a:r>
                      <a:r>
                        <a:rPr kumimoji="0" lang="ar-SA" sz="2400" b="0" i="0" u="sng" strike="noStrike" cap="none" normalizeH="0" baseline="0" smtClean="0">
                          <a:ln>
                            <a:noFill/>
                          </a:ln>
                          <a:solidFill>
                            <a:srgbClr val="FF9900"/>
                          </a:solidFill>
                          <a:effectLst/>
                          <a:latin typeface="Arial" charset="0"/>
                          <a:cs typeface="Arial" charset="0"/>
                        </a:rPr>
                        <a:t>بطرس الرسول الثانية </a:t>
                      </a:r>
                      <a:r>
                        <a:rPr kumimoji="0" lang="ar-EG" sz="2400" b="0" i="0" u="sng" strike="noStrike" cap="none" normalizeH="0" baseline="0" smtClean="0">
                          <a:ln>
                            <a:noFill/>
                          </a:ln>
                          <a:solidFill>
                            <a:srgbClr val="FF9900"/>
                          </a:solidFill>
                          <a:effectLst/>
                          <a:latin typeface="Arial" charset="0"/>
                          <a:cs typeface="Arial" charset="0"/>
                        </a:rPr>
                        <a:t>( 1 : 1</a:t>
                      </a:r>
                      <a:r>
                        <a:rPr kumimoji="0" lang="ar-SA" sz="2400" b="0" i="0" u="sng" strike="noStrike" cap="none" normalizeH="0" baseline="0" smtClean="0">
                          <a:ln>
                            <a:noFill/>
                          </a:ln>
                          <a:solidFill>
                            <a:srgbClr val="FF9900"/>
                          </a:solidFill>
                          <a:effectLst/>
                          <a:latin typeface="Arial" charset="0"/>
                          <a:cs typeface="Arial" charset="0"/>
                        </a:rPr>
                        <a:t> ـ </a:t>
                      </a:r>
                      <a:r>
                        <a:rPr kumimoji="0" lang="ar-EG" sz="2400" b="0" i="0" u="sng" strike="noStrike" cap="none" normalizeH="0" baseline="0" smtClean="0">
                          <a:ln>
                            <a:noFill/>
                          </a:ln>
                          <a:solidFill>
                            <a:srgbClr val="FF9900"/>
                          </a:solidFill>
                          <a:effectLst/>
                          <a:latin typeface="Arial" charset="0"/>
                          <a:cs typeface="Arial" charset="0"/>
                        </a:rPr>
                        <a:t>11 )</a:t>
                      </a:r>
                      <a:endParaRPr kumimoji="0" lang="en-US" sz="24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يعقوب عبد الله والرب يسوع المسيح يهدي السلام الى الاثني عشر سبطا الذين في الشتات</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احسبوه كل فرح يا اخوتي حينما تقعون في تجارب متنوعة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عالمين ان امتحان ايمانكم ينشئ صبرا.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400" b="0" i="0" u="sng" strike="noStrike" cap="none" normalizeH="0" baseline="0" smtClean="0">
                          <a:ln>
                            <a:noFill/>
                          </a:ln>
                          <a:solidFill>
                            <a:srgbClr val="FF9900"/>
                          </a:solidFill>
                          <a:effectLst/>
                          <a:latin typeface="Arial" charset="0"/>
                          <a:cs typeface="Arial" charset="0"/>
                        </a:rPr>
                        <a:t>Jacques 1 : 1 - 12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1Jacques, serviteur de Dieu et du Seigneur Jésus Christ, aux douze tribus vivant dans la dispersion, salut. 2 Prenez de très bon coeur, mes frères, toutes les épreuves par lesquelles vous passez,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0" i="0" u="sng" strike="noStrike" cap="none" normalizeH="0" baseline="0" smtClean="0">
                          <a:ln>
                            <a:noFill/>
                          </a:ln>
                          <a:solidFill>
                            <a:srgbClr val="FF9900"/>
                          </a:solidFill>
                          <a:effectLst/>
                          <a:latin typeface="Arial" charset="0"/>
                          <a:cs typeface="Arial" charset="0"/>
                        </a:rPr>
                        <a:t>James 1:1-12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912717" name="Rectangle 13"/>
          <p:cNvSpPr>
            <a:spLocks noGrp="1" noChangeArrowheads="1"/>
          </p:cNvSpPr>
          <p:nvPr>
            <p:ph type="ctrTitle"/>
          </p:nvPr>
        </p:nvSpPr>
        <p:spPr/>
        <p:txBody>
          <a:bodyPr/>
          <a:lstStyle/>
          <a:p>
            <a:r>
              <a:rPr lang="en-US"/>
              <a:t>10c</a:t>
            </a:r>
          </a:p>
        </p:txBody>
      </p:sp>
    </p:spTree>
  </p:cSld>
  <p:clrMapOvr>
    <a:masterClrMapping/>
  </p:clrMapOvr>
  <p:timing>
    <p:tnLst>
      <p:par>
        <p:cTn id="1" dur="indefinite" restart="never" nodeType="tmRoot"/>
      </p:par>
    </p:tnLst>
  </p:timing>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3730" name="Group 2"/>
          <p:cNvGraphicFramePr>
            <a:graphicFrameLocks noGrp="1"/>
          </p:cNvGraphicFramePr>
          <p:nvPr/>
        </p:nvGraphicFramePr>
        <p:xfrm>
          <a:off x="34925" y="44450"/>
          <a:ext cx="9074150" cy="6016563"/>
        </p:xfrm>
        <a:graphic>
          <a:graphicData uri="http://schemas.openxmlformats.org/drawingml/2006/table">
            <a:tbl>
              <a:tblPr rtl="1"/>
              <a:tblGrid>
                <a:gridCol w="4968875"/>
                <a:gridCol w="41052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الصبر فليكن له عمل تام لكي تكونوا تامّين وكاملين غير ناقصين في شيء. وانما ان كان احد تعوزه حكمة فليطلب من الله الذي يعطي الجميع بسخاء ولا يعيّر فسيعطى له.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Mais que l'endurance soit parfaitement opérante, afin que vous soyez parfaits et accomplis, exempts de tout défaut. 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4754" name="Group 2"/>
          <p:cNvGraphicFramePr>
            <a:graphicFrameLocks noGrp="1"/>
          </p:cNvGraphicFramePr>
          <p:nvPr/>
        </p:nvGraphicFramePr>
        <p:xfrm>
          <a:off x="34925" y="44450"/>
          <a:ext cx="9074150" cy="5517453"/>
        </p:xfrm>
        <a:graphic>
          <a:graphicData uri="http://schemas.openxmlformats.org/drawingml/2006/table">
            <a:tbl>
              <a:tblPr rtl="1"/>
              <a:tblGrid>
                <a:gridCol w="4681537"/>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ليطلب بايمان غير مرتاب البتة لان المرتاب يشبه موجا من البحر تخبطه الريح وتدفعه. فلا يظن ذلك الانسان انه ينال شيئا من عند الرب.</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5778" name="Group 2"/>
          <p:cNvGraphicFramePr>
            <a:graphicFrameLocks noGrp="1"/>
          </p:cNvGraphicFramePr>
          <p:nvPr/>
        </p:nvGraphicFramePr>
        <p:xfrm>
          <a:off x="34925" y="44450"/>
          <a:ext cx="9074150" cy="5400676"/>
        </p:xfrm>
        <a:graphic>
          <a:graphicData uri="http://schemas.openxmlformats.org/drawingml/2006/table">
            <a:tbl>
              <a:tblPr rtl="1"/>
              <a:tblGrid>
                <a:gridCol w="5257800"/>
                <a:gridCol w="3816350"/>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رجل ذو رايين هو متقلقل في جميع طرقه.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وليفتخر الاخ المتضع بارتفاعه.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donnera quoi que ce soit à un homme partagé, fluctuant dans toutes ses démarches.9 Que le frère de condition modeste tire fierté de son élévation,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he is a double-minded man, unstable in all his ways. 9 Let the lowly brother glory in his exaltation,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6802" name="Group 2"/>
          <p:cNvGraphicFramePr>
            <a:graphicFrameLocks noGrp="1"/>
          </p:cNvGraphicFramePr>
          <p:nvPr/>
        </p:nvGraphicFramePr>
        <p:xfrm>
          <a:off x="34925" y="44450"/>
          <a:ext cx="9074150" cy="6271008"/>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الغني فباتضاعه لانه كزهر العشب يزول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لان الشمس اشرقت بالحرّ فيبّست العشب فسقط زهره وفني جمال منظره.هكذا يذبل الغني ايضا في طرقه.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et le riche, de son déclassement, parce qu'il passera comme la fleur des prés.11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but the rich in his humiliation, because as a flower of the field he will pass away. 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7826" name="Group 2"/>
          <p:cNvGraphicFramePr>
            <a:graphicFrameLocks noGrp="1"/>
          </p:cNvGraphicFramePr>
          <p:nvPr/>
        </p:nvGraphicFramePr>
        <p:xfrm>
          <a:off x="34925" y="44450"/>
          <a:ext cx="9074150" cy="5976938"/>
        </p:xfrm>
        <a:graphic>
          <a:graphicData uri="http://schemas.openxmlformats.org/drawingml/2006/table">
            <a:tbl>
              <a:tblPr rtl="1"/>
              <a:tblGrid>
                <a:gridCol w="4176712"/>
                <a:gridCol w="4897438"/>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Heureux l'homme qui endure l'épreuve, parce que, une fois testé, il recevra la couronne de la vie, promise à ceux qui L'aiment.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88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98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9198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91987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91987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1922" name="Group 2"/>
          <p:cNvGraphicFramePr>
            <a:graphicFrameLocks noGrp="1"/>
          </p:cNvGraphicFramePr>
          <p:nvPr/>
        </p:nvGraphicFramePr>
        <p:xfrm>
          <a:off x="34925" y="44450"/>
          <a:ext cx="9074150" cy="6482272"/>
        </p:xfrm>
        <a:graphic>
          <a:graphicData uri="http://schemas.openxmlformats.org/drawingml/2006/table">
            <a:tbl>
              <a:tblPr rtl="1"/>
              <a:tblGrid>
                <a:gridCol w="4608512"/>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en-US" sz="3200" b="0" i="0" u="sng" strike="noStrike" cap="none" normalizeH="0" baseline="0" smtClean="0">
                          <a:ln>
                            <a:noFill/>
                          </a:ln>
                          <a:solidFill>
                            <a:srgbClr val="FF9900"/>
                          </a:solidFill>
                          <a:effectLst/>
                          <a:latin typeface="Arial" charset="0"/>
                          <a:cs typeface="Arial" charset="0"/>
                        </a:rPr>
                        <a:t>15 : 13 - 21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وبعدما سكتا اجاب يعقوب قائلا ايها الرجال الاخوة اسمعوني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سمعان قد اخبر كيف افتقد الله اولا الامم ليأخذ منهم شعبا على اسمه.</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smtClean="0">
                          <a:ln>
                            <a:noFill/>
                          </a:ln>
                          <a:solidFill>
                            <a:srgbClr val="FF9900"/>
                          </a:solidFill>
                          <a:effectLst/>
                          <a:latin typeface="Arial" charset="0"/>
                          <a:cs typeface="Arial" charset="0"/>
                        </a:rPr>
                        <a:t>Actes </a:t>
                      </a:r>
                      <a:r>
                        <a:rPr kumimoji="0" lang="en-US" sz="3400" b="0" i="0" u="sng" strike="noStrike" cap="none" normalizeH="0" baseline="0" smtClean="0">
                          <a:ln>
                            <a:noFill/>
                          </a:ln>
                          <a:solidFill>
                            <a:srgbClr val="FF9900"/>
                          </a:solidFill>
                          <a:effectLst/>
                          <a:latin typeface="Arial" charset="0"/>
                          <a:cs typeface="Arial" charset="0"/>
                        </a:rPr>
                        <a:t>15 : 13 - 21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Quand ils eurent achevé, Jacques à son tour prit la parole: "Frères, écoutez-moi.14 Syméon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smtClean="0">
                          <a:ln>
                            <a:noFill/>
                          </a:ln>
                          <a:solidFill>
                            <a:srgbClr val="FF9900"/>
                          </a:solidFill>
                          <a:effectLst/>
                          <a:latin typeface="Arial" charset="0"/>
                          <a:cs typeface="Arial" charset="0"/>
                        </a:rPr>
                        <a:t>Acts 15:13-21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921933" name="Rectangle 13"/>
          <p:cNvSpPr>
            <a:spLocks noGrp="1" noChangeArrowheads="1"/>
          </p:cNvSpPr>
          <p:nvPr>
            <p:ph type="ctrTitle"/>
          </p:nvPr>
        </p:nvSpPr>
        <p:spPr/>
        <p:txBody>
          <a:bodyPr/>
          <a:lstStyle/>
          <a:p>
            <a:r>
              <a:rPr lang="en-US"/>
              <a:t>10a</a:t>
            </a:r>
          </a:p>
        </p:txBody>
      </p:sp>
    </p:spTree>
  </p:cSld>
  <p:clrMapOvr>
    <a:masterClrMapping/>
  </p:clrMapOvr>
  <p:timing>
    <p:tnLst>
      <p:par>
        <p:cTn id="1" dur="indefinite" restart="never" nodeType="tmRoot"/>
      </p:par>
    </p:tnLst>
  </p:timing>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2946" name="Group 2"/>
          <p:cNvGraphicFramePr>
            <a:graphicFrameLocks noGrp="1"/>
          </p:cNvGraphicFramePr>
          <p:nvPr/>
        </p:nvGraphicFramePr>
        <p:xfrm>
          <a:off x="34925" y="115888"/>
          <a:ext cx="9074150" cy="5978526"/>
        </p:xfrm>
        <a:graphic>
          <a:graphicData uri="http://schemas.openxmlformats.org/drawingml/2006/table">
            <a:tbl>
              <a:tblPr rtl="1"/>
              <a:tblGrid>
                <a:gridCol w="4752975"/>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توافقه اقوال الانبياء كما هو مكتوب.</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سارجع بعد هذا وابني ايضا خيمة داود الساقطة وابني ايضا ردمها واقيمها ثانية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3970" name="Group 2"/>
          <p:cNvGraphicFramePr>
            <a:graphicFrameLocks noGrp="1"/>
          </p:cNvGraphicFramePr>
          <p:nvPr/>
        </p:nvGraphicFramePr>
        <p:xfrm>
          <a:off x="34925" y="115888"/>
          <a:ext cx="9074150" cy="6551424"/>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يطلب الباقون من الناس الرب وجميع الامم الذين دعي اسمي عليهم يقول الرب الصانع هذا كله.  معلومة عند الرب منذ الازل جميع اعماله. لذلك انا ارى ان لا يثقل على الراجعين الى الله من الامم.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Dès lors le reste des hommes cherchera le Seigneur, avec toutes les nations qui portent mon nom.18 Voilà ce que dit le Seigneur, il réalise ainsi ses projets connus depuis toujours.19 Je suis donc d'avis de ne pas accumuler les obstacles devant ceux des païens qui se tournent vers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4994" name="Group 2"/>
          <p:cNvGraphicFramePr>
            <a:graphicFrameLocks noGrp="1"/>
          </p:cNvGraphicFramePr>
          <p:nvPr/>
        </p:nvGraphicFramePr>
        <p:xfrm>
          <a:off x="34925" y="115888"/>
          <a:ext cx="9074150" cy="6770880"/>
        </p:xfrm>
        <a:graphic>
          <a:graphicData uri="http://schemas.openxmlformats.org/drawingml/2006/table">
            <a:tbl>
              <a:tblPr rtl="1"/>
              <a:tblGrid>
                <a:gridCol w="4465637"/>
                <a:gridCol w="46085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بل يرسل اليهم ان يمتنعوا عن نجاسات الاصنام والزنى والمخنوق‏ والدم. لان موسى منذ اجيال قديمة له في كل مدينة من يكرز به اذ يقرأ في المجامع كل سبت</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Écrivons-leur simplement de s'abstenir des souillures de l'idolâtrie, de l'immoralité, de la viande étouffée et du sang.21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60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704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80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9090" name="Group 2"/>
          <p:cNvGraphicFramePr>
            <a:graphicFrameLocks noGrp="1"/>
          </p:cNvGraphicFramePr>
          <p:nvPr/>
        </p:nvGraphicFramePr>
        <p:xfrm>
          <a:off x="34925" y="44450"/>
          <a:ext cx="9074150" cy="6197601"/>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مزمور</a:t>
                      </a:r>
                      <a:r>
                        <a:rPr kumimoji="0" lang="ar-EG" sz="2800" b="1" i="0" u="sng" strike="noStrike" cap="none" normalizeH="0" baseline="0" smtClean="0">
                          <a:ln>
                            <a:noFill/>
                          </a:ln>
                          <a:solidFill>
                            <a:srgbClr val="FF9900"/>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Times New Roman" pitchFamily="18" charset="0"/>
                        </a:rPr>
                        <a:t>78:5 &amp; 135:5</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اقام شهادة في يعقوب ووضع شريعة في اسرائيل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لاني انا قد عرفت ان الرب عظيم وربنا فوق جميع الآلهة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78:5 &amp;135:5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 a fixé une règle en Jacob, établi une loi en 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Oui, je le sais: le Seigneur est grand,notre Seigneur surpasse tous les dieux,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78:5 &amp; 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For He established a testimony in Jacob, and appointed a law in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For I know that the LORD is great, and our Lord is above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 gods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929101" name="Rectangle 13"/>
          <p:cNvSpPr>
            <a:spLocks noGrp="1" noChangeArrowheads="1"/>
          </p:cNvSpPr>
          <p:nvPr>
            <p:ph type="ctrTitle"/>
          </p:nvPr>
        </p:nvSpPr>
        <p:spPr/>
        <p:txBody>
          <a:bodyPr/>
          <a:lstStyle/>
          <a:p>
            <a:r>
              <a:rPr lang="en-US"/>
              <a:t>10pg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0114" name="Group 2"/>
          <p:cNvGraphicFramePr>
            <a:graphicFrameLocks noGrp="1"/>
          </p:cNvGraphicFramePr>
          <p:nvPr/>
        </p:nvGraphicFramePr>
        <p:xfrm>
          <a:off x="34925" y="44450"/>
          <a:ext cx="9074150" cy="6194426"/>
        </p:xfrm>
        <a:graphic>
          <a:graphicData uri="http://schemas.openxmlformats.org/drawingml/2006/table">
            <a:tbl>
              <a:tblPr rtl="1"/>
              <a:tblGrid>
                <a:gridCol w="4752975"/>
                <a:gridCol w="43211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a:t>
                      </a:r>
                      <a:r>
                        <a:rPr kumimoji="0" lang="en-US" sz="3600" b="0" i="0" u="sng" strike="noStrike" cap="none" normalizeH="0" baseline="0" smtClean="0">
                          <a:ln>
                            <a:noFill/>
                          </a:ln>
                          <a:solidFill>
                            <a:srgbClr val="FF9933"/>
                          </a:solidFill>
                          <a:effectLst/>
                          <a:latin typeface="Arial" charset="0"/>
                          <a:cs typeface="Times New Roman" pitchFamily="18" charset="0"/>
                        </a:rPr>
                        <a:t>10 : 35 - 45</a:t>
                      </a:r>
                      <a:r>
                        <a:rPr kumimoji="0" lang="ar-SA"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وتقدم اليه يعقوب ويوحنا ابنا زبدي قائلين يا معلّم نريد ان تفعل لنا كل ما طلبنا. فقال لهما ماذا تريدان ان افعل لكما.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Marc 10 : 35 - 45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a:t>
                      </a:r>
                      <a:r>
                        <a:rPr kumimoji="0" lang="fr-FR" sz="2800" b="0" i="0" u="none" strike="noStrike" cap="none" normalizeH="0" baseline="0" smtClean="0">
                          <a:ln>
                            <a:noFill/>
                          </a:ln>
                          <a:solidFill>
                            <a:schemeClr val="bg1"/>
                          </a:solidFill>
                          <a:effectLst/>
                          <a:latin typeface="Arial" charset="0"/>
                          <a:cs typeface="Arial" charset="0"/>
                        </a:rPr>
                        <a:t>Jacques et Jean, les fils de Zébédée, s'approchent de Jésus et lui disent: "Maître, nous voudrions que tu fasses pour nous ce que nous allons te demander. 36 Il leur dit: "Que voulez-vous que je fasse pour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10:35-45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Then James and John, the sons of Zebedee, came to Him, saying, Teacher, we want You to do for us whatever we ask.'' 36 And He said to them, What do you want Me to do for you?''</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930125" name="Rectangle 13"/>
          <p:cNvSpPr>
            <a:spLocks noGrp="1" noChangeArrowheads="1"/>
          </p:cNvSpPr>
          <p:nvPr>
            <p:ph type="ctrTitle"/>
          </p:nvPr>
        </p:nvSpPr>
        <p:spPr/>
        <p:txBody>
          <a:bodyPr/>
          <a:lstStyle/>
          <a:p>
            <a:r>
              <a:rPr lang="en-US"/>
              <a:t>10g</a:t>
            </a:r>
          </a:p>
        </p:txBody>
      </p:sp>
    </p:spTree>
  </p:cSld>
  <p:clrMapOvr>
    <a:masterClrMapping/>
  </p:clrMapOvr>
  <p:timing>
    <p:tnLst>
      <p:par>
        <p:cTn id="1" dur="indefinite" restart="never" nodeType="tmRoot"/>
      </p:par>
    </p:tnLst>
  </p:timing>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1138" name="Group 2"/>
          <p:cNvGraphicFramePr>
            <a:graphicFrameLocks noGrp="1"/>
          </p:cNvGraphicFramePr>
          <p:nvPr/>
        </p:nvGraphicFramePr>
        <p:xfrm>
          <a:off x="34925" y="44450"/>
          <a:ext cx="9074150" cy="6516308"/>
        </p:xfrm>
        <a:graphic>
          <a:graphicData uri="http://schemas.openxmlformats.org/drawingml/2006/table">
            <a:tbl>
              <a:tblPr rtl="1"/>
              <a:tblGrid>
                <a:gridCol w="4465637"/>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فقالا له اعطنا ان نجلس واحد عن يمينك والآخر عن يسارك في مجدك.فقال لهما يسوع لستما تعلمان ما تطلبان.أتستطيعان ان تشربا الكاس التي اشربها انا وان تصطبغا بالصبغة التي اصطبغ بها انا.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Ils lui dirent: "Accorde-nous de siéger dans ta gloire l'un à ta droite et l'autre à ta gauche. 38 Jésus leur dit: "Vous ne savez pas ce que vous demandez. Pouvez-vous boire la coupe que je vais boire, ou être baptisés du baptême dont je vais être baptisé?"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They said to Him, Grant us that we may sit, one on Your right hand and the other on Your left, in Your glory.'' 38 But Jesus said to them, You do not know what you ask. Can you drink the cup that I drink, and be baptized with the baptism that I am baptized with?''</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2162" name="Group 2"/>
          <p:cNvGraphicFramePr>
            <a:graphicFrameLocks noGrp="1"/>
          </p:cNvGraphicFramePr>
          <p:nvPr/>
        </p:nvGraphicFramePr>
        <p:xfrm>
          <a:off x="34925" y="44450"/>
          <a:ext cx="9074150" cy="6443283"/>
        </p:xfrm>
        <a:graphic>
          <a:graphicData uri="http://schemas.openxmlformats.org/drawingml/2006/table">
            <a:tbl>
              <a:tblPr rtl="1"/>
              <a:tblGrid>
                <a:gridCol w="4897437"/>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فقالا له نستطيع</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فقال لهما يسوع اما الكاس التي اشربها انا فتشربانها وبالصبغة التي اصطبغ بها انا تصطبغان.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الجلوس عن يميني وعن يساري فليس لي ان اعطيه الا للذين أعدّ لهم</a:t>
                      </a:r>
                      <a:r>
                        <a:rPr kumimoji="0" lang="ar-EG" sz="3200" b="0" i="0" u="none" strike="noStrike" cap="none" normalizeH="0" baseline="0" smtClean="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Ils lui dirent: "Nous le pouvons."Jésus leur dit: "La coupe que je vais boire, vous la boirez, et du baptême dont je vais être baptisé,40 vous serez baptisés. Quant à siéger à ma droite ou à ma gauche, il ne m'appartient pas de l'accorder: ce sera donné à ceux pour qui cela est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They said to Him, We are able.'' So Jesus said to them, You will indeed drink the cup that I drink, and with the baptism I am baptized with you will be baptized; 40 but to sit on My right hand and on My left is not Mine to give, but it is for those for whom it is prepared.''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3186" name="Group 2"/>
          <p:cNvGraphicFramePr>
            <a:graphicFrameLocks noGrp="1"/>
          </p:cNvGraphicFramePr>
          <p:nvPr/>
        </p:nvGraphicFramePr>
        <p:xfrm>
          <a:off x="34925" y="44450"/>
          <a:ext cx="9074150" cy="6770880"/>
        </p:xfrm>
        <a:graphic>
          <a:graphicData uri="http://schemas.openxmlformats.org/drawingml/2006/table">
            <a:tbl>
              <a:tblPr rtl="1"/>
              <a:tblGrid>
                <a:gridCol w="4608512"/>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سمع العشرة ابتدأوا يغتاظون من اجل يعقوب ويوحنا.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فدعاهم يسوع وقال لهم انتم تعلمون ان الذين يحسبون رؤساء الامم يسودونهم وان عظماءهم يتسلطون عليهم</a:t>
                      </a:r>
                      <a:r>
                        <a:rPr kumimoji="0" lang="ar-EG" sz="3200" b="0" i="0" u="none" strike="noStrike" cap="none" normalizeH="0" baseline="0" smtClean="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Les dix autres, qui avaient entendu, se mirent à s'indigner contre Jacques et Jean. 42  Jésus les appela et leur dit: "Vous le savez, ceux qu'on regarde comme les chefs des nations les tiennent sous leur pouvoir et les grands sous leur domination. Il n'en est pas ainsi parmi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And when the ten heard it, they began to be greatly displeased with James and John. 42 But Jesus called them to Himself and said to them, You know that those who are considered rulers over the Gentiles lord it over them, and their great ones exercise authority over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4210" name="Group 2"/>
          <p:cNvGraphicFramePr>
            <a:graphicFrameLocks noGrp="1"/>
          </p:cNvGraphicFramePr>
          <p:nvPr/>
        </p:nvGraphicFramePr>
        <p:xfrm>
          <a:off x="34925" y="44450"/>
          <a:ext cx="9074150" cy="6847080"/>
        </p:xfrm>
        <a:graphic>
          <a:graphicData uri="http://schemas.openxmlformats.org/drawingml/2006/table">
            <a:tbl>
              <a:tblPr rtl="1"/>
              <a:tblGrid>
                <a:gridCol w="4537075"/>
                <a:gridCol w="4537075"/>
              </a:tblGrid>
              <a:tr h="12969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فلا يكون هكذا فيكم.بل من اراد ان يصير فيكم عظيما يكون لكم خادما.ومن اراد ان يصير فيكم اولا يكون للجميع عبدا.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ابن الانسان ايضا لم يأت ليخدم بل ليخدم وليبذل نفسه فدية عن كثيرين</a:t>
                      </a:r>
                      <a:r>
                        <a:rPr kumimoji="0" lang="ar-EG" sz="3200" b="0" i="0" u="none" strike="noStrike" cap="none" normalizeH="0" baseline="0" smtClean="0">
                          <a:ln>
                            <a:noFill/>
                          </a:ln>
                          <a:solidFill>
                            <a:srgbClr val="FF9933"/>
                          </a:solidFill>
                          <a:effectLst/>
                          <a:latin typeface="Arial" charset="0"/>
                          <a:cs typeface="Arial" charset="0"/>
                        </a:rPr>
                        <a:t>(والمجد للـه دائماً )</a:t>
                      </a:r>
                      <a:endParaRPr kumimoji="0" lang="en-CA" sz="32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43 Au contraire, si quelqu'un veut être grand parmi vous, qu'il soit votre serviteur.44 Et si quelqu'un veut être le premier parmi vous, qu'il soit l'esclave de tous.45 Car le Fils de l'homme est venu non pour être servi, mais pour servir et donner sa vie en rançon pour la multitude. </a:t>
                      </a:r>
                    </a:p>
                    <a:p>
                      <a:pPr marL="0" marR="0" lvl="0" indent="0" algn="l" defTabSz="914400" rtl="0" eaLnBrk="1" fontAlgn="base" latinLnBrk="0" hangingPunct="1">
                        <a:lnSpc>
                          <a:spcPct val="95000"/>
                        </a:lnSpc>
                        <a:spcBef>
                          <a:spcPct val="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43 Yet it shall not be so among you; but whoever desires to become great among you shall be your servant. 44 And whoever of you desires to be first shall be slave of all. 45 For even the Son of Man did not come to be served, but to serve, and to give His life a ransom for many.</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28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3905" name="Group 17"/>
          <p:cNvGraphicFramePr>
            <a:graphicFrameLocks noGrp="1"/>
          </p:cNvGraphicFramePr>
          <p:nvPr/>
        </p:nvGraphicFramePr>
        <p:xfrm>
          <a:off x="468313" y="333375"/>
          <a:ext cx="8137525" cy="4358640"/>
        </p:xfrm>
        <a:graphic>
          <a:graphicData uri="http://schemas.openxmlformats.org/drawingml/2006/table">
            <a:tbl>
              <a:tblPr rtl="1"/>
              <a:tblGrid>
                <a:gridCol w="8137525"/>
              </a:tblGrid>
              <a:tr h="24463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dirty="0" smtClean="0">
                          <a:ln>
                            <a:noFill/>
                          </a:ln>
                          <a:solidFill>
                            <a:srgbClr val="FF9900"/>
                          </a:solidFill>
                          <a:effectLst/>
                          <a:latin typeface="Arial" charset="0"/>
                          <a:cs typeface="Arial" charset="0"/>
                        </a:rPr>
                        <a:t>اليوم </a:t>
                      </a:r>
                      <a:r>
                        <a:rPr kumimoji="0" lang="ar-EG" sz="4000" b="0" i="0" u="none" strike="noStrike" cap="none" normalizeH="0" baseline="0" dirty="0" err="1" smtClean="0">
                          <a:ln>
                            <a:noFill/>
                          </a:ln>
                          <a:solidFill>
                            <a:srgbClr val="FF9900"/>
                          </a:solidFill>
                          <a:effectLst/>
                          <a:latin typeface="Arial" charset="0"/>
                          <a:cs typeface="Arial" charset="0"/>
                        </a:rPr>
                        <a:t>الحادى</a:t>
                      </a:r>
                      <a:r>
                        <a:rPr kumimoji="0" lang="ar-EG" sz="4000" b="0" i="0" u="none" strike="noStrike" cap="none" normalizeH="0" baseline="0" dirty="0" smtClean="0">
                          <a:ln>
                            <a:noFill/>
                          </a:ln>
                          <a:solidFill>
                            <a:srgbClr val="FF9900"/>
                          </a:solidFill>
                          <a:effectLst/>
                          <a:latin typeface="Arial" charset="0"/>
                          <a:cs typeface="Arial" charset="0"/>
                        </a:rPr>
                        <a:t> عشر</a:t>
                      </a:r>
                      <a:r>
                        <a:rPr kumimoji="0" lang="ar-KW" sz="4000" b="0" i="0" u="none" strike="noStrike" cap="none" normalizeH="0" baseline="0" dirty="0" smtClean="0">
                          <a:ln>
                            <a:noFill/>
                          </a:ln>
                          <a:solidFill>
                            <a:srgbClr val="FF9900"/>
                          </a:solidFill>
                          <a:effectLst/>
                          <a:latin typeface="Arial" charset="0"/>
                          <a:cs typeface="Arial" charset="0"/>
                        </a:rPr>
                        <a:t> من</a:t>
                      </a:r>
                      <a:r>
                        <a:rPr kumimoji="0" lang="ar-EG" sz="4000" b="0" i="0" u="none" strike="noStrike" cap="none" normalizeH="0" baseline="0" dirty="0" smtClean="0">
                          <a:ln>
                            <a:noFill/>
                          </a:ln>
                          <a:solidFill>
                            <a:srgbClr val="FF9900"/>
                          </a:solidFill>
                          <a:effectLst/>
                          <a:latin typeface="Arial" charset="0"/>
                          <a:cs typeface="Arial" charset="0"/>
                        </a:rPr>
                        <a:t> </a:t>
                      </a:r>
                      <a:r>
                        <a:rPr kumimoji="0" lang="ar-KW" sz="4000" b="0" i="0" u="none" strike="noStrike" cap="none" normalizeH="0" baseline="0" dirty="0" smtClean="0">
                          <a:ln>
                            <a:noFill/>
                          </a:ln>
                          <a:solidFill>
                            <a:srgbClr val="FF9900"/>
                          </a:solidFill>
                          <a:effectLst/>
                          <a:latin typeface="Arial" charset="0"/>
                          <a:cs typeface="Arial" charset="0"/>
                        </a:rPr>
                        <a:t>شهر </a:t>
                      </a:r>
                      <a:r>
                        <a:rPr kumimoji="0" lang="ar-EG" sz="4000" b="0" i="0" u="none" strike="noStrike" cap="none" normalizeH="0" baseline="0" dirty="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smtClean="0">
                          <a:ln>
                            <a:noFill/>
                          </a:ln>
                          <a:solidFill>
                            <a:srgbClr val="FF9900"/>
                          </a:solidFill>
                          <a:effectLst/>
                          <a:latin typeface="Arial" charset="0"/>
                          <a:cs typeface="Arial" charset="0"/>
                        </a:rPr>
                        <a:t> </a:t>
                      </a:r>
                      <a:r>
                        <a:rPr kumimoji="0" lang="ar-EG" sz="4000" b="1" i="0" u="none" strike="noStrike" cap="none" normalizeH="0" baseline="0" dirty="0" smtClean="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smtClean="0">
                          <a:ln>
                            <a:noFill/>
                          </a:ln>
                          <a:solidFill>
                            <a:srgbClr val="FF9900"/>
                          </a:solidFill>
                          <a:effectLst/>
                          <a:latin typeface="Arial" charset="0"/>
                          <a:cs typeface="Arial" charset="0"/>
                        </a:rPr>
                        <a:t>Onzième  jour du mois de </a:t>
                      </a:r>
                      <a:r>
                        <a:rPr kumimoji="0" lang="en-US" sz="4000" b="0" i="0" u="none" strike="noStrike" cap="none" normalizeH="0" baseline="0" dirty="0" err="1" smtClean="0">
                          <a:ln>
                            <a:noFill/>
                          </a:ln>
                          <a:solidFill>
                            <a:srgbClr val="FF9900"/>
                          </a:solidFill>
                          <a:effectLst/>
                          <a:latin typeface="Arial" charset="0"/>
                          <a:cs typeface="Arial" charset="0"/>
                        </a:rPr>
                        <a:t>Misra</a:t>
                      </a:r>
                      <a:endParaRPr kumimoji="0" lang="en-US" sz="4000" b="0"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dirty="0" smtClean="0">
                          <a:ln>
                            <a:noFill/>
                          </a:ln>
                          <a:solidFill>
                            <a:srgbClr val="FF9900"/>
                          </a:solidFill>
                          <a:effectLst/>
                          <a:latin typeface="Arial" charset="0"/>
                          <a:cs typeface="Arial" charset="0"/>
                        </a:rPr>
                        <a:t>(</a:t>
                      </a:r>
                      <a:r>
                        <a:rPr kumimoji="0" lang="fr-CA" sz="4000" b="0" i="0" u="none" strike="noStrike" cap="none" normalizeH="0" baseline="0" dirty="0" smtClean="0">
                          <a:ln>
                            <a:noFill/>
                          </a:ln>
                          <a:solidFill>
                            <a:srgbClr val="FF9900"/>
                          </a:solidFill>
                          <a:effectLst/>
                          <a:latin typeface="Arial" charset="0"/>
                          <a:cs typeface="Arial" charset="0"/>
                        </a:rPr>
                        <a:t>Vingt-huitième</a:t>
                      </a:r>
                      <a:r>
                        <a:rPr kumimoji="0" lang="fr-CA" sz="4000" b="1" i="0" u="none" strike="noStrike" cap="none" normalizeH="0" baseline="0" dirty="0" smtClean="0">
                          <a:ln>
                            <a:noFill/>
                          </a:ln>
                          <a:solidFill>
                            <a:srgbClr val="FF9900"/>
                          </a:solidFill>
                          <a:effectLst/>
                          <a:latin typeface="Arial" charset="0"/>
                          <a:cs typeface="Arial" charset="0"/>
                        </a:rPr>
                        <a:t> </a:t>
                      </a:r>
                      <a:r>
                        <a:rPr kumimoji="0" lang="fr-CA" sz="4000" b="0" i="0" u="none" strike="noStrike" cap="none" normalizeH="0" baseline="0" dirty="0" smtClean="0">
                          <a:ln>
                            <a:noFill/>
                          </a:ln>
                          <a:solidFill>
                            <a:srgbClr val="FF9900"/>
                          </a:solidFill>
                          <a:effectLst/>
                          <a:latin typeface="Arial" charset="0"/>
                          <a:cs typeface="Arial" charset="0"/>
                        </a:rPr>
                        <a:t>du </a:t>
                      </a:r>
                      <a:r>
                        <a:rPr kumimoji="0" lang="fr-CA" sz="4000" b="0" i="0" u="none" strike="noStrike" cap="none" normalizeH="0" baseline="0" dirty="0" err="1" smtClean="0">
                          <a:ln>
                            <a:noFill/>
                          </a:ln>
                          <a:solidFill>
                            <a:srgbClr val="FF9900"/>
                          </a:solidFill>
                          <a:effectLst/>
                          <a:latin typeface="Arial" charset="0"/>
                          <a:cs typeface="Arial" charset="0"/>
                        </a:rPr>
                        <a:t>Hatour</a:t>
                      </a:r>
                      <a:r>
                        <a:rPr kumimoji="0" lang="fr-CA" sz="4000" b="0" i="0" u="none" strike="noStrike" cap="none" normalizeH="0" baseline="0" dirty="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4914" name="Rectangle 2"/>
          <p:cNvSpPr>
            <a:spLocks noChangeArrowheads="1"/>
          </p:cNvSpPr>
          <p:nvPr/>
        </p:nvSpPr>
        <p:spPr bwMode="auto">
          <a:xfrm>
            <a:off x="755650" y="3710642"/>
            <a:ext cx="7920038" cy="2123658"/>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a:t>
            </a:r>
            <a:r>
              <a:rPr lang="en-US" sz="4400" u="sng" dirty="0" smtClean="0">
                <a:solidFill>
                  <a:srgbClr val="FF9933"/>
                </a:solidFill>
              </a:rPr>
              <a:t> </a:t>
            </a:r>
            <a:r>
              <a:rPr lang="ar-EG" sz="4400" u="sng" dirty="0">
                <a:solidFill>
                  <a:srgbClr val="FF9933"/>
                </a:solidFill>
              </a:rPr>
              <a:t>و أنجيل  عشية</a:t>
            </a:r>
          </a:p>
          <a:p>
            <a:pPr algn="ctr" rtl="0"/>
            <a:r>
              <a:rPr lang="fr-CA" sz="4400" u="sng" dirty="0">
                <a:solidFill>
                  <a:srgbClr val="FF9933"/>
                </a:solidFill>
              </a:rPr>
              <a:t>Psaume et Évangile </a:t>
            </a:r>
            <a:r>
              <a:rPr lang="fr-CA" sz="4400" u="sng" dirty="0" smtClean="0">
                <a:solidFill>
                  <a:srgbClr val="FF9933"/>
                </a:solidFill>
              </a:rPr>
              <a:t>de la veille</a:t>
            </a:r>
            <a:endParaRPr lang="fr-CA" sz="4400" u="sng" dirty="0">
              <a:solidFill>
                <a:srgbClr val="FF9933"/>
              </a:solidFill>
            </a:endParaRPr>
          </a:p>
        </p:txBody>
      </p:sp>
      <p:pic>
        <p:nvPicPr>
          <p:cNvPr id="285491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7282" name="Group 2"/>
          <p:cNvGraphicFramePr>
            <a:graphicFrameLocks noGrp="1"/>
          </p:cNvGraphicFramePr>
          <p:nvPr/>
        </p:nvGraphicFramePr>
        <p:xfrm>
          <a:off x="323528" y="559024"/>
          <a:ext cx="8568506" cy="4958208"/>
        </p:xfrm>
        <a:graphic>
          <a:graphicData uri="http://schemas.openxmlformats.org/drawingml/2006/table">
            <a:tbl>
              <a:tblPr rtl="1"/>
              <a:tblGrid>
                <a:gridCol w="4215692"/>
                <a:gridCol w="435281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err="1" smtClean="0">
                          <a:ln>
                            <a:noFill/>
                          </a:ln>
                          <a:solidFill>
                            <a:srgbClr val="FF9933"/>
                          </a:solidFill>
                          <a:effectLst/>
                          <a:latin typeface="Arial" charset="0"/>
                          <a:cs typeface="Arial" charset="0"/>
                        </a:rPr>
                        <a:t>مور</a:t>
                      </a:r>
                      <a:r>
                        <a:rPr kumimoji="0" lang="ar-EG" sz="3600" b="0" i="0" u="sng" strike="noStrike" cap="none" normalizeH="0" baseline="0" dirty="0" smtClean="0">
                          <a:ln>
                            <a:noFill/>
                          </a:ln>
                          <a:solidFill>
                            <a:srgbClr val="FF9933"/>
                          </a:solidFill>
                          <a:effectLst/>
                          <a:latin typeface="Arial" charset="0"/>
                          <a:cs typeface="Arial" charset="0"/>
                        </a:rPr>
                        <a:t> عشية </a:t>
                      </a:r>
                      <a:r>
                        <a:rPr kumimoji="0" lang="en-US" sz="3600" b="0" i="0" u="sng" strike="noStrike" cap="none" normalizeH="0" baseline="0" dirty="0" smtClean="0">
                          <a:ln>
                            <a:noFill/>
                          </a:ln>
                          <a:solidFill>
                            <a:srgbClr val="FF9933"/>
                          </a:solidFill>
                          <a:effectLst/>
                          <a:latin typeface="Arial" charset="0"/>
                          <a:cs typeface="Times New Roman" pitchFamily="18" charset="0"/>
                        </a:rPr>
                        <a:t>89:19-21</a:t>
                      </a:r>
                      <a:endParaRPr kumimoji="0" lang="fr-FR"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رفعت مختارا من بين الشعب.وجدت داود عبدي</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بدهن قدسي مسحته.</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الذي تثبت يدي معه.</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err="1" smtClean="0">
                          <a:ln>
                            <a:noFill/>
                          </a:ln>
                          <a:solidFill>
                            <a:schemeClr val="bg1"/>
                          </a:solidFill>
                          <a:effectLst/>
                          <a:latin typeface="Arial" charset="0"/>
                          <a:cs typeface="Arial" charset="0"/>
                        </a:rPr>
                        <a:t>هللويا</a:t>
                      </a:r>
                      <a:r>
                        <a:rPr kumimoji="0" lang="ar-SA" sz="3600" b="1" i="0" u="none" strike="noStrike" cap="none" normalizeH="0" baseline="0" dirty="0" smtClean="0">
                          <a:ln>
                            <a:noFill/>
                          </a:ln>
                          <a:solidFill>
                            <a:schemeClr val="bg1"/>
                          </a:solidFill>
                          <a:effectLst/>
                          <a:latin typeface="Arial" charset="0"/>
                          <a:cs typeface="Arial" charset="0"/>
                        </a:rPr>
                        <a:t>.</a:t>
                      </a:r>
                      <a:endParaRPr kumimoji="0" lang="en-CA" sz="3600" b="1"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err="1" smtClean="0">
                          <a:ln>
                            <a:noFill/>
                          </a:ln>
                          <a:solidFill>
                            <a:srgbClr val="FF9933"/>
                          </a:solidFill>
                          <a:effectLst/>
                          <a:latin typeface="Arial" charset="0"/>
                          <a:cs typeface="Times New Roman" pitchFamily="18" charset="0"/>
                        </a:rPr>
                        <a:t>Psaume</a:t>
                      </a:r>
                      <a:r>
                        <a:rPr kumimoji="0" lang="en-US" sz="2800" b="0" i="0" u="sng" strike="noStrike" cap="none" normalizeH="0" baseline="0" dirty="0" smtClean="0">
                          <a:ln>
                            <a:noFill/>
                          </a:ln>
                          <a:solidFill>
                            <a:srgbClr val="FF9933"/>
                          </a:solidFill>
                          <a:effectLst/>
                          <a:latin typeface="Arial" charset="0"/>
                          <a:cs typeface="Times New Roman" pitchFamily="18" charset="0"/>
                        </a:rPr>
                        <a:t> 89:19-21</a:t>
                      </a:r>
                      <a:endParaRPr kumimoji="0" lang="fr-FR" sz="2800" b="0" i="0" u="sng" strike="noStrike" cap="none" normalizeH="0" baseline="0" dirty="0" smtClean="0">
                        <a:ln>
                          <a:noFill/>
                        </a:ln>
                        <a:solidFill>
                          <a:srgbClr val="FF9933"/>
                        </a:solidFill>
                        <a:effectLst/>
                        <a:latin typeface="Arial" charset="0"/>
                        <a:cs typeface="Times New Roman" pitchFamily="18"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J'ai exalté un jeune homme de mon peuple.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J'ai trouvé David mon</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serviteur. Je l'ai sacré avec mon huile sainte.</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21 Solide, ma main sera</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près de lui,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fr-FR"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937293" name="Rectangle 13"/>
          <p:cNvSpPr>
            <a:spLocks noGrp="1" noChangeArrowheads="1"/>
          </p:cNvSpPr>
          <p:nvPr>
            <p:ph type="ctrTitle"/>
          </p:nvPr>
        </p:nvSpPr>
        <p:spPr/>
        <p:txBody>
          <a:bodyPr/>
          <a:lstStyle/>
          <a:p>
            <a:r>
              <a:rPr lang="en-US"/>
              <a:t>11pv</a:t>
            </a:r>
          </a:p>
        </p:txBody>
      </p:sp>
      <p:sp>
        <p:nvSpPr>
          <p:cNvPr id="16" name="Text Box 29">
            <a:hlinkClick r:id="" action="ppaction://macro?name=LetThemExaltHimForBishop"/>
          </p:cNvPr>
          <p:cNvSpPr txBox="1">
            <a:spLocks noChangeArrowheads="1"/>
          </p:cNvSpPr>
          <p:nvPr/>
        </p:nvSpPr>
        <p:spPr bwMode="auto">
          <a:xfrm>
            <a:off x="7391399" y="6400800"/>
            <a:ext cx="1731335" cy="3000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ar-EG" sz="1050" dirty="0" smtClean="0">
                <a:solidFill>
                  <a:schemeClr val="bg1"/>
                </a:solidFill>
              </a:rPr>
              <a:t>فليرفعوه </a:t>
            </a:r>
            <a:r>
              <a:rPr lang="ar-EG" sz="1050" dirty="0" smtClean="0">
                <a:solidFill>
                  <a:schemeClr val="bg1"/>
                </a:solidFill>
              </a:rPr>
              <a:t>–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8306" name="Group 2"/>
          <p:cNvGraphicFramePr>
            <a:graphicFrameLocks noGrp="1"/>
          </p:cNvGraphicFramePr>
          <p:nvPr/>
        </p:nvGraphicFramePr>
        <p:xfrm>
          <a:off x="34925" y="199600"/>
          <a:ext cx="9074150" cy="6397752"/>
        </p:xfrm>
        <a:graphic>
          <a:graphicData uri="http://schemas.openxmlformats.org/drawingml/2006/table">
            <a:tbl>
              <a:tblPr rtl="1"/>
              <a:tblGrid>
                <a:gridCol w="4025131"/>
                <a:gridCol w="5049019"/>
              </a:tblGrid>
              <a:tr h="4740275">
                <a:tc>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dirty="0" smtClean="0">
                          <a:ln>
                            <a:noFill/>
                          </a:ln>
                          <a:solidFill>
                            <a:srgbClr val="FF9933"/>
                          </a:solidFill>
                          <a:effectLst/>
                          <a:latin typeface="Arial" charset="0"/>
                          <a:cs typeface="Arial" charset="0"/>
                        </a:rPr>
                        <a:t>متى </a:t>
                      </a:r>
                      <a:r>
                        <a:rPr kumimoji="0" lang="fr-FR" sz="3200" b="0" i="0" u="sng" strike="noStrike" cap="none" normalizeH="0" baseline="0" dirty="0" smtClean="0">
                          <a:ln>
                            <a:noFill/>
                          </a:ln>
                          <a:solidFill>
                            <a:srgbClr val="FF9933"/>
                          </a:solidFill>
                          <a:effectLst/>
                          <a:latin typeface="Arial" charset="0"/>
                          <a:cs typeface="Times New Roman" pitchFamily="18" charset="0"/>
                        </a:rPr>
                        <a:t>10 : 34 - 42</a:t>
                      </a:r>
                      <a:r>
                        <a:rPr kumimoji="0" lang="ar-EG" sz="3200" b="0" i="0" u="sng" strike="noStrike" cap="none" normalizeH="0" baseline="0" dirty="0" smtClean="0">
                          <a:ln>
                            <a:noFill/>
                          </a:ln>
                          <a:solidFill>
                            <a:srgbClr val="FF9933"/>
                          </a:solidFill>
                          <a:effectLst/>
                          <a:latin typeface="Arial" charset="0"/>
                          <a:cs typeface="Arial" charset="0"/>
                        </a:rPr>
                        <a:t> </a:t>
                      </a:r>
                      <a:endParaRPr kumimoji="0" lang="en-US" sz="32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95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لا تظنوا </a:t>
                      </a:r>
                      <a:r>
                        <a:rPr kumimoji="0" lang="ar-SA" sz="3600" b="0" i="0" u="none" strike="noStrike" cap="none" normalizeH="0" baseline="0" dirty="0" err="1" smtClean="0">
                          <a:ln>
                            <a:noFill/>
                          </a:ln>
                          <a:solidFill>
                            <a:schemeClr val="bg1"/>
                          </a:solidFill>
                          <a:effectLst/>
                          <a:latin typeface="Arial" charset="0"/>
                          <a:cs typeface="Arial" charset="0"/>
                        </a:rPr>
                        <a:t>اني</a:t>
                      </a:r>
                      <a:r>
                        <a:rPr kumimoji="0" lang="ar-SA" sz="3600" b="0" i="0" u="none" strike="noStrike" cap="none" normalizeH="0" baseline="0" dirty="0" smtClean="0">
                          <a:ln>
                            <a:noFill/>
                          </a:ln>
                          <a:solidFill>
                            <a:schemeClr val="bg1"/>
                          </a:solidFill>
                          <a:effectLst/>
                          <a:latin typeface="Arial" charset="0"/>
                          <a:cs typeface="Arial" charset="0"/>
                        </a:rPr>
                        <a:t> جئت لألقي سلاما على </a:t>
                      </a:r>
                      <a:r>
                        <a:rPr kumimoji="0" lang="ar-SA" sz="3600" b="0" i="0" u="none" strike="noStrike" cap="none" normalizeH="0" baseline="0" dirty="0" err="1" smtClean="0">
                          <a:ln>
                            <a:noFill/>
                          </a:ln>
                          <a:solidFill>
                            <a:schemeClr val="bg1"/>
                          </a:solidFill>
                          <a:effectLst/>
                          <a:latin typeface="Arial" charset="0"/>
                          <a:cs typeface="Arial" charset="0"/>
                        </a:rPr>
                        <a:t>الارض</a:t>
                      </a:r>
                      <a:r>
                        <a:rPr kumimoji="0" lang="ar-SA" sz="3600" b="0" i="0" u="none" strike="noStrike" cap="none" normalizeH="0" baseline="0" dirty="0" smtClean="0">
                          <a:ln>
                            <a:noFill/>
                          </a:ln>
                          <a:solidFill>
                            <a:schemeClr val="bg1"/>
                          </a:solidFill>
                          <a:effectLst/>
                          <a:latin typeface="Arial" charset="0"/>
                          <a:cs typeface="Arial" charset="0"/>
                        </a:rPr>
                        <a:t>.ما جئت لألقي سلاما بل سيفا.</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فاني جئت لأفرّق </a:t>
                      </a:r>
                      <a:r>
                        <a:rPr kumimoji="0" lang="ar-SA" sz="3600" b="0" i="0" u="none" strike="noStrike" cap="none" normalizeH="0" baseline="0" dirty="0" err="1" smtClean="0">
                          <a:ln>
                            <a:noFill/>
                          </a:ln>
                          <a:solidFill>
                            <a:schemeClr val="bg1"/>
                          </a:solidFill>
                          <a:effectLst/>
                          <a:latin typeface="Arial" charset="0"/>
                          <a:cs typeface="Arial" charset="0"/>
                        </a:rPr>
                        <a:t>الانسان</a:t>
                      </a:r>
                      <a:r>
                        <a:rPr kumimoji="0" lang="ar-SA" sz="3600" b="0" i="0" u="none" strike="noStrike" cap="none" normalizeH="0" baseline="0" dirty="0" smtClean="0">
                          <a:ln>
                            <a:noFill/>
                          </a:ln>
                          <a:solidFill>
                            <a:schemeClr val="bg1"/>
                          </a:solidFill>
                          <a:effectLst/>
                          <a:latin typeface="Arial" charset="0"/>
                          <a:cs typeface="Arial" charset="0"/>
                        </a:rPr>
                        <a:t> ضد </a:t>
                      </a:r>
                      <a:r>
                        <a:rPr kumimoji="0" lang="ar-SA" sz="3600" b="0" i="0" u="none" strike="noStrike" cap="none" normalizeH="0" baseline="0" dirty="0" err="1" smtClean="0">
                          <a:ln>
                            <a:noFill/>
                          </a:ln>
                          <a:solidFill>
                            <a:schemeClr val="bg1"/>
                          </a:solidFill>
                          <a:effectLst/>
                          <a:latin typeface="Arial" charset="0"/>
                          <a:cs typeface="Arial" charset="0"/>
                        </a:rPr>
                        <a:t>ابيه</a:t>
                      </a:r>
                      <a:r>
                        <a:rPr kumimoji="0" lang="ar-SA" sz="3600" b="0" i="0" u="none" strike="noStrike" cap="none" normalizeH="0" baseline="0" dirty="0" smtClean="0">
                          <a:ln>
                            <a:noFill/>
                          </a:ln>
                          <a:solidFill>
                            <a:schemeClr val="bg1"/>
                          </a:solidFill>
                          <a:effectLst/>
                          <a:latin typeface="Arial" charset="0"/>
                          <a:cs typeface="Arial" charset="0"/>
                        </a:rPr>
                        <a:t> والابنة ضد </a:t>
                      </a:r>
                      <a:r>
                        <a:rPr kumimoji="0" lang="ar-SA" sz="3600" b="0" i="0" u="none" strike="noStrike" cap="none" normalizeH="0" baseline="0" dirty="0" err="1" smtClean="0">
                          <a:ln>
                            <a:noFill/>
                          </a:ln>
                          <a:solidFill>
                            <a:schemeClr val="bg1"/>
                          </a:solidFill>
                          <a:effectLst/>
                          <a:latin typeface="Arial" charset="0"/>
                          <a:cs typeface="Arial" charset="0"/>
                        </a:rPr>
                        <a:t>امها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والكنة</a:t>
                      </a:r>
                      <a:r>
                        <a:rPr kumimoji="0" lang="ar-SA" sz="3600" b="0" i="0" u="none" strike="noStrike" cap="none" normalizeH="0" baseline="0" dirty="0" smtClean="0">
                          <a:ln>
                            <a:noFill/>
                          </a:ln>
                          <a:solidFill>
                            <a:schemeClr val="bg1"/>
                          </a:solidFill>
                          <a:effectLst/>
                          <a:latin typeface="Arial" charset="0"/>
                          <a:cs typeface="Arial" charset="0"/>
                        </a:rPr>
                        <a:t> ضد حماتها. </a:t>
                      </a:r>
                      <a:r>
                        <a:rPr kumimoji="0" lang="ar-SA" sz="3600" b="0" i="0" u="none" strike="noStrike" cap="none" normalizeH="0" baseline="0" dirty="0" err="1" smtClean="0">
                          <a:ln>
                            <a:noFill/>
                          </a:ln>
                          <a:solidFill>
                            <a:schemeClr val="bg1"/>
                          </a:solidFill>
                          <a:effectLst/>
                          <a:latin typeface="Arial" charset="0"/>
                          <a:cs typeface="Arial" charset="0"/>
                        </a:rPr>
                        <a:t>واعداء</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الانسان</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اهل</a:t>
                      </a:r>
                      <a:r>
                        <a:rPr kumimoji="0" lang="ar-SA" sz="3600" b="0" i="0" u="none" strike="noStrike" cap="none" normalizeH="0" baseline="0" dirty="0" smtClean="0">
                          <a:ln>
                            <a:noFill/>
                          </a:ln>
                          <a:solidFill>
                            <a:schemeClr val="bg1"/>
                          </a:solidFill>
                          <a:effectLst/>
                          <a:latin typeface="Arial" charset="0"/>
                          <a:cs typeface="Arial" charset="0"/>
                        </a:rPr>
                        <a:t> بيته.من </a:t>
                      </a:r>
                      <a:r>
                        <a:rPr kumimoji="0" lang="ar-SA" sz="3600" b="0" i="0" u="none" strike="noStrike" cap="none" normalizeH="0" baseline="0" dirty="0" err="1" smtClean="0">
                          <a:ln>
                            <a:noFill/>
                          </a:ln>
                          <a:solidFill>
                            <a:schemeClr val="bg1"/>
                          </a:solidFill>
                          <a:effectLst/>
                          <a:latin typeface="Arial" charset="0"/>
                          <a:cs typeface="Arial" charset="0"/>
                        </a:rPr>
                        <a:t>احب</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ابا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او</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اما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اكثر</a:t>
                      </a:r>
                      <a:r>
                        <a:rPr kumimoji="0" lang="ar-SA" sz="3600" b="0" i="0" u="none" strike="noStrike" cap="none" normalizeH="0" baseline="0" dirty="0" smtClean="0">
                          <a:ln>
                            <a:noFill/>
                          </a:ln>
                          <a:solidFill>
                            <a:schemeClr val="bg1"/>
                          </a:solidFill>
                          <a:effectLst/>
                          <a:latin typeface="Arial" charset="0"/>
                          <a:cs typeface="Arial" charset="0"/>
                        </a:rPr>
                        <a:t> مني فلا يستحقني.</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ومن </a:t>
                      </a:r>
                      <a:r>
                        <a:rPr kumimoji="0" lang="ar-SA" sz="3600" b="0" i="0" u="none" strike="noStrike" cap="none" normalizeH="0" baseline="0" dirty="0" err="1" smtClean="0">
                          <a:ln>
                            <a:noFill/>
                          </a:ln>
                          <a:solidFill>
                            <a:schemeClr val="bg1"/>
                          </a:solidFill>
                          <a:effectLst/>
                          <a:latin typeface="Arial" charset="0"/>
                          <a:cs typeface="Arial" charset="0"/>
                        </a:rPr>
                        <a:t>احب</a:t>
                      </a:r>
                      <a:r>
                        <a:rPr kumimoji="0" lang="ar-SA" sz="3600" b="0" i="0" u="none" strike="noStrike" cap="none" normalizeH="0" baseline="0" dirty="0" smtClean="0">
                          <a:ln>
                            <a:noFill/>
                          </a:ln>
                          <a:solidFill>
                            <a:schemeClr val="bg1"/>
                          </a:solidFill>
                          <a:effectLst/>
                          <a:latin typeface="Arial" charset="0"/>
                          <a:cs typeface="Arial" charset="0"/>
                        </a:rPr>
                        <a:t> ابنا </a:t>
                      </a:r>
                      <a:r>
                        <a:rPr kumimoji="0" lang="ar-SA" sz="3600" b="0" i="0" u="none" strike="noStrike" cap="none" normalizeH="0" baseline="0" dirty="0" err="1" smtClean="0">
                          <a:ln>
                            <a:noFill/>
                          </a:ln>
                          <a:solidFill>
                            <a:schemeClr val="bg1"/>
                          </a:solidFill>
                          <a:effectLst/>
                          <a:latin typeface="Arial" charset="0"/>
                          <a:cs typeface="Arial" charset="0"/>
                        </a:rPr>
                        <a:t>او</a:t>
                      </a:r>
                      <a:r>
                        <a:rPr kumimoji="0" lang="ar-SA" sz="3600" b="0" i="0" u="none" strike="noStrike" cap="none" normalizeH="0" baseline="0" dirty="0" smtClean="0">
                          <a:ln>
                            <a:noFill/>
                          </a:ln>
                          <a:solidFill>
                            <a:schemeClr val="bg1"/>
                          </a:solidFill>
                          <a:effectLst/>
                          <a:latin typeface="Arial" charset="0"/>
                          <a:cs typeface="Arial" charset="0"/>
                        </a:rPr>
                        <a:t> ابنة </a:t>
                      </a:r>
                      <a:r>
                        <a:rPr kumimoji="0" lang="ar-SA" sz="3600" b="0" i="0" u="none" strike="noStrike" cap="none" normalizeH="0" baseline="0" dirty="0" err="1" smtClean="0">
                          <a:ln>
                            <a:noFill/>
                          </a:ln>
                          <a:solidFill>
                            <a:schemeClr val="bg1"/>
                          </a:solidFill>
                          <a:effectLst/>
                          <a:latin typeface="Arial" charset="0"/>
                          <a:cs typeface="Arial" charset="0"/>
                        </a:rPr>
                        <a:t>اكثر</a:t>
                      </a:r>
                      <a:r>
                        <a:rPr kumimoji="0" lang="ar-SA" sz="3600" b="0" i="0" u="none" strike="noStrike" cap="none" normalizeH="0" baseline="0" dirty="0" smtClean="0">
                          <a:ln>
                            <a:noFill/>
                          </a:ln>
                          <a:solidFill>
                            <a:schemeClr val="bg1"/>
                          </a:solidFill>
                          <a:effectLst/>
                          <a:latin typeface="Arial" charset="0"/>
                          <a:cs typeface="Arial" charset="0"/>
                        </a:rPr>
                        <a:t> مني فلا يستحقني</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dirty="0" smtClean="0">
                          <a:ln>
                            <a:noFill/>
                          </a:ln>
                          <a:solidFill>
                            <a:srgbClr val="FF9933"/>
                          </a:solidFill>
                          <a:effectLst/>
                          <a:latin typeface="Arial" charset="0"/>
                          <a:cs typeface="Times New Roman" pitchFamily="18" charset="0"/>
                        </a:rPr>
                        <a:t>Matthieu 10 : 34 - 42</a:t>
                      </a:r>
                    </a:p>
                    <a:p>
                      <a:pPr marL="0" marR="0" lvl="0" indent="0" algn="just"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 on aura pour ennemis les gens de sa  maison. 36 Qui aime son père ou sa mère plus que moi n'est pas digne de moi; 37 qui aime son fils ou sa fille plus que moi n'est pas digne de moi.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938317" name="Rectangle 13"/>
          <p:cNvSpPr>
            <a:spLocks noGrp="1" noChangeArrowheads="1"/>
          </p:cNvSpPr>
          <p:nvPr>
            <p:ph type="ctrTitle"/>
          </p:nvPr>
        </p:nvSpPr>
        <p:spPr/>
        <p:txBody>
          <a:bodyPr/>
          <a:lstStyle/>
          <a:p>
            <a:r>
              <a:rPr lang="en-US"/>
              <a:t>11v</a:t>
            </a:r>
          </a:p>
        </p:txBody>
      </p:sp>
    </p:spTree>
  </p:cSld>
  <p:clrMapOvr>
    <a:masterClrMapping/>
  </p:clrMapOvr>
  <p:timing>
    <p:tnLst>
      <p:par>
        <p:cTn id="1" dur="indefinite" restart="never" nodeType="tmRoot"/>
      </p:par>
    </p:tnLst>
  </p:timing>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0354" name="Group 2"/>
          <p:cNvGraphicFramePr>
            <a:graphicFrameLocks noGrp="1"/>
          </p:cNvGraphicFramePr>
          <p:nvPr/>
        </p:nvGraphicFramePr>
        <p:xfrm>
          <a:off x="323528" y="260648"/>
          <a:ext cx="8640960" cy="6126480"/>
        </p:xfrm>
        <a:graphic>
          <a:graphicData uri="http://schemas.openxmlformats.org/drawingml/2006/table">
            <a:tbl>
              <a:tblPr rtl="1"/>
              <a:tblGrid>
                <a:gridCol w="4200640"/>
                <a:gridCol w="4440320"/>
              </a:tblGrid>
              <a:tr h="4913313">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ومن لا </a:t>
                      </a:r>
                      <a:r>
                        <a:rPr kumimoji="0" lang="ar-SA" sz="3600" b="0" i="0" u="none" strike="noStrike" cap="none" normalizeH="0" baseline="0" dirty="0" err="1" smtClean="0">
                          <a:ln>
                            <a:noFill/>
                          </a:ln>
                          <a:solidFill>
                            <a:schemeClr val="bg1"/>
                          </a:solidFill>
                          <a:effectLst/>
                          <a:latin typeface="Arial" charset="0"/>
                          <a:cs typeface="Arial" charset="0"/>
                        </a:rPr>
                        <a:t>ياخذ</a:t>
                      </a:r>
                      <a:r>
                        <a:rPr kumimoji="0" lang="ar-SA" sz="3600" b="0" i="0" u="none" strike="noStrike" cap="none" normalizeH="0" baseline="0" dirty="0" smtClean="0">
                          <a:ln>
                            <a:noFill/>
                          </a:ln>
                          <a:solidFill>
                            <a:schemeClr val="bg1"/>
                          </a:solidFill>
                          <a:effectLst/>
                          <a:latin typeface="Arial" charset="0"/>
                          <a:cs typeface="Arial" charset="0"/>
                        </a:rPr>
                        <a:t> صليبه ويتبعني فلا يستحقني.</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من وجد حياته يضيعها.</a:t>
                      </a:r>
                      <a:r>
                        <a:rPr kumimoji="0" lang="en-C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ومن </a:t>
                      </a:r>
                      <a:r>
                        <a:rPr kumimoji="0" lang="ar-SA" sz="3600" b="0" i="0" u="none" strike="noStrike" cap="none" normalizeH="0" baseline="0" dirty="0" err="1" smtClean="0">
                          <a:ln>
                            <a:noFill/>
                          </a:ln>
                          <a:solidFill>
                            <a:schemeClr val="bg1"/>
                          </a:solidFill>
                          <a:effectLst/>
                          <a:latin typeface="Arial" charset="0"/>
                          <a:cs typeface="Arial" charset="0"/>
                        </a:rPr>
                        <a:t>اضاع</a:t>
                      </a:r>
                      <a:r>
                        <a:rPr kumimoji="0" lang="ar-SA" sz="3600" b="0" i="0" u="none" strike="noStrike" cap="none" normalizeH="0" baseline="0" dirty="0" smtClean="0">
                          <a:ln>
                            <a:noFill/>
                          </a:ln>
                          <a:solidFill>
                            <a:schemeClr val="bg1"/>
                          </a:solidFill>
                          <a:effectLst/>
                          <a:latin typeface="Arial" charset="0"/>
                          <a:cs typeface="Arial" charset="0"/>
                        </a:rPr>
                        <a:t> حياته من اجلي يجدها. </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من يقبلكم يقبلني ومن يقبلني يقبل الذي </a:t>
                      </a:r>
                      <a:r>
                        <a:rPr kumimoji="0" lang="ar-SA" sz="3600" b="0" i="0" u="none" strike="noStrike" cap="none" normalizeH="0" baseline="0" dirty="0" err="1" smtClean="0">
                          <a:ln>
                            <a:noFill/>
                          </a:ln>
                          <a:solidFill>
                            <a:schemeClr val="bg1"/>
                          </a:solidFill>
                          <a:effectLst/>
                          <a:latin typeface="Arial" charset="0"/>
                          <a:cs typeface="Arial" charset="0"/>
                        </a:rPr>
                        <a:t>ارسلني</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38 Qui ne se charge pas de sa croix et ne me suit pas n'est pas digne de moi.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39 Qui aura sauvé sa vie la perdra et qui perdra sa vie à cause de moi l'assurera.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40 Qui vous accueille m'accueille moi-même, et qui m'accueille, accueille Celui qui m'a envoyé. </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2402" name="Group 2"/>
          <p:cNvGraphicFramePr>
            <a:graphicFrameLocks noGrp="1"/>
          </p:cNvGraphicFramePr>
          <p:nvPr/>
        </p:nvGraphicFramePr>
        <p:xfrm>
          <a:off x="34925" y="44450"/>
          <a:ext cx="9145588" cy="6238368"/>
        </p:xfrm>
        <a:graphic>
          <a:graphicData uri="http://schemas.openxmlformats.org/drawingml/2006/table">
            <a:tbl>
              <a:tblPr rtl="1"/>
              <a:tblGrid>
                <a:gridCol w="3935221"/>
                <a:gridCol w="5210367"/>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من يقبل نبيا باسم نبي فأجر نبي </a:t>
                      </a:r>
                      <a:r>
                        <a:rPr kumimoji="0" lang="ar-SA" sz="3600" b="0" i="0" u="none" strike="noStrike" cap="none" normalizeH="0" baseline="0" dirty="0" err="1" smtClean="0">
                          <a:ln>
                            <a:noFill/>
                          </a:ln>
                          <a:solidFill>
                            <a:schemeClr val="bg1"/>
                          </a:solidFill>
                          <a:effectLst/>
                          <a:latin typeface="Arial" charset="0"/>
                          <a:cs typeface="Arial" charset="0"/>
                        </a:rPr>
                        <a:t>ياخذ</a:t>
                      </a:r>
                      <a:r>
                        <a:rPr kumimoji="0" lang="ar-SA" sz="3600" b="0" i="0" u="none" strike="noStrike" cap="none" normalizeH="0" baseline="0" dirty="0" smtClean="0">
                          <a:ln>
                            <a:noFill/>
                          </a:ln>
                          <a:solidFill>
                            <a:schemeClr val="bg1"/>
                          </a:solidFill>
                          <a:effectLst/>
                          <a:latin typeface="Arial" charset="0"/>
                          <a:cs typeface="Arial" charset="0"/>
                        </a:rPr>
                        <a:t>.</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ومن يقبل بارا باسم بار فأجر بار </a:t>
                      </a:r>
                      <a:r>
                        <a:rPr kumimoji="0" lang="ar-SA" sz="3600" b="0" i="0" u="none" strike="noStrike" cap="none" normalizeH="0" baseline="0" dirty="0" err="1" smtClean="0">
                          <a:ln>
                            <a:noFill/>
                          </a:ln>
                          <a:solidFill>
                            <a:schemeClr val="bg1"/>
                          </a:solidFill>
                          <a:effectLst/>
                          <a:latin typeface="Arial" charset="0"/>
                          <a:cs typeface="Arial" charset="0"/>
                        </a:rPr>
                        <a:t>ياخذ</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40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ومن سقى احد هؤلاء الصغار كاس ماء بارد فقط باسم تلميذ فالحق </a:t>
                      </a:r>
                      <a:r>
                        <a:rPr kumimoji="0" lang="ar-SA" sz="3600" b="0" i="0" u="none" strike="noStrike" cap="none" normalizeH="0" baseline="0" dirty="0" err="1" smtClean="0">
                          <a:ln>
                            <a:noFill/>
                          </a:ln>
                          <a:solidFill>
                            <a:schemeClr val="bg1"/>
                          </a:solidFill>
                          <a:effectLst/>
                          <a:latin typeface="Arial" charset="0"/>
                          <a:cs typeface="Arial" charset="0"/>
                        </a:rPr>
                        <a:t>اقول</a:t>
                      </a:r>
                      <a:r>
                        <a:rPr kumimoji="0" lang="ar-SA" sz="3600" b="0" i="0" u="none" strike="noStrike" cap="none" normalizeH="0" baseline="0" dirty="0" smtClean="0">
                          <a:ln>
                            <a:noFill/>
                          </a:ln>
                          <a:solidFill>
                            <a:schemeClr val="bg1"/>
                          </a:solidFill>
                          <a:effectLst/>
                          <a:latin typeface="Arial" charset="0"/>
                          <a:cs typeface="Arial" charset="0"/>
                        </a:rPr>
                        <a:t> لكم انه لا يضيع </a:t>
                      </a:r>
                      <a:r>
                        <a:rPr kumimoji="0" lang="ar-SA" sz="3600" b="0" i="0" u="none" strike="noStrike" cap="none" normalizeH="0" baseline="0" dirty="0" err="1" smtClean="0">
                          <a:ln>
                            <a:noFill/>
                          </a:ln>
                          <a:solidFill>
                            <a:schemeClr val="bg1"/>
                          </a:solidFill>
                          <a:effectLst/>
                          <a:latin typeface="Arial" charset="0"/>
                          <a:cs typeface="Arial" charset="0"/>
                        </a:rPr>
                        <a:t>اجره</a:t>
                      </a:r>
                      <a:r>
                        <a:rPr kumimoji="0" lang="ar-EG" sz="3600" b="0" i="0" u="none" strike="noStrike" cap="none" normalizeH="0" baseline="0" dirty="0" smtClean="0">
                          <a:ln>
                            <a:noFill/>
                          </a:ln>
                          <a:solidFill>
                            <a:schemeClr val="bg1"/>
                          </a:solidFill>
                          <a:effectLst/>
                          <a:latin typeface="Arial" charset="0"/>
                          <a:cs typeface="Arial" charset="0"/>
                        </a:rPr>
                        <a:t> </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3600" b="1" i="0" u="none" strike="noStrike" cap="none" normalizeH="0" baseline="0" dirty="0" smtClean="0">
                        <a:ln>
                          <a:noFill/>
                        </a:ln>
                        <a:solidFill>
                          <a:srgbClr val="FF9900"/>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dirty="0" smtClean="0">
                        <a:ln>
                          <a:noFill/>
                        </a:ln>
                        <a:solidFill>
                          <a:schemeClr val="bg1"/>
                        </a:solidFill>
                        <a:effectLst/>
                        <a:latin typeface="Arial" charset="0"/>
                        <a:cs typeface="Times New Roman" pitchFamily="18"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Times New Roman" pitchFamily="18" charset="0"/>
                        </a:rPr>
                        <a:t>42 </a:t>
                      </a:r>
                      <a:r>
                        <a:rPr kumimoji="0" lang="fr-FR" sz="2800" b="0" i="0" u="none" strike="noStrike" cap="none" normalizeH="0" baseline="0" dirty="0" smtClean="0">
                          <a:ln>
                            <a:noFill/>
                          </a:ln>
                          <a:solidFill>
                            <a:schemeClr val="bg1"/>
                          </a:solidFill>
                          <a:effectLst/>
                          <a:latin typeface="Arial" charset="0"/>
                          <a:cs typeface="Arial" charset="0"/>
                        </a:rPr>
                        <a:t>Quiconque donnera à boire, ne serait-ce qu'un verre d'eau fraîche, à l'un de ces petits en sa qualité de disciple, en vérité, je vous le déclare, il ne perdra pas sa récompense." </a:t>
                      </a:r>
                      <a:endParaRPr kumimoji="0" lang="fr-FR" sz="3200" b="0" i="0" u="sng" strike="noStrike" cap="none" normalizeH="0" baseline="0" dirty="0" smtClean="0">
                        <a:ln>
                          <a:noFill/>
                        </a:ln>
                        <a:solidFill>
                          <a:schemeClr val="bg1"/>
                        </a:solidFill>
                        <a:effectLst/>
                        <a:latin typeface="Arial" charset="0"/>
                        <a:cs typeface="Times New Roman" pitchFamily="18"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34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94342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4450" name="Group 2"/>
          <p:cNvGraphicFramePr>
            <a:graphicFrameLocks noGrp="1"/>
          </p:cNvGraphicFramePr>
          <p:nvPr/>
        </p:nvGraphicFramePr>
        <p:xfrm>
          <a:off x="107950" y="44450"/>
          <a:ext cx="9072563" cy="6606413"/>
        </p:xfrm>
        <a:graphic>
          <a:graphicData uri="http://schemas.openxmlformats.org/drawingml/2006/table">
            <a:tbl>
              <a:tblPr rtl="1"/>
              <a:tblGrid>
                <a:gridCol w="4537075"/>
                <a:gridCol w="453548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a:t>
                      </a:r>
                      <a:r>
                        <a:rPr kumimoji="0" lang="ar-SA" sz="3600" b="0" i="0" u="sng" strike="noStrike" cap="none" normalizeH="0" baseline="0" dirty="0" smtClean="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وعليه يزهر اكليله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944461" name="Rectangle 13"/>
          <p:cNvSpPr>
            <a:spLocks noGrp="1" noChangeArrowheads="1"/>
          </p:cNvSpPr>
          <p:nvPr>
            <p:ph type="ctrTitle"/>
          </p:nvPr>
        </p:nvSpPr>
        <p:spPr/>
        <p:txBody>
          <a:bodyPr/>
          <a:lstStyle/>
          <a:p>
            <a:r>
              <a:rPr lang="en-US"/>
              <a:t>11pm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5474" name="Group 2"/>
          <p:cNvGraphicFramePr>
            <a:graphicFrameLocks noGrp="1"/>
          </p:cNvGraphicFramePr>
          <p:nvPr/>
        </p:nvGraphicFramePr>
        <p:xfrm>
          <a:off x="107950" y="-26988"/>
          <a:ext cx="9072563" cy="6840347"/>
        </p:xfrm>
        <a:graphic>
          <a:graphicData uri="http://schemas.openxmlformats.org/drawingml/2006/table">
            <a:tbl>
              <a:tblPr rtl="1"/>
              <a:tblGrid>
                <a:gridCol w="4679950"/>
                <a:gridCol w="4392613"/>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6 :17 -23 </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t>
                      </a:r>
                      <a:r>
                        <a:rPr kumimoji="0" lang="fr-FR" sz="2800" b="0" i="0" u="none" strike="noStrike" cap="none" normalizeH="0" baseline="0" smtClean="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smtClean="0">
                          <a:ln>
                            <a:noFill/>
                          </a:ln>
                          <a:solidFill>
                            <a:schemeClr val="bg1"/>
                          </a:solidFill>
                          <a:effectLst/>
                          <a:latin typeface="Arial" charset="0"/>
                          <a:cs typeface="Arial" charset="0"/>
                        </a:rPr>
                        <a:t>Jérusalem </a:t>
                      </a:r>
                      <a:r>
                        <a:rPr kumimoji="0" lang="fr-FR" sz="2800" b="0" i="0" u="none" strike="noStrike" cap="none" normalizeH="0" baseline="0" smtClean="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945485" name="Rectangle 13"/>
          <p:cNvSpPr>
            <a:spLocks noGrp="1" noChangeArrowheads="1"/>
          </p:cNvSpPr>
          <p:nvPr>
            <p:ph type="ctrTitle"/>
          </p:nvPr>
        </p:nvSpPr>
        <p:spPr/>
        <p:txBody>
          <a:bodyPr/>
          <a:lstStyle/>
          <a:p>
            <a:r>
              <a:rPr lang="en-US"/>
              <a:t>11m</a:t>
            </a:r>
          </a:p>
        </p:txBody>
      </p:sp>
    </p:spTree>
  </p:cSld>
  <p:clrMapOvr>
    <a:masterClrMapping/>
  </p:clrMapOvr>
  <p:timing>
    <p:tnLst>
      <p:par>
        <p:cTn id="1" dur="indefinite" restart="never" nodeType="tmRoot"/>
      </p:par>
    </p:tnLst>
  </p:timing>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6498" name="Group 2"/>
          <p:cNvGraphicFramePr>
            <a:graphicFrameLocks noGrp="1"/>
          </p:cNvGraphicFramePr>
          <p:nvPr/>
        </p:nvGraphicFramePr>
        <p:xfrm>
          <a:off x="107950" y="44450"/>
          <a:ext cx="9072563" cy="6796405"/>
        </p:xfrm>
        <a:graphic>
          <a:graphicData uri="http://schemas.openxmlformats.org/drawingml/2006/table">
            <a:tbl>
              <a:tblPr rtl="1"/>
              <a:tblGrid>
                <a:gridCol w="4248150"/>
                <a:gridCol w="48244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7522" name="Group 2"/>
          <p:cNvGraphicFramePr>
            <a:graphicFrameLocks noGrp="1"/>
          </p:cNvGraphicFramePr>
          <p:nvPr/>
        </p:nvGraphicFramePr>
        <p:xfrm>
          <a:off x="107950" y="44450"/>
          <a:ext cx="9072563" cy="6585585"/>
        </p:xfrm>
        <a:graphic>
          <a:graphicData uri="http://schemas.openxmlformats.org/drawingml/2006/table">
            <a:tbl>
              <a:tblPr rtl="1"/>
              <a:tblGrid>
                <a:gridCol w="4752975"/>
                <a:gridCol w="43195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48546" name="Group 2"/>
          <p:cNvGraphicFramePr>
            <a:graphicFrameLocks noGrp="1"/>
          </p:cNvGraphicFramePr>
          <p:nvPr/>
        </p:nvGraphicFramePr>
        <p:xfrm>
          <a:off x="34925" y="115888"/>
          <a:ext cx="9001125" cy="5834063"/>
        </p:xfrm>
        <a:graphic>
          <a:graphicData uri="http://schemas.openxmlformats.org/drawingml/2006/table">
            <a:tbl>
              <a:tblPr rtl="1"/>
              <a:tblGrid>
                <a:gridCol w="5040312"/>
                <a:gridCol w="39608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95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9495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9495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94957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1618" name="Group 2"/>
          <p:cNvGraphicFramePr>
            <a:graphicFrameLocks noGrp="1"/>
          </p:cNvGraphicFramePr>
          <p:nvPr/>
        </p:nvGraphicFramePr>
        <p:xfrm>
          <a:off x="34925" y="44450"/>
          <a:ext cx="9001125" cy="6289675"/>
        </p:xfrm>
        <a:graphic>
          <a:graphicData uri="http://schemas.openxmlformats.org/drawingml/2006/table">
            <a:tbl>
              <a:tblPr rtl="1"/>
              <a:tblGrid>
                <a:gridCol w="4535487"/>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a:t>
                      </a:r>
                      <a:r>
                        <a:rPr kumimoji="0" lang="fr-FR" sz="3200" b="0" i="0" u="sng" strike="noStrike" cap="none" normalizeH="0" baseline="0" smtClean="0">
                          <a:ln>
                            <a:noFill/>
                          </a:ln>
                          <a:solidFill>
                            <a:srgbClr val="FF9933"/>
                          </a:solidFill>
                          <a:effectLst/>
                          <a:latin typeface="Arial" charset="0"/>
                          <a:cs typeface="Arial" charset="0"/>
                        </a:rPr>
                        <a:t>7:18 - 8:1-13</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951629" name="Rectangle 13"/>
          <p:cNvSpPr>
            <a:spLocks noGrp="1" noChangeArrowheads="1"/>
          </p:cNvSpPr>
          <p:nvPr>
            <p:ph type="ctrTitle"/>
          </p:nvPr>
        </p:nvSpPr>
        <p:spPr/>
        <p:txBody>
          <a:bodyPr/>
          <a:lstStyle/>
          <a:p>
            <a:r>
              <a:rPr lang="en-US"/>
              <a:t>11p</a:t>
            </a:r>
          </a:p>
        </p:txBody>
      </p:sp>
    </p:spTree>
  </p:cSld>
  <p:clrMapOvr>
    <a:masterClrMapping/>
  </p:clrMapOvr>
  <p:timing>
    <p:tnLst>
      <p:par>
        <p:cTn id="1" dur="indefinite" restart="never" nodeType="tmRoot"/>
      </p:par>
    </p:tnLst>
  </p:timing>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2642" name="Group 2"/>
          <p:cNvGraphicFramePr>
            <a:graphicFrameLocks noGrp="1"/>
          </p:cNvGraphicFramePr>
          <p:nvPr/>
        </p:nvGraphicFramePr>
        <p:xfrm>
          <a:off x="34925" y="44450"/>
          <a:ext cx="9074150" cy="6289675"/>
        </p:xfrm>
        <a:graphic>
          <a:graphicData uri="http://schemas.openxmlformats.org/drawingml/2006/table">
            <a:tbl>
              <a:tblPr rtl="1"/>
              <a:tblGrid>
                <a:gridCol w="4681537"/>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3666" name="Group 2"/>
          <p:cNvGraphicFramePr>
            <a:graphicFrameLocks noGrp="1"/>
          </p:cNvGraphicFramePr>
          <p:nvPr/>
        </p:nvGraphicFramePr>
        <p:xfrm>
          <a:off x="34925" y="44450"/>
          <a:ext cx="9145588" cy="6796405"/>
        </p:xfrm>
        <a:graphic>
          <a:graphicData uri="http://schemas.openxmlformats.org/drawingml/2006/table">
            <a:tbl>
              <a:tblPr rtl="1"/>
              <a:tblGrid>
                <a:gridCol w="4968875"/>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4690" name="Group 2"/>
          <p:cNvGraphicFramePr>
            <a:graphicFrameLocks noGrp="1"/>
          </p:cNvGraphicFramePr>
          <p:nvPr/>
        </p:nvGraphicFramePr>
        <p:xfrm>
          <a:off x="34925" y="44450"/>
          <a:ext cx="9145588" cy="6087428"/>
        </p:xfrm>
        <a:graphic>
          <a:graphicData uri="http://schemas.openxmlformats.org/drawingml/2006/table">
            <a:tbl>
              <a:tblPr rtl="1"/>
              <a:tblGrid>
                <a:gridCol w="4537075"/>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5714" name="Group 2"/>
          <p:cNvGraphicFramePr>
            <a:graphicFrameLocks noGrp="1"/>
          </p:cNvGraphicFramePr>
          <p:nvPr/>
        </p:nvGraphicFramePr>
        <p:xfrm>
          <a:off x="34925" y="44450"/>
          <a:ext cx="9145588" cy="5834063"/>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 26 Et tel est bien le grand prêtre qui nous convenait, saint, innocent,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6738" name="Group 2"/>
          <p:cNvGraphicFramePr>
            <a:graphicFrameLocks noGrp="1"/>
          </p:cNvGraphicFramePr>
          <p:nvPr/>
        </p:nvGraphicFramePr>
        <p:xfrm>
          <a:off x="34925" y="44450"/>
          <a:ext cx="9145588" cy="6594793"/>
        </p:xfrm>
        <a:graphic>
          <a:graphicData uri="http://schemas.openxmlformats.org/drawingml/2006/table">
            <a:tbl>
              <a:tblPr rtl="1"/>
              <a:tblGrid>
                <a:gridCol w="4679950"/>
                <a:gridCol w="4465638"/>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7762" name="Group 2"/>
          <p:cNvGraphicFramePr>
            <a:graphicFrameLocks noGrp="1"/>
          </p:cNvGraphicFramePr>
          <p:nvPr/>
        </p:nvGraphicFramePr>
        <p:xfrm>
          <a:off x="34925" y="44450"/>
          <a:ext cx="9145588" cy="6696076"/>
        </p:xfrm>
        <a:graphic>
          <a:graphicData uri="http://schemas.openxmlformats.org/drawingml/2006/table">
            <a:tbl>
              <a:tblPr rtl="1"/>
              <a:tblGrid>
                <a:gridCol w="4608513"/>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8786" name="Group 2"/>
          <p:cNvGraphicFramePr>
            <a:graphicFrameLocks noGrp="1"/>
          </p:cNvGraphicFramePr>
          <p:nvPr/>
        </p:nvGraphicFramePr>
        <p:xfrm>
          <a:off x="34925" y="44450"/>
          <a:ext cx="9145588" cy="6796405"/>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59810" name="Group 2"/>
          <p:cNvGraphicFramePr>
            <a:graphicFrameLocks noGrp="1"/>
          </p:cNvGraphicFramePr>
          <p:nvPr/>
        </p:nvGraphicFramePr>
        <p:xfrm>
          <a:off x="34925" y="44450"/>
          <a:ext cx="9145588" cy="6624638"/>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0834" name="Group 2"/>
          <p:cNvGraphicFramePr>
            <a:graphicFrameLocks noGrp="1"/>
          </p:cNvGraphicFramePr>
          <p:nvPr/>
        </p:nvGraphicFramePr>
        <p:xfrm>
          <a:off x="34925" y="44450"/>
          <a:ext cx="9145588" cy="6624638"/>
        </p:xfrm>
        <a:graphic>
          <a:graphicData uri="http://schemas.openxmlformats.org/drawingml/2006/table">
            <a:tbl>
              <a:tblPr rtl="1"/>
              <a:tblGrid>
                <a:gridCol w="4392613"/>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1858" name="Group 2"/>
          <p:cNvGraphicFramePr>
            <a:graphicFrameLocks noGrp="1"/>
          </p:cNvGraphicFramePr>
          <p:nvPr/>
        </p:nvGraphicFramePr>
        <p:xfrm>
          <a:off x="34925" y="44450"/>
          <a:ext cx="9145588" cy="679640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 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2882" name="Group 2"/>
          <p:cNvGraphicFramePr>
            <a:graphicFrameLocks noGrp="1"/>
          </p:cNvGraphicFramePr>
          <p:nvPr/>
        </p:nvGraphicFramePr>
        <p:xfrm>
          <a:off x="34925" y="44450"/>
          <a:ext cx="9145588" cy="5513388"/>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3906" name="Group 2"/>
          <p:cNvGraphicFramePr>
            <a:graphicFrameLocks noGrp="1"/>
          </p:cNvGraphicFramePr>
          <p:nvPr/>
        </p:nvGraphicFramePr>
        <p:xfrm>
          <a:off x="34925" y="44450"/>
          <a:ext cx="9145588" cy="6624638"/>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4930" name="Group 2"/>
          <p:cNvGraphicFramePr>
            <a:graphicFrameLocks noGrp="1"/>
          </p:cNvGraphicFramePr>
          <p:nvPr/>
        </p:nvGraphicFramePr>
        <p:xfrm>
          <a:off x="34925" y="44450"/>
          <a:ext cx="9145588" cy="5788343"/>
        </p:xfrm>
        <a:graphic>
          <a:graphicData uri="http://schemas.openxmlformats.org/drawingml/2006/table">
            <a:tbl>
              <a:tblPr rtl="1"/>
              <a:tblGrid>
                <a:gridCol w="4824413"/>
                <a:gridCol w="4321175"/>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5954" name="Group 2"/>
          <p:cNvGraphicFramePr>
            <a:graphicFrameLocks noGrp="1"/>
          </p:cNvGraphicFramePr>
          <p:nvPr/>
        </p:nvGraphicFramePr>
        <p:xfrm>
          <a:off x="34925" y="115888"/>
          <a:ext cx="9145588" cy="5689601"/>
        </p:xfrm>
        <a:graphic>
          <a:graphicData uri="http://schemas.openxmlformats.org/drawingml/2006/table">
            <a:tbl>
              <a:tblPr rtl="1"/>
              <a:tblGrid>
                <a:gridCol w="4537075"/>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66978" name="Group 2"/>
          <p:cNvGraphicFramePr>
            <a:graphicFrameLocks noGrp="1"/>
          </p:cNvGraphicFramePr>
          <p:nvPr/>
        </p:nvGraphicFramePr>
        <p:xfrm>
          <a:off x="34925" y="44450"/>
          <a:ext cx="9145588" cy="6692329"/>
        </p:xfrm>
        <a:graphic>
          <a:graphicData uri="http://schemas.openxmlformats.org/drawingml/2006/table">
            <a:tbl>
              <a:tblPr rtl="1"/>
              <a:tblGrid>
                <a:gridCol w="4537075"/>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اكون صفوحا عن آثامهم ولا اذكر خطاياهم وتعدياتهم في ما بعد.</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 قال جديدا عتق الاول.واما ما عتّق وشاخ فهو قريب من </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الاضمحلال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80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90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9690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96902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1074" name="Group 2"/>
          <p:cNvGraphicFramePr>
            <a:graphicFrameLocks noGrp="1"/>
          </p:cNvGraphicFramePr>
          <p:nvPr/>
        </p:nvGraphicFramePr>
        <p:xfrm>
          <a:off x="34925" y="-26988"/>
          <a:ext cx="9217025" cy="6192838"/>
        </p:xfrm>
        <a:graphic>
          <a:graphicData uri="http://schemas.openxmlformats.org/drawingml/2006/table">
            <a:tbl>
              <a:tblPr rtl="1"/>
              <a:tblGrid>
                <a:gridCol w="5327650"/>
                <a:gridCol w="3889375"/>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يوحنا</a:t>
                      </a:r>
                      <a:r>
                        <a:rPr kumimoji="0" lang="ar-SA" sz="3200" b="0" i="0" u="sng" strike="noStrike" cap="none" normalizeH="0" baseline="0" smtClean="0">
                          <a:ln>
                            <a:noFill/>
                          </a:ln>
                          <a:solidFill>
                            <a:srgbClr val="FF9933"/>
                          </a:solidFill>
                          <a:effectLst/>
                          <a:latin typeface="Arial" charset="0"/>
                          <a:cs typeface="Arial" charset="0"/>
                        </a:rPr>
                        <a:t> الرسول الثا</a:t>
                      </a:r>
                      <a:r>
                        <a:rPr kumimoji="0" lang="ar-EG" sz="3200" b="0" i="0" u="sng" strike="noStrike" cap="none" normalizeH="0" baseline="0" smtClean="0">
                          <a:ln>
                            <a:noFill/>
                          </a:ln>
                          <a:solidFill>
                            <a:srgbClr val="FF9933"/>
                          </a:solidFill>
                          <a:effectLst/>
                          <a:latin typeface="Arial" charset="0"/>
                          <a:cs typeface="Arial" charset="0"/>
                        </a:rPr>
                        <a:t>لثة (</a:t>
                      </a:r>
                      <a:r>
                        <a:rPr kumimoji="0" lang="en-US" sz="3200" b="0" i="0" u="sng" strike="noStrike" cap="none" normalizeH="0" baseline="0" smtClean="0">
                          <a:ln>
                            <a:noFill/>
                          </a:ln>
                          <a:solidFill>
                            <a:srgbClr val="FF9933"/>
                          </a:solidFill>
                          <a:effectLst/>
                          <a:latin typeface="Arial" charset="0"/>
                          <a:cs typeface="Times New Roman" pitchFamily="18" charset="0"/>
                        </a:rPr>
                        <a:t>1: 1- 14</a:t>
                      </a:r>
                      <a:r>
                        <a:rPr kumimoji="0" lang="ar-SA" sz="3200" b="0" i="0" u="sng" strike="noStrike" cap="none" normalizeH="0" baseline="0" smtClean="0">
                          <a:ln>
                            <a:noFill/>
                          </a:ln>
                          <a:solidFill>
                            <a:srgbClr val="FF9933"/>
                          </a:solidFill>
                          <a:effectLst/>
                          <a:latin typeface="Arial" charset="0"/>
                          <a:cs typeface="Arial" charset="0"/>
                        </a:rPr>
                        <a:t>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L'Ancien, à Gaïus, très aimé, que j'aime dans la lumière de la vérité. 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971085" name="Rectangle 13"/>
          <p:cNvSpPr>
            <a:spLocks noGrp="1" noChangeArrowheads="1"/>
          </p:cNvSpPr>
          <p:nvPr>
            <p:ph type="ctrTitle"/>
          </p:nvPr>
        </p:nvSpPr>
        <p:spPr/>
        <p:txBody>
          <a:bodyPr/>
          <a:lstStyle/>
          <a:p>
            <a:r>
              <a:rPr lang="en-US"/>
              <a:t>11c</a:t>
            </a:r>
          </a:p>
        </p:txBody>
      </p:sp>
    </p:spTree>
  </p:cSld>
  <p:clrMapOvr>
    <a:masterClrMapping/>
  </p:clrMapOvr>
  <p:timing>
    <p:tnLst>
      <p:par>
        <p:cTn id="1" dur="indefinite" restart="never" nodeType="tmRoot"/>
      </p:par>
    </p:tnLst>
  </p:timing>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2098" name="Group 2"/>
          <p:cNvGraphicFramePr>
            <a:graphicFrameLocks noGrp="1"/>
          </p:cNvGraphicFramePr>
          <p:nvPr/>
        </p:nvGraphicFramePr>
        <p:xfrm>
          <a:off x="34925" y="115888"/>
          <a:ext cx="9217025" cy="5762626"/>
        </p:xfrm>
        <a:graphic>
          <a:graphicData uri="http://schemas.openxmlformats.org/drawingml/2006/table">
            <a:tbl>
              <a:tblPr rtl="1"/>
              <a:tblGrid>
                <a:gridCol w="5327650"/>
                <a:gridCol w="38893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3122" name="Group 2"/>
          <p:cNvGraphicFramePr>
            <a:graphicFrameLocks noGrp="1"/>
          </p:cNvGraphicFramePr>
          <p:nvPr/>
        </p:nvGraphicFramePr>
        <p:xfrm>
          <a:off x="34925" y="-26988"/>
          <a:ext cx="9217025" cy="6801295"/>
        </p:xfrm>
        <a:graphic>
          <a:graphicData uri="http://schemas.openxmlformats.org/drawingml/2006/table">
            <a:tbl>
              <a:tblPr rtl="1"/>
              <a:tblGrid>
                <a:gridCol w="4824412"/>
                <a:gridCol w="4392613"/>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4146" name="Group 2"/>
          <p:cNvGraphicFramePr>
            <a:graphicFrameLocks noGrp="1"/>
          </p:cNvGraphicFramePr>
          <p:nvPr/>
        </p:nvGraphicFramePr>
        <p:xfrm>
          <a:off x="34925" y="44450"/>
          <a:ext cx="9217025" cy="6369685"/>
        </p:xfrm>
        <a:graphic>
          <a:graphicData uri="http://schemas.openxmlformats.org/drawingml/2006/table">
            <a:tbl>
              <a:tblPr rtl="1"/>
              <a:tblGrid>
                <a:gridCol w="4608512"/>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l'Eglise.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5170" name="Group 2"/>
          <p:cNvGraphicFramePr>
            <a:graphicFrameLocks noGrp="1"/>
          </p:cNvGraphicFramePr>
          <p:nvPr/>
        </p:nvGraphicFramePr>
        <p:xfrm>
          <a:off x="34925" y="44450"/>
          <a:ext cx="9217025" cy="5942965"/>
        </p:xfrm>
        <a:graphic>
          <a:graphicData uri="http://schemas.openxmlformats.org/drawingml/2006/table">
            <a:tbl>
              <a:tblPr rtl="1"/>
              <a:tblGrid>
                <a:gridCol w="4751387"/>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6194" name="Group 2"/>
          <p:cNvGraphicFramePr>
            <a:graphicFrameLocks noGrp="1"/>
          </p:cNvGraphicFramePr>
          <p:nvPr/>
        </p:nvGraphicFramePr>
        <p:xfrm>
          <a:off x="34925" y="-26988"/>
          <a:ext cx="9217025" cy="6867843"/>
        </p:xfrm>
        <a:graphic>
          <a:graphicData uri="http://schemas.openxmlformats.org/drawingml/2006/table">
            <a:tbl>
              <a:tblPr rtl="1"/>
              <a:tblGrid>
                <a:gridCol w="5040312"/>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77218" name="Group 2"/>
          <p:cNvGraphicFramePr>
            <a:graphicFrameLocks noGrp="1"/>
          </p:cNvGraphicFramePr>
          <p:nvPr/>
        </p:nvGraphicFramePr>
        <p:xfrm>
          <a:off x="34925" y="44450"/>
          <a:ext cx="9217025" cy="5834063"/>
        </p:xfrm>
        <a:graphic>
          <a:graphicData uri="http://schemas.openxmlformats.org/drawingml/2006/table">
            <a:tbl>
              <a:tblPr rtl="1"/>
              <a:tblGrid>
                <a:gridCol w="5040312"/>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smtClean="0">
                          <a:ln>
                            <a:noFill/>
                          </a:ln>
                          <a:solidFill>
                            <a:schemeClr val="bg1"/>
                          </a:solidFill>
                          <a:effectLst/>
                          <a:latin typeface="Arial" charset="0"/>
                          <a:cs typeface="Arial" charset="0"/>
                        </a:rPr>
                        <a:t>.</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smtClean="0">
                          <a:ln>
                            <a:noFill/>
                          </a:ln>
                          <a:solidFill>
                            <a:schemeClr val="bg1"/>
                          </a:solidFill>
                          <a:effectLst/>
                          <a:latin typeface="Arial" charset="0"/>
                          <a:cs typeface="Arial" charset="0"/>
                        </a:rPr>
                        <a:t>14 </a:t>
                      </a:r>
                      <a:r>
                        <a:rPr kumimoji="0" lang="fr-FR" sz="2800" b="0" i="0" u="none" strike="noStrike" cap="none" normalizeH="0" baseline="0" smtClean="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82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92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9792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97926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97926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1314" name="Group 2"/>
          <p:cNvGraphicFramePr>
            <a:graphicFrameLocks noGrp="1"/>
          </p:cNvGraphicFramePr>
          <p:nvPr/>
        </p:nvGraphicFramePr>
        <p:xfrm>
          <a:off x="71438" y="115888"/>
          <a:ext cx="9072562" cy="6676898"/>
        </p:xfrm>
        <a:graphic>
          <a:graphicData uri="http://schemas.openxmlformats.org/drawingml/2006/table">
            <a:tbl>
              <a:tblPr rtl="1"/>
              <a:tblGrid>
                <a:gridCol w="4643437"/>
                <a:gridCol w="4429125"/>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15:36 - 16:1-5</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15:36 - 16:1-5</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a:t>
                      </a:r>
                      <a:r>
                        <a:rPr kumimoji="0" lang="fr-FR" sz="2800" b="0" i="0" u="none" strike="noStrike" cap="none" normalizeH="0" baseline="0" smtClean="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981325" name="Rectangle 13"/>
          <p:cNvSpPr>
            <a:spLocks noGrp="1" noChangeArrowheads="1"/>
          </p:cNvSpPr>
          <p:nvPr>
            <p:ph type="ctrTitle"/>
          </p:nvPr>
        </p:nvSpPr>
        <p:spPr/>
        <p:txBody>
          <a:bodyPr/>
          <a:lstStyle/>
          <a:p>
            <a:r>
              <a:rPr lang="en-US"/>
              <a:t>11a</a:t>
            </a:r>
          </a:p>
        </p:txBody>
      </p:sp>
    </p:spTree>
  </p:cSld>
  <p:clrMapOvr>
    <a:masterClrMapping/>
  </p:clrMapOvr>
  <p:timing>
    <p:tnLst>
      <p:par>
        <p:cTn id="1" dur="indefinite" restart="never" nodeType="tmRoot"/>
      </p:par>
    </p:tnLst>
  </p:timing>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2338" name="Group 2"/>
          <p:cNvGraphicFramePr>
            <a:graphicFrameLocks noGrp="1"/>
          </p:cNvGraphicFramePr>
          <p:nvPr/>
        </p:nvGraphicFramePr>
        <p:xfrm>
          <a:off x="34925" y="44450"/>
          <a:ext cx="9145588" cy="6766560"/>
        </p:xfrm>
        <a:graphic>
          <a:graphicData uri="http://schemas.openxmlformats.org/drawingml/2006/table">
            <a:tbl>
              <a:tblPr rtl="1"/>
              <a:tblGrid>
                <a:gridCol w="4608513"/>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3362" name="Group 2"/>
          <p:cNvGraphicFramePr>
            <a:graphicFrameLocks noGrp="1"/>
          </p:cNvGraphicFramePr>
          <p:nvPr/>
        </p:nvGraphicFramePr>
        <p:xfrm>
          <a:off x="34925" y="44450"/>
          <a:ext cx="9145588" cy="5901754"/>
        </p:xfrm>
        <a:graphic>
          <a:graphicData uri="http://schemas.openxmlformats.org/drawingml/2006/table">
            <a:tbl>
              <a:tblPr rtl="1"/>
              <a:tblGrid>
                <a:gridCol w="4464050"/>
                <a:gridCol w="46815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smtClean="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4386" name="Group 2"/>
          <p:cNvGraphicFramePr>
            <a:graphicFrameLocks noGrp="1"/>
          </p:cNvGraphicFramePr>
          <p:nvPr/>
        </p:nvGraphicFramePr>
        <p:xfrm>
          <a:off x="34925" y="44450"/>
          <a:ext cx="9145588" cy="6194426"/>
        </p:xfrm>
        <a:graphic>
          <a:graphicData uri="http://schemas.openxmlformats.org/drawingml/2006/table">
            <a:tbl>
              <a:tblPr rtl="1"/>
              <a:tblGrid>
                <a:gridCol w="4248150"/>
                <a:gridCol w="48974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5410" name="Group 2"/>
          <p:cNvGraphicFramePr>
            <a:graphicFrameLocks noGrp="1"/>
          </p:cNvGraphicFramePr>
          <p:nvPr/>
        </p:nvGraphicFramePr>
        <p:xfrm>
          <a:off x="34925" y="44450"/>
          <a:ext cx="9145588" cy="5762626"/>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86434" name="Group 2"/>
          <p:cNvGraphicFramePr>
            <a:graphicFrameLocks noGrp="1"/>
          </p:cNvGraphicFramePr>
          <p:nvPr/>
        </p:nvGraphicFramePr>
        <p:xfrm>
          <a:off x="34925" y="44450"/>
          <a:ext cx="9145588" cy="6339840"/>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74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848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95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0530" name="Group 2"/>
          <p:cNvGraphicFramePr>
            <a:graphicFrameLocks noGrp="1"/>
          </p:cNvGraphicFramePr>
          <p:nvPr/>
        </p:nvGraphicFramePr>
        <p:xfrm>
          <a:off x="34925" y="44450"/>
          <a:ext cx="9145588" cy="6851904"/>
        </p:xfrm>
        <a:graphic>
          <a:graphicData uri="http://schemas.openxmlformats.org/drawingml/2006/table">
            <a:tbl>
              <a:tblPr rtl="1"/>
              <a:tblGrid>
                <a:gridCol w="4392613"/>
                <a:gridCol w="47529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Arial" charset="0"/>
                        </a:rPr>
                        <a:t>99 : 6 - 7</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بعمود السحاب كلمهم.حفظوا شهاداته والفريضة التي اعطاهم.</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US" sz="3600" b="0" i="0" u="sng" strike="noStrike" cap="none" normalizeH="0" baseline="0" dirty="0" smtClean="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Moïse et Aaron parmi ses prêtres, et Samuel parmi ceux qui invoquaient son nom, faisaient appel au Seigneur, et 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Moses and Aaron were among His priests, and Samuel was among those who called upon His name; they called upon the LORD, and He answered them. 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990541" name="Rectangle 13"/>
          <p:cNvSpPr>
            <a:spLocks noGrp="1" noChangeArrowheads="1"/>
          </p:cNvSpPr>
          <p:nvPr>
            <p:ph type="ctrTitle"/>
          </p:nvPr>
        </p:nvSpPr>
        <p:spPr/>
        <p:txBody>
          <a:bodyPr/>
          <a:lstStyle/>
          <a:p>
            <a:r>
              <a:rPr lang="en-US"/>
              <a:t>11pg</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1554" name="Group 2"/>
          <p:cNvGraphicFramePr>
            <a:graphicFrameLocks noGrp="1"/>
          </p:cNvGraphicFramePr>
          <p:nvPr/>
        </p:nvGraphicFramePr>
        <p:xfrm>
          <a:off x="34925" y="44450"/>
          <a:ext cx="9145588" cy="6194426"/>
        </p:xfrm>
        <a:graphic>
          <a:graphicData uri="http://schemas.openxmlformats.org/drawingml/2006/table">
            <a:tbl>
              <a:tblPr rtl="1"/>
              <a:tblGrid>
                <a:gridCol w="4679950"/>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يوحنا </a:t>
                      </a:r>
                      <a:r>
                        <a:rPr kumimoji="0" lang="fr-FR" sz="4000" b="0" i="0" u="sng" strike="noStrike" cap="none" normalizeH="0" baseline="0" smtClean="0">
                          <a:ln>
                            <a:noFill/>
                          </a:ln>
                          <a:solidFill>
                            <a:srgbClr val="FF9933"/>
                          </a:solidFill>
                          <a:effectLst/>
                          <a:latin typeface="Arial" charset="0"/>
                          <a:cs typeface="Arial" charset="0"/>
                        </a:rPr>
                        <a:t>16 : 20 - 33</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انتم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smtClean="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991565" name="Rectangle 13"/>
          <p:cNvSpPr>
            <a:spLocks noGrp="1" noChangeArrowheads="1"/>
          </p:cNvSpPr>
          <p:nvPr>
            <p:ph type="ctrTitle"/>
          </p:nvPr>
        </p:nvSpPr>
        <p:spPr/>
        <p:txBody>
          <a:bodyPr/>
          <a:lstStyle/>
          <a:p>
            <a:r>
              <a:rPr lang="en-US"/>
              <a:t>11g</a:t>
            </a:r>
          </a:p>
        </p:txBody>
      </p:sp>
    </p:spTree>
  </p:cSld>
  <p:clrMapOvr>
    <a:masterClrMapping/>
  </p:clrMapOvr>
  <p:timing>
    <p:tnLst>
      <p:par>
        <p:cTn id="1" dur="indefinite" restart="never" nodeType="tmRoot"/>
      </p:par>
    </p:tnLst>
  </p:timing>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2578" name="Group 2"/>
          <p:cNvGraphicFramePr>
            <a:graphicFrameLocks noGrp="1"/>
          </p:cNvGraphicFramePr>
          <p:nvPr/>
        </p:nvGraphicFramePr>
        <p:xfrm>
          <a:off x="34925" y="44450"/>
          <a:ext cx="9145588" cy="5883847"/>
        </p:xfrm>
        <a:graphic>
          <a:graphicData uri="http://schemas.openxmlformats.org/drawingml/2006/table">
            <a:tbl>
              <a:tblPr rtl="1"/>
              <a:tblGrid>
                <a:gridCol w="4679950"/>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 le jour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la joie d'avoir mis un homme au monde.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602" name="Group 2"/>
          <p:cNvGraphicFramePr>
            <a:graphicFrameLocks noGrp="1"/>
          </p:cNvGraphicFramePr>
          <p:nvPr/>
        </p:nvGraphicFramePr>
        <p:xfrm>
          <a:off x="34925" y="-26988"/>
          <a:ext cx="9145588" cy="6766560"/>
        </p:xfrm>
        <a:graphic>
          <a:graphicData uri="http://schemas.openxmlformats.org/drawingml/2006/table">
            <a:tbl>
              <a:tblPr rtl="1"/>
              <a:tblGrid>
                <a:gridCol w="4968875"/>
                <a:gridCol w="4176713"/>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4626" name="Group 2"/>
          <p:cNvGraphicFramePr>
            <a:graphicFrameLocks noGrp="1"/>
          </p:cNvGraphicFramePr>
          <p:nvPr/>
        </p:nvGraphicFramePr>
        <p:xfrm>
          <a:off x="34925" y="-26988"/>
          <a:ext cx="9145588" cy="6842760"/>
        </p:xfrm>
        <a:graphic>
          <a:graphicData uri="http://schemas.openxmlformats.org/drawingml/2006/table">
            <a:tbl>
              <a:tblPr rtl="1"/>
              <a:tblGrid>
                <a:gridCol w="4824413"/>
                <a:gridCol w="4321175"/>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5650" name="Group 2"/>
          <p:cNvGraphicFramePr>
            <a:graphicFrameLocks noGrp="1"/>
          </p:cNvGraphicFramePr>
          <p:nvPr/>
        </p:nvGraphicFramePr>
        <p:xfrm>
          <a:off x="34925" y="-26988"/>
          <a:ext cx="9145588" cy="6049963"/>
        </p:xfrm>
        <a:graphic>
          <a:graphicData uri="http://schemas.openxmlformats.org/drawingml/2006/table">
            <a:tbl>
              <a:tblPr rtl="1"/>
              <a:tblGrid>
                <a:gridCol w="4537075"/>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6674" name="Group 2"/>
          <p:cNvGraphicFramePr>
            <a:graphicFrameLocks noGrp="1"/>
          </p:cNvGraphicFramePr>
          <p:nvPr/>
        </p:nvGraphicFramePr>
        <p:xfrm>
          <a:off x="34925" y="-26988"/>
          <a:ext cx="9145588" cy="5976938"/>
        </p:xfrm>
        <a:graphic>
          <a:graphicData uri="http://schemas.openxmlformats.org/drawingml/2006/table">
            <a:tbl>
              <a:tblPr rtl="1"/>
              <a:tblGrid>
                <a:gridCol w="4752975"/>
                <a:gridCol w="4392613"/>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7698" name="Group 2"/>
          <p:cNvGraphicFramePr>
            <a:graphicFrameLocks noGrp="1"/>
          </p:cNvGraphicFramePr>
          <p:nvPr/>
        </p:nvGraphicFramePr>
        <p:xfrm>
          <a:off x="34925" y="44450"/>
          <a:ext cx="9145588" cy="5689601"/>
        </p:xfrm>
        <a:graphic>
          <a:graphicData uri="http://schemas.openxmlformats.org/drawingml/2006/table">
            <a:tbl>
              <a:tblPr rtl="1"/>
              <a:tblGrid>
                <a:gridCol w="4752975"/>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8722" name="Group 2"/>
          <p:cNvGraphicFramePr>
            <a:graphicFrameLocks noGrp="1"/>
          </p:cNvGraphicFramePr>
          <p:nvPr/>
        </p:nvGraphicFramePr>
        <p:xfrm>
          <a:off x="34925" y="-26988"/>
          <a:ext cx="9145588" cy="5905501"/>
        </p:xfrm>
        <a:graphic>
          <a:graphicData uri="http://schemas.openxmlformats.org/drawingml/2006/table">
            <a:tbl>
              <a:tblPr rtl="1"/>
              <a:tblGrid>
                <a:gridCol w="4464050"/>
                <a:gridCol w="46815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9746" name="Group 2"/>
          <p:cNvGraphicFramePr>
            <a:graphicFrameLocks noGrp="1"/>
          </p:cNvGraphicFramePr>
          <p:nvPr/>
        </p:nvGraphicFramePr>
        <p:xfrm>
          <a:off x="34925" y="44450"/>
          <a:ext cx="9145588" cy="5473701"/>
        </p:xfrm>
        <a:graphic>
          <a:graphicData uri="http://schemas.openxmlformats.org/drawingml/2006/table">
            <a:tbl>
              <a:tblPr rtl="1"/>
              <a:tblGrid>
                <a:gridCol w="4608513"/>
                <a:gridCol w="4537075"/>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a:t>
                      </a:r>
                      <a:r>
                        <a:rPr kumimoji="0" lang="fr-FR" sz="2800" b="0" i="0" u="none" strike="noStrike" cap="none" normalizeH="0" baseline="0" smtClean="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0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 </a:t>
                      </a: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94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0460" name="Group 12"/>
          <p:cNvGraphicFramePr>
            <a:graphicFrameLocks noGrp="1"/>
          </p:cNvGraphicFramePr>
          <p:nvPr/>
        </p:nvGraphicFramePr>
        <p:xfrm>
          <a:off x="179388" y="654536"/>
          <a:ext cx="8785225" cy="4358640"/>
        </p:xfrm>
        <a:graphic>
          <a:graphicData uri="http://schemas.openxmlformats.org/drawingml/2006/table">
            <a:tbl>
              <a:tblPr rtl="1"/>
              <a:tblGrid>
                <a:gridCol w="8785225"/>
              </a:tblGrid>
              <a:tr h="204311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dirty="0" smtClean="0">
                          <a:ln>
                            <a:noFill/>
                          </a:ln>
                          <a:solidFill>
                            <a:srgbClr val="FF9900"/>
                          </a:solidFill>
                          <a:effectLst/>
                          <a:latin typeface="Arial" charset="0"/>
                          <a:cs typeface="Arial" charset="0"/>
                        </a:rPr>
                        <a:t>اليوم </a:t>
                      </a:r>
                      <a:r>
                        <a:rPr kumimoji="0" lang="ar-EG" sz="4000" b="1" i="0" u="none" strike="noStrike" cap="none" normalizeH="0" baseline="0" dirty="0" err="1" smtClean="0">
                          <a:ln>
                            <a:noFill/>
                          </a:ln>
                          <a:solidFill>
                            <a:srgbClr val="FF9900"/>
                          </a:solidFill>
                          <a:effectLst/>
                          <a:latin typeface="Arial" charset="0"/>
                          <a:cs typeface="Arial" charset="0"/>
                        </a:rPr>
                        <a:t>الثانى</a:t>
                      </a:r>
                      <a:r>
                        <a:rPr kumimoji="0" lang="ar-EG" sz="4000" b="1" i="0" u="none" strike="noStrike" cap="none" normalizeH="0" baseline="0" dirty="0" smtClean="0">
                          <a:ln>
                            <a:noFill/>
                          </a:ln>
                          <a:solidFill>
                            <a:srgbClr val="FF9900"/>
                          </a:solidFill>
                          <a:effectLst/>
                          <a:latin typeface="Arial" charset="0"/>
                          <a:cs typeface="Arial" charset="0"/>
                        </a:rPr>
                        <a:t> عشر </a:t>
                      </a:r>
                      <a:r>
                        <a:rPr kumimoji="0" lang="ar-KW" sz="4000" b="1" i="0" u="none" strike="noStrike" cap="none" normalizeH="0" baseline="0" dirty="0" smtClean="0">
                          <a:ln>
                            <a:noFill/>
                          </a:ln>
                          <a:solidFill>
                            <a:srgbClr val="FF9900"/>
                          </a:solidFill>
                          <a:effectLst/>
                          <a:latin typeface="Arial" charset="0"/>
                          <a:cs typeface="Arial" charset="0"/>
                        </a:rPr>
                        <a:t>من</a:t>
                      </a:r>
                      <a:r>
                        <a:rPr kumimoji="0" lang="ar-EG" sz="4000" b="1" i="0" u="none" strike="noStrike" cap="none" normalizeH="0" baseline="0" dirty="0" smtClean="0">
                          <a:ln>
                            <a:noFill/>
                          </a:ln>
                          <a:solidFill>
                            <a:srgbClr val="FF9900"/>
                          </a:solidFill>
                          <a:effectLst/>
                          <a:latin typeface="Arial" charset="0"/>
                          <a:cs typeface="Arial" charset="0"/>
                        </a:rPr>
                        <a:t> </a:t>
                      </a:r>
                      <a:r>
                        <a:rPr kumimoji="0" lang="ar-KW" sz="4000" b="1" i="0" u="none" strike="noStrike" cap="none" normalizeH="0" baseline="0" dirty="0" smtClean="0">
                          <a:ln>
                            <a:noFill/>
                          </a:ln>
                          <a:solidFill>
                            <a:srgbClr val="FF9900"/>
                          </a:solidFill>
                          <a:effectLst/>
                          <a:latin typeface="Arial" charset="0"/>
                          <a:cs typeface="Arial" charset="0"/>
                        </a:rPr>
                        <a:t>شهر </a:t>
                      </a:r>
                      <a:r>
                        <a:rPr kumimoji="0" lang="ar-EG" sz="4000" b="1" i="0" u="none" strike="noStrike" cap="none" normalizeH="0" baseline="0" dirty="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dirty="0" smtClean="0">
                          <a:ln>
                            <a:noFill/>
                          </a:ln>
                          <a:solidFill>
                            <a:srgbClr val="FF9900"/>
                          </a:solidFill>
                          <a:effectLst/>
                          <a:latin typeface="Arial" charset="0"/>
                          <a:cs typeface="Arial" charset="0"/>
                        </a:rPr>
                        <a:t>(السابع عشر من توت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smtClean="0">
                          <a:ln>
                            <a:noFill/>
                          </a:ln>
                          <a:solidFill>
                            <a:srgbClr val="FF9900"/>
                          </a:solidFill>
                          <a:effectLst/>
                          <a:latin typeface="Arial" charset="0"/>
                          <a:cs typeface="Arial" charset="0"/>
                        </a:rPr>
                        <a:t>Douzième jour du mois de </a:t>
                      </a:r>
                      <a:r>
                        <a:rPr kumimoji="0" lang="en-US" sz="4000" b="0" i="0" u="none" strike="noStrike" cap="none" normalizeH="0" baseline="0" dirty="0" err="1" smtClean="0">
                          <a:ln>
                            <a:noFill/>
                          </a:ln>
                          <a:solidFill>
                            <a:srgbClr val="FF9900"/>
                          </a:solidFill>
                          <a:effectLst/>
                          <a:latin typeface="Arial" charset="0"/>
                          <a:cs typeface="Arial" charset="0"/>
                        </a:rPr>
                        <a:t>Misra</a:t>
                      </a:r>
                      <a:endParaRPr kumimoji="0" lang="en-US" sz="4000" b="0"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smtClean="0">
                          <a:ln>
                            <a:noFill/>
                          </a:ln>
                          <a:solidFill>
                            <a:srgbClr val="FF9900"/>
                          </a:solidFill>
                          <a:effectLst/>
                          <a:latin typeface="Arial" charset="0"/>
                          <a:cs typeface="Arial" charset="0"/>
                        </a:rPr>
                        <a:t>(</a:t>
                      </a:r>
                      <a:r>
                        <a:rPr kumimoji="0" lang="fr-CA" sz="4000" b="0" i="0" u="none" strike="noStrike" cap="none" normalizeH="0" baseline="0" dirty="0" smtClean="0">
                          <a:ln>
                            <a:noFill/>
                          </a:ln>
                          <a:solidFill>
                            <a:srgbClr val="FF9900"/>
                          </a:solidFill>
                          <a:effectLst/>
                          <a:latin typeface="Arial" charset="0"/>
                          <a:cs typeface="Arial" charset="0"/>
                        </a:rPr>
                        <a:t>Dix septième</a:t>
                      </a:r>
                      <a:r>
                        <a:rPr kumimoji="0" lang="en-US" sz="4000" b="0" i="0" u="none" strike="noStrike" cap="none" normalizeH="0" baseline="0" dirty="0" smtClean="0">
                          <a:ln>
                            <a:noFill/>
                          </a:ln>
                          <a:solidFill>
                            <a:srgbClr val="FF9900"/>
                          </a:solidFill>
                          <a:effectLst/>
                          <a:latin typeface="Arial" charset="0"/>
                          <a:cs typeface="Arial" charset="0"/>
                        </a:rPr>
                        <a:t> de Tout )</a:t>
                      </a:r>
                      <a:endParaRPr kumimoji="0" lang="ar-EG" sz="4000" b="0" i="0" u="none" strike="noStrike" cap="none" normalizeH="0" baseline="0" dirty="0" smtClean="0">
                        <a:ln>
                          <a:noFill/>
                        </a:ln>
                        <a:solidFill>
                          <a:srgbClr val="FF9900"/>
                        </a:solidFill>
                        <a:effectLst/>
                        <a:latin typeface="Arial" charset="0"/>
                        <a:cs typeface="Arial"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1474" name="Rectangle 2"/>
          <p:cNvSpPr>
            <a:spLocks noChangeArrowheads="1"/>
          </p:cNvSpPr>
          <p:nvPr/>
        </p:nvSpPr>
        <p:spPr bwMode="auto">
          <a:xfrm>
            <a:off x="755650" y="3537590"/>
            <a:ext cx="7920038" cy="2123658"/>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a:t>
            </a:r>
            <a:r>
              <a:rPr lang="en-US" sz="4400" u="sng" dirty="0" smtClean="0">
                <a:solidFill>
                  <a:srgbClr val="FF9933"/>
                </a:solidFill>
              </a:rPr>
              <a:t> </a:t>
            </a:r>
            <a:r>
              <a:rPr lang="ar-EG" sz="4400" u="sng" dirty="0">
                <a:solidFill>
                  <a:srgbClr val="FF9933"/>
                </a:solidFill>
              </a:rPr>
              <a:t>و أنجيل  عشية</a:t>
            </a:r>
          </a:p>
          <a:p>
            <a:pPr algn="ctr" rtl="0"/>
            <a:r>
              <a:rPr lang="fr-CA" sz="4400" u="sng" dirty="0">
                <a:solidFill>
                  <a:srgbClr val="FF9933"/>
                </a:solidFill>
              </a:rPr>
              <a:t>Psaume et Évangile </a:t>
            </a:r>
            <a:r>
              <a:rPr lang="fr-CA" sz="4400" u="sng" dirty="0" smtClean="0">
                <a:solidFill>
                  <a:srgbClr val="FF9933"/>
                </a:solidFill>
              </a:rPr>
              <a:t>de la veille</a:t>
            </a:r>
            <a:endParaRPr lang="fr-CA" sz="4400" u="sng" dirty="0">
              <a:solidFill>
                <a:srgbClr val="FF9933"/>
              </a:solidFill>
            </a:endParaRPr>
          </a:p>
        </p:txBody>
      </p:sp>
      <p:pic>
        <p:nvPicPr>
          <p:cNvPr id="292147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2508" name="Group 12"/>
          <p:cNvGraphicFramePr>
            <a:graphicFrameLocks noGrp="1"/>
          </p:cNvGraphicFramePr>
          <p:nvPr/>
        </p:nvGraphicFramePr>
        <p:xfrm>
          <a:off x="467544" y="619422"/>
          <a:ext cx="8208912" cy="5580000"/>
        </p:xfrm>
        <a:graphic>
          <a:graphicData uri="http://schemas.openxmlformats.org/drawingml/2006/table">
            <a:tbl>
              <a:tblPr rtl="1"/>
              <a:tblGrid>
                <a:gridCol w="3680724"/>
                <a:gridCol w="4528188"/>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ar-EG" sz="3600" b="0" i="0" u="sng" strike="noStrike" cap="none" normalizeH="0" baseline="0" dirty="0" err="1" smtClean="0">
                          <a:ln>
                            <a:noFill/>
                          </a:ln>
                          <a:solidFill>
                            <a:srgbClr val="FF9933"/>
                          </a:solidFill>
                          <a:effectLst/>
                          <a:latin typeface="Arial" charset="0"/>
                          <a:cs typeface="Arial" charset="0"/>
                        </a:rPr>
                        <a:t>العشية</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 (</a:t>
                      </a:r>
                      <a:r>
                        <a:rPr kumimoji="0" lang="en-CA" sz="3600" b="0" i="0" u="sng" strike="noStrike" cap="none" normalizeH="0" baseline="0" dirty="0" smtClean="0">
                          <a:ln>
                            <a:noFill/>
                          </a:ln>
                          <a:solidFill>
                            <a:srgbClr val="FF9933"/>
                          </a:solidFill>
                          <a:effectLst/>
                          <a:latin typeface="Arial" charset="0"/>
                          <a:cs typeface="Arial" charset="0"/>
                        </a:rPr>
                        <a:t>(4:6-7, 8</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ارفع علينا نور وجهك يا رب. </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جعلت سرورا في قلبي</a:t>
                      </a:r>
                      <a:r>
                        <a:rPr kumimoji="0" lang="ar-EG" sz="3600" b="0" i="0" u="none" strike="noStrike" cap="none" normalizeH="0" baseline="0" dirty="0" smtClean="0">
                          <a:ln>
                            <a:noFill/>
                          </a:ln>
                          <a:solidFill>
                            <a:schemeClr val="bg1"/>
                          </a:solidFill>
                          <a:effectLst/>
                          <a:latin typeface="Arial" charset="0"/>
                          <a:cs typeface="Arial" charset="0"/>
                        </a:rPr>
                        <a:t>.</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err="1" smtClean="0">
                          <a:ln>
                            <a:noFill/>
                          </a:ln>
                          <a:solidFill>
                            <a:schemeClr val="bg1"/>
                          </a:solidFill>
                          <a:effectLst/>
                          <a:latin typeface="Arial" charset="0"/>
                          <a:cs typeface="Arial" charset="0"/>
                        </a:rPr>
                        <a:t>لانك</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انت</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 يا رب منفردا في طمأنينة تسكّنني</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err="1" smtClean="0">
                          <a:ln>
                            <a:noFill/>
                          </a:ln>
                          <a:solidFill>
                            <a:srgbClr val="FF9933"/>
                          </a:solidFill>
                          <a:effectLst/>
                          <a:latin typeface="Arial" charset="0"/>
                          <a:cs typeface="Arial" charset="0"/>
                        </a:rPr>
                        <a:t>Psaume</a:t>
                      </a:r>
                      <a:r>
                        <a:rPr kumimoji="0" lang="en-US" sz="2800" b="0" i="0" u="sng" strike="noStrike" cap="none" normalizeH="0" baseline="0" dirty="0" smtClean="0">
                          <a:ln>
                            <a:noFill/>
                          </a:ln>
                          <a:solidFill>
                            <a:srgbClr val="FF9933"/>
                          </a:solidFill>
                          <a:effectLst/>
                          <a:latin typeface="Arial" charset="0"/>
                          <a:cs typeface="Arial" charset="0"/>
                        </a:rPr>
                        <a:t>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dirty="0" smtClean="0">
                          <a:ln>
                            <a:noFill/>
                          </a:ln>
                          <a:solidFill>
                            <a:srgbClr val="FF9933"/>
                          </a:solidFill>
                          <a:effectLst/>
                          <a:latin typeface="Arial" charset="0"/>
                          <a:cs typeface="Arial" charset="0"/>
                        </a:rPr>
                        <a:t>4:6-7, 8</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Fais lever sur nous la lumière de ta face, ô Éternel !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Tu mets dans mon cœur plus de joie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8 Car toi seul, ô Éternel ! tu me fais habiter en sécurité.  </a:t>
                      </a: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922509" name="Rectangle 13"/>
          <p:cNvSpPr>
            <a:spLocks noGrp="1" noChangeArrowheads="1"/>
          </p:cNvSpPr>
          <p:nvPr>
            <p:ph type="ctrTitle"/>
          </p:nvPr>
        </p:nvSpPr>
        <p:spPr/>
        <p:txBody>
          <a:bodyPr/>
          <a:lstStyle/>
          <a:p>
            <a:r>
              <a:rPr lang="en-US"/>
              <a:t>12pv</a:t>
            </a:r>
          </a:p>
        </p:txBody>
      </p:sp>
      <p:sp>
        <p:nvSpPr>
          <p:cNvPr id="1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3534" name="Group 14"/>
          <p:cNvGraphicFramePr>
            <a:graphicFrameLocks noGrp="1"/>
          </p:cNvGraphicFramePr>
          <p:nvPr/>
        </p:nvGraphicFramePr>
        <p:xfrm>
          <a:off x="323528" y="260648"/>
          <a:ext cx="8641531" cy="6348096"/>
        </p:xfrm>
        <a:graphic>
          <a:graphicData uri="http://schemas.openxmlformats.org/drawingml/2006/table">
            <a:tbl>
              <a:tblPr rtl="1"/>
              <a:tblGrid>
                <a:gridCol w="4102837"/>
                <a:gridCol w="4538694"/>
              </a:tblGrid>
              <a:tr h="484028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يوحنا (</a:t>
                      </a:r>
                      <a:r>
                        <a:rPr kumimoji="0" lang="en-CA" sz="3600" b="0" i="0" u="sng" strike="noStrike" cap="none" normalizeH="0" baseline="0" dirty="0" smtClean="0">
                          <a:ln>
                            <a:noFill/>
                          </a:ln>
                          <a:solidFill>
                            <a:srgbClr val="FF9933"/>
                          </a:solidFill>
                          <a:effectLst/>
                          <a:latin typeface="Arial" charset="0"/>
                          <a:cs typeface="Arial" charset="0"/>
                        </a:rPr>
                        <a:t>8:28-42</a:t>
                      </a:r>
                      <a:r>
                        <a:rPr kumimoji="0" lang="ar-EG" sz="3600" b="0" i="0" u="sng" strike="noStrike" cap="none" normalizeH="0" baseline="0" dirty="0" smtClean="0">
                          <a:ln>
                            <a:noFill/>
                          </a:ln>
                          <a:solidFill>
                            <a:srgbClr val="FF9933"/>
                          </a:solidFill>
                          <a:effectLst/>
                          <a:latin typeface="Arial" charset="0"/>
                          <a:cs typeface="Arial" charset="0"/>
                        </a:rPr>
                        <a:t>) </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 فقال لهم يسوع متى رفعتم ابن </a:t>
                      </a:r>
                      <a:r>
                        <a:rPr kumimoji="0" lang="ar-SA" sz="3600" b="0" i="0" u="none" strike="noStrike" cap="none" normalizeH="0" baseline="0" dirty="0" err="1" smtClean="0">
                          <a:ln>
                            <a:noFill/>
                          </a:ln>
                          <a:solidFill>
                            <a:schemeClr val="bg1"/>
                          </a:solidFill>
                          <a:effectLst/>
                          <a:latin typeface="Arial" charset="0"/>
                          <a:cs typeface="Arial" charset="0"/>
                        </a:rPr>
                        <a:t>الانسان</a:t>
                      </a:r>
                      <a:r>
                        <a:rPr kumimoji="0" lang="ar-SA" sz="3600" b="0" i="0" u="none" strike="noStrike" cap="none" normalizeH="0" baseline="0" dirty="0" smtClean="0">
                          <a:ln>
                            <a:noFill/>
                          </a:ln>
                          <a:solidFill>
                            <a:schemeClr val="bg1"/>
                          </a:solidFill>
                          <a:effectLst/>
                          <a:latin typeface="Arial" charset="0"/>
                          <a:cs typeface="Arial" charset="0"/>
                        </a:rPr>
                        <a:t> فحينئذ تفهمون </a:t>
                      </a:r>
                      <a:r>
                        <a:rPr kumimoji="0" lang="ar-SA" sz="3600" b="0" i="0" u="none" strike="noStrike" cap="none" normalizeH="0" baseline="0" dirty="0" err="1" smtClean="0">
                          <a:ln>
                            <a:noFill/>
                          </a:ln>
                          <a:solidFill>
                            <a:schemeClr val="bg1"/>
                          </a:solidFill>
                          <a:effectLst/>
                          <a:latin typeface="Arial" charset="0"/>
                          <a:cs typeface="Arial" charset="0"/>
                        </a:rPr>
                        <a:t>اني</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انا</a:t>
                      </a:r>
                      <a:r>
                        <a:rPr kumimoji="0" lang="ar-SA" sz="3600" b="0" i="0" u="none" strike="noStrike" cap="none" normalizeH="0" baseline="0" dirty="0" smtClean="0">
                          <a:ln>
                            <a:noFill/>
                          </a:ln>
                          <a:solidFill>
                            <a:schemeClr val="bg1"/>
                          </a:solidFill>
                          <a:effectLst/>
                          <a:latin typeface="Arial" charset="0"/>
                          <a:cs typeface="Arial" charset="0"/>
                        </a:rPr>
                        <a:t> هو ولست افعل شيئا من نفسي بل </a:t>
                      </a:r>
                      <a:r>
                        <a:rPr kumimoji="0" lang="ar-SA" sz="3600" b="0" i="0" u="none" strike="noStrike" cap="none" normalizeH="0" baseline="0" dirty="0" err="1" smtClean="0">
                          <a:ln>
                            <a:noFill/>
                          </a:ln>
                          <a:solidFill>
                            <a:schemeClr val="bg1"/>
                          </a:solidFill>
                          <a:effectLst/>
                          <a:latin typeface="Arial" charset="0"/>
                          <a:cs typeface="Arial" charset="0"/>
                        </a:rPr>
                        <a:t>اتكلم</a:t>
                      </a:r>
                      <a:r>
                        <a:rPr kumimoji="0" lang="ar-SA" sz="3600" b="0" i="0" u="none" strike="noStrike" cap="none" normalizeH="0" baseline="0" dirty="0" smtClean="0">
                          <a:ln>
                            <a:noFill/>
                          </a:ln>
                          <a:solidFill>
                            <a:schemeClr val="bg1"/>
                          </a:solidFill>
                          <a:effectLst/>
                          <a:latin typeface="Arial" charset="0"/>
                          <a:cs typeface="Arial" charset="0"/>
                        </a:rPr>
                        <a:t> بهذا كما علّمني </a:t>
                      </a:r>
                      <a:r>
                        <a:rPr kumimoji="0" lang="ar-SA" sz="3600" b="0" i="0" u="none" strike="noStrike" cap="none" normalizeH="0" baseline="0" dirty="0" err="1" smtClean="0">
                          <a:ln>
                            <a:noFill/>
                          </a:ln>
                          <a:solidFill>
                            <a:schemeClr val="bg1"/>
                          </a:solidFill>
                          <a:effectLst/>
                          <a:latin typeface="Arial" charset="0"/>
                          <a:cs typeface="Arial" charset="0"/>
                        </a:rPr>
                        <a:t>ابي</a:t>
                      </a:r>
                      <a:r>
                        <a:rPr kumimoji="0" lang="ar-SA" sz="3600" b="0" i="0" u="none" strike="noStrike" cap="none" normalizeH="0" baseline="0" dirty="0" smtClean="0">
                          <a:ln>
                            <a:noFill/>
                          </a:ln>
                          <a:solidFill>
                            <a:schemeClr val="bg1"/>
                          </a:solidFill>
                          <a:effectLst/>
                          <a:latin typeface="Arial" charset="0"/>
                          <a:cs typeface="Arial" charset="0"/>
                        </a:rPr>
                        <a:t>. والذي </a:t>
                      </a:r>
                      <a:r>
                        <a:rPr kumimoji="0" lang="ar-SA" sz="3600" b="0" i="0" u="none" strike="noStrike" cap="none" normalizeH="0" baseline="0" dirty="0" err="1" smtClean="0">
                          <a:ln>
                            <a:noFill/>
                          </a:ln>
                          <a:solidFill>
                            <a:schemeClr val="bg1"/>
                          </a:solidFill>
                          <a:effectLst/>
                          <a:latin typeface="Arial" charset="0"/>
                          <a:cs typeface="Arial" charset="0"/>
                        </a:rPr>
                        <a:t>ارسلني</a:t>
                      </a:r>
                      <a:r>
                        <a:rPr kumimoji="0" lang="ar-SA" sz="3600" b="0" i="0" u="none" strike="noStrike" cap="none" normalizeH="0" baseline="0" dirty="0" smtClean="0">
                          <a:ln>
                            <a:noFill/>
                          </a:ln>
                          <a:solidFill>
                            <a:schemeClr val="bg1"/>
                          </a:solidFill>
                          <a:effectLst/>
                          <a:latin typeface="Arial" charset="0"/>
                          <a:cs typeface="Arial" charset="0"/>
                        </a:rPr>
                        <a:t> هو معي ولم يتركني </a:t>
                      </a:r>
                      <a:r>
                        <a:rPr kumimoji="0" lang="ar-SA" sz="3600" b="0" i="0" u="none" strike="noStrike" cap="none" normalizeH="0" baseline="0" dirty="0" err="1" smtClean="0">
                          <a:ln>
                            <a:noFill/>
                          </a:ln>
                          <a:solidFill>
                            <a:schemeClr val="bg1"/>
                          </a:solidFill>
                          <a:effectLst/>
                          <a:latin typeface="Arial" charset="0"/>
                          <a:cs typeface="Arial" charset="0"/>
                        </a:rPr>
                        <a:t>الآب</a:t>
                      </a:r>
                      <a:r>
                        <a:rPr kumimoji="0" lang="ar-SA" sz="3600" b="0" i="0" u="none" strike="noStrike" cap="none" normalizeH="0" baseline="0" dirty="0" smtClean="0">
                          <a:ln>
                            <a:noFill/>
                          </a:ln>
                          <a:solidFill>
                            <a:schemeClr val="bg1"/>
                          </a:solidFill>
                          <a:effectLst/>
                          <a:latin typeface="Arial" charset="0"/>
                          <a:cs typeface="Arial" charset="0"/>
                        </a:rPr>
                        <a:t> وحدي لاني في كل حين افعل ما يرضيه </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dirty="0" smtClean="0">
                          <a:ln>
                            <a:noFill/>
                          </a:ln>
                          <a:solidFill>
                            <a:srgbClr val="FF9933"/>
                          </a:solidFill>
                          <a:effectLst/>
                          <a:latin typeface="Arial" charset="0"/>
                          <a:cs typeface="Arial" charset="0"/>
                        </a:rPr>
                        <a:t>Jean 8:28-42</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28 Jésus donc leur dit : Quand vous aurez élevé le Fils de l’homme, alors vous connaîtrez que je suis et que je ne fais rien de moi–même, mais que je parle selon ce que le Père m’a enseigné. 29 Celui qui m’a envoyé est avec moi ; il ne m’a pas laissé seul, parce que moi, je fais toujours ce qui lui est agréable. </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923535" name="Rectangle 15"/>
          <p:cNvSpPr>
            <a:spLocks noGrp="1" noChangeArrowheads="1"/>
          </p:cNvSpPr>
          <p:nvPr>
            <p:ph type="ctrTitle"/>
          </p:nvPr>
        </p:nvSpPr>
        <p:spPr/>
        <p:txBody>
          <a:bodyPr/>
          <a:lstStyle/>
          <a:p>
            <a:r>
              <a:rPr lang="en-US"/>
              <a:t>12v</a:t>
            </a:r>
          </a:p>
        </p:txBody>
      </p:sp>
    </p:spTree>
  </p:cSld>
  <p:clrMapOvr>
    <a:masterClrMapping/>
  </p:clrMapOvr>
  <p:timing>
    <p:tnLst>
      <p:par>
        <p:cTn id="1" dur="indefinite" restart="never" nodeType="tmRoot"/>
      </p:par>
    </p:tnLst>
  </p:timing>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5588" name="Group 20"/>
          <p:cNvGraphicFramePr>
            <a:graphicFrameLocks noGrp="1"/>
          </p:cNvGraphicFramePr>
          <p:nvPr/>
        </p:nvGraphicFramePr>
        <p:xfrm>
          <a:off x="107950" y="44450"/>
          <a:ext cx="9072563" cy="6812280"/>
        </p:xfrm>
        <a:graphic>
          <a:graphicData uri="http://schemas.openxmlformats.org/drawingml/2006/table">
            <a:tbl>
              <a:tblPr rtl="1"/>
              <a:tblGrid>
                <a:gridCol w="3598575"/>
                <a:gridCol w="5473988"/>
              </a:tblGrid>
              <a:tr h="4249738">
                <a:tc>
                  <a:txBody>
                    <a:bodyPr/>
                    <a:lstStyle/>
                    <a:p>
                      <a:pPr marL="0" marR="0" lvl="0" indent="0" algn="just" defTabSz="914400" rtl="1" eaLnBrk="1" fontAlgn="base" latinLnBrk="0" hangingPunct="1">
                        <a:lnSpc>
                          <a:spcPct val="90000"/>
                        </a:lnSpc>
                        <a:spcBef>
                          <a:spcPct val="0"/>
                        </a:spcBef>
                        <a:spcAft>
                          <a:spcPct val="0"/>
                        </a:spcAft>
                        <a:buClrTx/>
                        <a:buSzTx/>
                        <a:buFontTx/>
                        <a:buNone/>
                        <a:tabLst/>
                        <a:defRPr/>
                      </a:pPr>
                      <a:r>
                        <a:rPr kumimoji="0" lang="ar-SA" sz="3500" b="0" i="0" u="none" strike="noStrike" cap="none" normalizeH="0" baseline="0" dirty="0" smtClean="0">
                          <a:ln>
                            <a:noFill/>
                          </a:ln>
                          <a:solidFill>
                            <a:schemeClr val="bg1"/>
                          </a:solidFill>
                          <a:effectLst/>
                          <a:latin typeface="Arial" charset="0"/>
                          <a:cs typeface="Arial" charset="0"/>
                        </a:rPr>
                        <a:t> وبينما هو يتكلم بهذا آمن </a:t>
                      </a:r>
                      <a:r>
                        <a:rPr kumimoji="0" lang="ar-SA" sz="3500" b="0" i="0" u="none" strike="noStrike" cap="none" normalizeH="0" baseline="0" dirty="0" err="1" smtClean="0">
                          <a:ln>
                            <a:noFill/>
                          </a:ln>
                          <a:solidFill>
                            <a:schemeClr val="bg1"/>
                          </a:solidFill>
                          <a:effectLst/>
                          <a:latin typeface="Arial" charset="0"/>
                          <a:cs typeface="Arial" charset="0"/>
                        </a:rPr>
                        <a:t>به</a:t>
                      </a:r>
                      <a:r>
                        <a:rPr kumimoji="0" lang="ar-SA" sz="3500" b="0" i="0" u="none" strike="noStrike" cap="none" normalizeH="0" baseline="0" dirty="0" smtClean="0">
                          <a:ln>
                            <a:noFill/>
                          </a:ln>
                          <a:solidFill>
                            <a:schemeClr val="bg1"/>
                          </a:solidFill>
                          <a:effectLst/>
                          <a:latin typeface="Arial" charset="0"/>
                          <a:cs typeface="Arial" charset="0"/>
                        </a:rPr>
                        <a:t> كثيرون. فقال يسوع لليهود الذين آمنوا </a:t>
                      </a:r>
                      <a:r>
                        <a:rPr kumimoji="0" lang="ar-SA" sz="3500" b="0" i="0" u="none" strike="noStrike" cap="none" normalizeH="0" baseline="0" dirty="0" err="1" smtClean="0">
                          <a:ln>
                            <a:noFill/>
                          </a:ln>
                          <a:solidFill>
                            <a:schemeClr val="bg1"/>
                          </a:solidFill>
                          <a:effectLst/>
                          <a:latin typeface="Arial" charset="0"/>
                          <a:cs typeface="Arial" charset="0"/>
                        </a:rPr>
                        <a:t>به</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انكم</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ان</a:t>
                      </a:r>
                      <a:r>
                        <a:rPr kumimoji="0" lang="ar-SA" sz="3500" b="0" i="0" u="none" strike="noStrike" cap="none" normalizeH="0" baseline="0" dirty="0" smtClean="0">
                          <a:ln>
                            <a:noFill/>
                          </a:ln>
                          <a:solidFill>
                            <a:schemeClr val="bg1"/>
                          </a:solidFill>
                          <a:effectLst/>
                          <a:latin typeface="Arial" charset="0"/>
                          <a:cs typeface="Arial" charset="0"/>
                        </a:rPr>
                        <a:t> ثبتم في كلامي فبالحقيقة تكونون تلاميذي  وتعرفون الحق والحق يحرركم. </a:t>
                      </a:r>
                      <a:r>
                        <a:rPr kumimoji="0" lang="ar-SA" sz="3500" b="0" i="0" u="none" strike="noStrike" cap="none" normalizeH="0" baseline="0" dirty="0" err="1" smtClean="0">
                          <a:ln>
                            <a:noFill/>
                          </a:ln>
                          <a:solidFill>
                            <a:schemeClr val="bg1"/>
                          </a:solidFill>
                          <a:effectLst/>
                          <a:latin typeface="Arial" charset="0"/>
                          <a:cs typeface="Arial" charset="0"/>
                        </a:rPr>
                        <a:t>اجابوه</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اننا</a:t>
                      </a:r>
                      <a:r>
                        <a:rPr kumimoji="0" lang="ar-SA" sz="3500" b="0" i="0" u="none" strike="noStrike" cap="none" normalizeH="0" baseline="0" dirty="0" smtClean="0">
                          <a:ln>
                            <a:noFill/>
                          </a:ln>
                          <a:solidFill>
                            <a:schemeClr val="bg1"/>
                          </a:solidFill>
                          <a:effectLst/>
                          <a:latin typeface="Arial" charset="0"/>
                          <a:cs typeface="Arial" charset="0"/>
                        </a:rPr>
                        <a:t> ذرية </a:t>
                      </a:r>
                      <a:r>
                        <a:rPr kumimoji="0" lang="ar-SA" sz="3500" b="0" i="0" u="none" strike="noStrike" cap="none" normalizeH="0" baseline="0" dirty="0" err="1" smtClean="0">
                          <a:ln>
                            <a:noFill/>
                          </a:ln>
                          <a:solidFill>
                            <a:schemeClr val="bg1"/>
                          </a:solidFill>
                          <a:effectLst/>
                          <a:latin typeface="Arial" charset="0"/>
                          <a:cs typeface="Arial" charset="0"/>
                        </a:rPr>
                        <a:t>ابراهيم</a:t>
                      </a:r>
                      <a:r>
                        <a:rPr kumimoji="0" lang="ar-SA" sz="3500" b="0" i="0" u="none" strike="noStrike" cap="none" normalizeH="0" baseline="0" dirty="0" smtClean="0">
                          <a:ln>
                            <a:noFill/>
                          </a:ln>
                          <a:solidFill>
                            <a:schemeClr val="bg1"/>
                          </a:solidFill>
                          <a:effectLst/>
                          <a:latin typeface="Arial" charset="0"/>
                          <a:cs typeface="Arial" charset="0"/>
                        </a:rPr>
                        <a:t> ولم نستعبد </a:t>
                      </a:r>
                      <a:r>
                        <a:rPr kumimoji="0" lang="ar-SA" sz="3500" b="0" i="0" u="none" strike="noStrike" cap="none" normalizeH="0" baseline="0" dirty="0" err="1" smtClean="0">
                          <a:ln>
                            <a:noFill/>
                          </a:ln>
                          <a:solidFill>
                            <a:schemeClr val="bg1"/>
                          </a:solidFill>
                          <a:effectLst/>
                          <a:latin typeface="Arial" charset="0"/>
                          <a:cs typeface="Arial" charset="0"/>
                        </a:rPr>
                        <a:t>لاحد</a:t>
                      </a:r>
                      <a:r>
                        <a:rPr kumimoji="0" lang="ar-SA" sz="3500" b="0" i="0" u="none" strike="noStrike" cap="none" normalizeH="0" baseline="0" dirty="0" smtClean="0">
                          <a:ln>
                            <a:noFill/>
                          </a:ln>
                          <a:solidFill>
                            <a:schemeClr val="bg1"/>
                          </a:solidFill>
                          <a:effectLst/>
                          <a:latin typeface="Arial" charset="0"/>
                          <a:cs typeface="Arial" charset="0"/>
                        </a:rPr>
                        <a:t> قط.كيف تقول </a:t>
                      </a:r>
                      <a:r>
                        <a:rPr kumimoji="0" lang="ar-SA" sz="3500" b="0" i="0" u="none" strike="noStrike" cap="none" normalizeH="0" baseline="0" dirty="0" err="1" smtClean="0">
                          <a:ln>
                            <a:noFill/>
                          </a:ln>
                          <a:solidFill>
                            <a:schemeClr val="bg1"/>
                          </a:solidFill>
                          <a:effectLst/>
                          <a:latin typeface="Arial" charset="0"/>
                          <a:cs typeface="Arial" charset="0"/>
                        </a:rPr>
                        <a:t>انت</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انكم</a:t>
                      </a:r>
                      <a:r>
                        <a:rPr kumimoji="0" lang="ar-SA" sz="3500" b="0" i="0" u="none" strike="noStrike" cap="none" normalizeH="0" baseline="0" dirty="0" smtClean="0">
                          <a:ln>
                            <a:noFill/>
                          </a:ln>
                          <a:solidFill>
                            <a:schemeClr val="bg1"/>
                          </a:solidFill>
                          <a:effectLst/>
                          <a:latin typeface="Arial" charset="0"/>
                          <a:cs typeface="Arial" charset="0"/>
                        </a:rPr>
                        <a:t> تصيرون </a:t>
                      </a:r>
                      <a:r>
                        <a:rPr kumimoji="0" lang="ar-SA" sz="3500" b="0" i="0" u="none" strike="noStrike" cap="none" normalizeH="0" baseline="0" dirty="0" err="1" smtClean="0">
                          <a:ln>
                            <a:noFill/>
                          </a:ln>
                          <a:solidFill>
                            <a:schemeClr val="bg1"/>
                          </a:solidFill>
                          <a:effectLst/>
                          <a:latin typeface="Arial" charset="0"/>
                          <a:cs typeface="Arial" charset="0"/>
                        </a:rPr>
                        <a:t>احرارا</a:t>
                      </a:r>
                      <a:r>
                        <a:rPr kumimoji="0" lang="ar-SA" sz="3500" b="0" i="0" u="none" strike="noStrike" cap="none" normalizeH="0" baseline="0" dirty="0" smtClean="0">
                          <a:ln>
                            <a:noFill/>
                          </a:ln>
                          <a:solidFill>
                            <a:schemeClr val="bg1"/>
                          </a:solidFill>
                          <a:effectLst/>
                          <a:latin typeface="Arial" charset="0"/>
                          <a:cs typeface="Arial" charset="0"/>
                        </a:rPr>
                        <a:t>. </a:t>
                      </a:r>
                      <a:r>
                        <a:rPr kumimoji="0" lang="ar-SA" sz="3500" b="0" i="0" u="none" strike="noStrike" cap="none" normalizeH="0" baseline="0" dirty="0" err="1" smtClean="0">
                          <a:ln>
                            <a:noFill/>
                          </a:ln>
                          <a:solidFill>
                            <a:schemeClr val="bg1"/>
                          </a:solidFill>
                          <a:effectLst/>
                          <a:latin typeface="Arial" charset="0"/>
                          <a:cs typeface="Arial" charset="0"/>
                        </a:rPr>
                        <a:t>اجابهم</a:t>
                      </a:r>
                      <a:r>
                        <a:rPr kumimoji="0" lang="ar-SA" sz="3500" b="0" i="0" u="none" strike="noStrike" cap="none" normalizeH="0" baseline="0" dirty="0" smtClean="0">
                          <a:ln>
                            <a:noFill/>
                          </a:ln>
                          <a:solidFill>
                            <a:schemeClr val="bg1"/>
                          </a:solidFill>
                          <a:effectLst/>
                          <a:latin typeface="Arial" charset="0"/>
                          <a:cs typeface="Arial" charset="0"/>
                        </a:rPr>
                        <a:t> يسوع الحق الحق </a:t>
                      </a:r>
                      <a:r>
                        <a:rPr kumimoji="0" lang="ar-SA" sz="3500" b="0" i="0" u="none" strike="noStrike" cap="none" normalizeH="0" baseline="0" dirty="0" err="1" smtClean="0">
                          <a:ln>
                            <a:noFill/>
                          </a:ln>
                          <a:solidFill>
                            <a:schemeClr val="bg1"/>
                          </a:solidFill>
                          <a:effectLst/>
                          <a:latin typeface="Arial" charset="0"/>
                          <a:cs typeface="Arial" charset="0"/>
                        </a:rPr>
                        <a:t>اقول</a:t>
                      </a:r>
                      <a:r>
                        <a:rPr kumimoji="0" lang="ar-SA" sz="3500" b="0" i="0" u="none" strike="noStrike" cap="none" normalizeH="0" baseline="0" dirty="0" smtClean="0">
                          <a:ln>
                            <a:noFill/>
                          </a:ln>
                          <a:solidFill>
                            <a:schemeClr val="bg1"/>
                          </a:solidFill>
                          <a:effectLst/>
                          <a:latin typeface="Arial" charset="0"/>
                          <a:cs typeface="Arial" charset="0"/>
                        </a:rPr>
                        <a:t> لكم </a:t>
                      </a:r>
                      <a:r>
                        <a:rPr kumimoji="0" lang="ar-SA" sz="3500" b="0" i="0" u="none" strike="noStrike" cap="none" normalizeH="0" baseline="0" dirty="0" err="1" smtClean="0">
                          <a:ln>
                            <a:noFill/>
                          </a:ln>
                          <a:solidFill>
                            <a:schemeClr val="bg1"/>
                          </a:solidFill>
                          <a:effectLst/>
                          <a:latin typeface="Arial" charset="0"/>
                          <a:cs typeface="Arial" charset="0"/>
                        </a:rPr>
                        <a:t>ان</a:t>
                      </a:r>
                      <a:r>
                        <a:rPr kumimoji="0" lang="ar-SA" sz="3500" b="0" i="0" u="none" strike="noStrike" cap="none" normalizeH="0" baseline="0" dirty="0" smtClean="0">
                          <a:ln>
                            <a:noFill/>
                          </a:ln>
                          <a:solidFill>
                            <a:schemeClr val="bg1"/>
                          </a:solidFill>
                          <a:effectLst/>
                          <a:latin typeface="Arial" charset="0"/>
                          <a:cs typeface="Arial" charset="0"/>
                        </a:rPr>
                        <a:t> كل من يعمل الخطية هو عبد للخطية. </a:t>
                      </a:r>
                      <a:endParaRPr kumimoji="0" lang="en-CA" sz="35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0000"/>
                        </a:lnSpc>
                        <a:spcBef>
                          <a:spcPct val="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30 Comme il parlait ainsi, plusieurs crurent en lui. 31 Jésus dit alors aux Juifs qui avaient cru en lui : Si vous demeurez dans ma parole, vous êtes vraiment mes disciples ; 32 vous connaîtrez la vérité et la vérité vous rendra libres. 33 Ils lui répondirent : Nous sommes la descendance d’Abraham et nous n’avons jamais été esclaves de personne ; comment </a:t>
                      </a:r>
                      <a:r>
                        <a:rPr kumimoji="0" lang="fr-FR" sz="2800" b="0" i="0" u="none" strike="noStrike" cap="none" normalizeH="0" baseline="0" dirty="0" err="1" smtClean="0">
                          <a:ln>
                            <a:noFill/>
                          </a:ln>
                          <a:solidFill>
                            <a:schemeClr val="bg1"/>
                          </a:solidFill>
                          <a:effectLst/>
                          <a:latin typeface="Arial" charset="0"/>
                          <a:cs typeface="Arial" charset="0"/>
                        </a:rPr>
                        <a:t>dis–tu</a:t>
                      </a:r>
                      <a:r>
                        <a:rPr kumimoji="0" lang="fr-FR" sz="2800" b="0" i="0" u="none" strike="noStrike" cap="none" normalizeH="0" baseline="0" dirty="0" smtClean="0">
                          <a:ln>
                            <a:noFill/>
                          </a:ln>
                          <a:solidFill>
                            <a:schemeClr val="bg1"/>
                          </a:solidFill>
                          <a:effectLst/>
                          <a:latin typeface="Arial" charset="0"/>
                          <a:cs typeface="Arial" charset="0"/>
                        </a:rPr>
                        <a:t> : Vous deviendrez libres ? 34  Jésus leur répondit : En vérité, en vérité, je vous le dis, quiconque commet le péché est esclave du péché. </a:t>
                      </a:r>
                      <a:endParaRPr kumimoji="0" lang="en-US" sz="26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6608" name="Group 16"/>
          <p:cNvGraphicFramePr>
            <a:graphicFrameLocks noGrp="1"/>
          </p:cNvGraphicFramePr>
          <p:nvPr/>
        </p:nvGraphicFramePr>
        <p:xfrm>
          <a:off x="107950" y="44450"/>
          <a:ext cx="9001125" cy="6787008"/>
        </p:xfrm>
        <a:graphic>
          <a:graphicData uri="http://schemas.openxmlformats.org/drawingml/2006/table">
            <a:tbl>
              <a:tblPr rtl="1"/>
              <a:tblGrid>
                <a:gridCol w="3878861"/>
                <a:gridCol w="512226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 والعبد لا يبقى في البيت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الابد</a:t>
                      </a:r>
                      <a:r>
                        <a:rPr kumimoji="0" lang="ar-SA"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err="1" smtClean="0">
                          <a:ln>
                            <a:noFill/>
                          </a:ln>
                          <a:solidFill>
                            <a:schemeClr val="bg1"/>
                          </a:solidFill>
                          <a:effectLst/>
                          <a:latin typeface="Arial" charset="0"/>
                          <a:cs typeface="Arial" charset="0"/>
                        </a:rPr>
                        <a:t>اما</a:t>
                      </a:r>
                      <a:r>
                        <a:rPr kumimoji="0" lang="ar-SA" sz="3600" b="0" i="0" u="none" strike="noStrike" cap="none" normalizeH="0" baseline="0" dirty="0" smtClean="0">
                          <a:ln>
                            <a:noFill/>
                          </a:ln>
                          <a:solidFill>
                            <a:schemeClr val="bg1"/>
                          </a:solidFill>
                          <a:effectLst/>
                          <a:latin typeface="Arial" charset="0"/>
                          <a:cs typeface="Arial" charset="0"/>
                        </a:rPr>
                        <a:t> الابن فيبقى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الابد</a:t>
                      </a:r>
                      <a:r>
                        <a:rPr kumimoji="0" lang="ar-SA" sz="3600" b="0" i="0" u="none" strike="noStrike" cap="none" normalizeH="0" baseline="0" dirty="0" smtClean="0">
                          <a:ln>
                            <a:noFill/>
                          </a:ln>
                          <a:solidFill>
                            <a:schemeClr val="bg1"/>
                          </a:solidFill>
                          <a:effectLst/>
                          <a:latin typeface="Arial" charset="0"/>
                          <a:cs typeface="Arial" charset="0"/>
                        </a:rPr>
                        <a:t>. فان حرركم الابن فبالحقيقة تكونون </a:t>
                      </a:r>
                      <a:r>
                        <a:rPr kumimoji="0" lang="ar-SA" sz="3600" b="0" i="0" u="none" strike="noStrike" cap="none" normalizeH="0" baseline="0" dirty="0" err="1" smtClean="0">
                          <a:ln>
                            <a:noFill/>
                          </a:ln>
                          <a:solidFill>
                            <a:schemeClr val="bg1"/>
                          </a:solidFill>
                          <a:effectLst/>
                          <a:latin typeface="Arial" charset="0"/>
                          <a:cs typeface="Arial" charset="0"/>
                        </a:rPr>
                        <a:t>احرارا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انا</a:t>
                      </a:r>
                      <a:r>
                        <a:rPr kumimoji="0" lang="ar-SA" sz="3600" b="0" i="0" u="none" strike="noStrike" cap="none" normalizeH="0" baseline="0" dirty="0" smtClean="0">
                          <a:ln>
                            <a:noFill/>
                          </a:ln>
                          <a:solidFill>
                            <a:schemeClr val="bg1"/>
                          </a:solidFill>
                          <a:effectLst/>
                          <a:latin typeface="Arial" charset="0"/>
                          <a:cs typeface="Arial" charset="0"/>
                        </a:rPr>
                        <a:t> عالم </a:t>
                      </a:r>
                      <a:r>
                        <a:rPr kumimoji="0" lang="ar-SA" sz="3600" b="0" i="0" u="none" strike="noStrike" cap="none" normalizeH="0" baseline="0" dirty="0" err="1" smtClean="0">
                          <a:ln>
                            <a:noFill/>
                          </a:ln>
                          <a:solidFill>
                            <a:schemeClr val="bg1"/>
                          </a:solidFill>
                          <a:effectLst/>
                          <a:latin typeface="Arial" charset="0"/>
                          <a:cs typeface="Arial" charset="0"/>
                        </a:rPr>
                        <a:t>انكم</a:t>
                      </a:r>
                      <a:r>
                        <a:rPr kumimoji="0" lang="ar-SA" sz="3600" b="0" i="0" u="none" strike="noStrike" cap="none" normalizeH="0" baseline="0" dirty="0" smtClean="0">
                          <a:ln>
                            <a:noFill/>
                          </a:ln>
                          <a:solidFill>
                            <a:schemeClr val="bg1"/>
                          </a:solidFill>
                          <a:effectLst/>
                          <a:latin typeface="Arial" charset="0"/>
                          <a:cs typeface="Arial" charset="0"/>
                        </a:rPr>
                        <a:t> ذرية </a:t>
                      </a:r>
                      <a:r>
                        <a:rPr kumimoji="0" lang="ar-SA" sz="3600" b="0" i="0" u="none" strike="noStrike" cap="none" normalizeH="0" baseline="0" dirty="0" err="1" smtClean="0">
                          <a:ln>
                            <a:noFill/>
                          </a:ln>
                          <a:solidFill>
                            <a:schemeClr val="bg1"/>
                          </a:solidFill>
                          <a:effectLst/>
                          <a:latin typeface="Arial" charset="0"/>
                          <a:cs typeface="Arial" charset="0"/>
                        </a:rPr>
                        <a:t>ابراهيم</a:t>
                      </a:r>
                      <a:r>
                        <a:rPr kumimoji="0" lang="ar-SA" sz="3600" b="0" i="0" u="none" strike="noStrike" cap="none" normalizeH="0" baseline="0" dirty="0" smtClean="0">
                          <a:ln>
                            <a:noFill/>
                          </a:ln>
                          <a:solidFill>
                            <a:schemeClr val="bg1"/>
                          </a:solidFill>
                          <a:effectLst/>
                          <a:latin typeface="Arial" charset="0"/>
                          <a:cs typeface="Arial" charset="0"/>
                        </a:rPr>
                        <a:t>.لكنكم تطلبون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تقتلوني لان كلامي لا موضع له فيكم.</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اتكلم</a:t>
                      </a:r>
                      <a:r>
                        <a:rPr kumimoji="0" lang="ar-SA" sz="3600" b="0" i="0" u="none" strike="noStrike" cap="none" normalizeH="0" baseline="0" dirty="0" smtClean="0">
                          <a:ln>
                            <a:noFill/>
                          </a:ln>
                          <a:solidFill>
                            <a:schemeClr val="bg1"/>
                          </a:solidFill>
                          <a:effectLst/>
                          <a:latin typeface="Arial" charset="0"/>
                          <a:cs typeface="Arial" charset="0"/>
                        </a:rPr>
                        <a:t> بما رأيت عند </a:t>
                      </a:r>
                      <a:r>
                        <a:rPr kumimoji="0" lang="ar-SA" sz="3600" b="0" i="0" u="none" strike="noStrike" cap="none" normalizeH="0" baseline="0" dirty="0" err="1" smtClean="0">
                          <a:ln>
                            <a:noFill/>
                          </a:ln>
                          <a:solidFill>
                            <a:schemeClr val="bg1"/>
                          </a:solidFill>
                          <a:effectLst/>
                          <a:latin typeface="Arial" charset="0"/>
                          <a:cs typeface="Arial" charset="0"/>
                        </a:rPr>
                        <a:t>ابي</a:t>
                      </a:r>
                      <a:r>
                        <a:rPr kumimoji="0" lang="ar-SA" sz="3600" b="0" i="0" u="none" strike="noStrike" cap="none" normalizeH="0" baseline="0" dirty="0" smtClean="0">
                          <a:ln>
                            <a:noFill/>
                          </a:ln>
                          <a:solidFill>
                            <a:schemeClr val="bg1"/>
                          </a:solidFill>
                          <a:effectLst/>
                          <a:latin typeface="Arial" charset="0"/>
                          <a:cs typeface="Arial" charset="0"/>
                        </a:rPr>
                        <a:t>.وانتم تعملون ما رأيتم عند </a:t>
                      </a:r>
                      <a:r>
                        <a:rPr kumimoji="0" lang="ar-SA" sz="3600" b="0" i="0" u="none" strike="noStrike" cap="none" normalizeH="0" baseline="0" dirty="0" err="1" smtClean="0">
                          <a:ln>
                            <a:noFill/>
                          </a:ln>
                          <a:solidFill>
                            <a:schemeClr val="bg1"/>
                          </a:solidFill>
                          <a:effectLst/>
                          <a:latin typeface="Arial" charset="0"/>
                          <a:cs typeface="Arial" charset="0"/>
                        </a:rPr>
                        <a:t>ابيكم</a:t>
                      </a:r>
                      <a:r>
                        <a:rPr kumimoji="0" lang="ar-SA"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35 Or, l’esclave ne demeure pas pour toujours dans la maison ; le fils y demeure pour toujours. 36  Si donc le Fils vous rend libres, vous serez réellement libres. 37 Je sais que vous êtes la descendance d’Abraham ; mais vous cherchez à me faire mourir, parce que ma parole ne trouve pas de place en vous. 38 Moi, je dis ce que j’ai vu chez mon Père ; et vous, vous faites ce que vous avez entendu de votre père. </a:t>
                      </a:r>
                      <a:endParaRPr kumimoji="0" lang="en-US" sz="2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8656" name="Group 16"/>
          <p:cNvGraphicFramePr>
            <a:graphicFrameLocks noGrp="1"/>
          </p:cNvGraphicFramePr>
          <p:nvPr/>
        </p:nvGraphicFramePr>
        <p:xfrm>
          <a:off x="107950" y="251544"/>
          <a:ext cx="9001125" cy="6201792"/>
        </p:xfrm>
        <a:graphic>
          <a:graphicData uri="http://schemas.openxmlformats.org/drawingml/2006/table">
            <a:tbl>
              <a:tblPr rtl="1"/>
              <a:tblGrid>
                <a:gridCol w="4215507"/>
                <a:gridCol w="478561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اجابوا</a:t>
                      </a:r>
                      <a:r>
                        <a:rPr kumimoji="0" lang="ar-SA" sz="3600" b="0" i="0" u="none" strike="noStrike" cap="none" normalizeH="0" baseline="0" dirty="0" smtClean="0">
                          <a:ln>
                            <a:noFill/>
                          </a:ln>
                          <a:solidFill>
                            <a:schemeClr val="bg1"/>
                          </a:solidFill>
                          <a:effectLst/>
                          <a:latin typeface="Arial" charset="0"/>
                          <a:cs typeface="Arial" charset="0"/>
                        </a:rPr>
                        <a:t> وقالوا له </a:t>
                      </a:r>
                      <a:r>
                        <a:rPr kumimoji="0" lang="ar-SA" sz="3600" b="0" i="0" u="none" strike="noStrike" cap="none" normalizeH="0" baseline="0" dirty="0" err="1" smtClean="0">
                          <a:ln>
                            <a:noFill/>
                          </a:ln>
                          <a:solidFill>
                            <a:schemeClr val="bg1"/>
                          </a:solidFill>
                          <a:effectLst/>
                          <a:latin typeface="Arial" charset="0"/>
                          <a:cs typeface="Arial" charset="0"/>
                        </a:rPr>
                        <a:t>ابونا</a:t>
                      </a:r>
                      <a:r>
                        <a:rPr kumimoji="0" lang="ar-SA" sz="3600" b="0" i="0" u="none" strike="noStrike" cap="none" normalizeH="0" baseline="0" dirty="0" smtClean="0">
                          <a:ln>
                            <a:noFill/>
                          </a:ln>
                          <a:solidFill>
                            <a:schemeClr val="bg1"/>
                          </a:solidFill>
                          <a:effectLst/>
                          <a:latin typeface="Arial" charset="0"/>
                          <a:cs typeface="Arial" charset="0"/>
                        </a:rPr>
                        <a:t> هو </a:t>
                      </a:r>
                      <a:r>
                        <a:rPr kumimoji="0" lang="ar-SA" sz="3600" b="0" i="0" u="none" strike="noStrike" cap="none" normalizeH="0" baseline="0" dirty="0" err="1" smtClean="0">
                          <a:ln>
                            <a:noFill/>
                          </a:ln>
                          <a:solidFill>
                            <a:schemeClr val="bg1"/>
                          </a:solidFill>
                          <a:effectLst/>
                          <a:latin typeface="Arial" charset="0"/>
                          <a:cs typeface="Arial" charset="0"/>
                        </a:rPr>
                        <a:t>ابراهيم</a:t>
                      </a:r>
                      <a:r>
                        <a:rPr kumimoji="0" lang="ar-SA" sz="3600" b="0" i="0" u="none" strike="noStrike" cap="none" normalizeH="0" baseline="0" dirty="0" smtClean="0">
                          <a:ln>
                            <a:noFill/>
                          </a:ln>
                          <a:solidFill>
                            <a:schemeClr val="bg1"/>
                          </a:solidFill>
                          <a:effectLst/>
                          <a:latin typeface="Arial" charset="0"/>
                          <a:cs typeface="Arial" charset="0"/>
                        </a:rPr>
                        <a:t>.قال لهم يسوع لو كنتم </a:t>
                      </a:r>
                      <a:r>
                        <a:rPr kumimoji="0" lang="ar-SA" sz="3600" b="0" i="0" u="none" strike="noStrike" cap="none" normalizeH="0" baseline="0" dirty="0" err="1" smtClean="0">
                          <a:ln>
                            <a:noFill/>
                          </a:ln>
                          <a:solidFill>
                            <a:schemeClr val="bg1"/>
                          </a:solidFill>
                          <a:effectLst/>
                          <a:latin typeface="Arial" charset="0"/>
                          <a:cs typeface="Arial" charset="0"/>
                        </a:rPr>
                        <a:t>اولاد</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ابراهيم</a:t>
                      </a:r>
                      <a:r>
                        <a:rPr kumimoji="0" lang="ar-SA" sz="3600" b="0" i="0" u="none" strike="noStrike" cap="none" normalizeH="0" baseline="0" dirty="0" smtClean="0">
                          <a:ln>
                            <a:noFill/>
                          </a:ln>
                          <a:solidFill>
                            <a:schemeClr val="bg1"/>
                          </a:solidFill>
                          <a:effectLst/>
                          <a:latin typeface="Arial" charset="0"/>
                          <a:cs typeface="Arial" charset="0"/>
                        </a:rPr>
                        <a:t> لكنتم تعملون </a:t>
                      </a:r>
                      <a:r>
                        <a:rPr kumimoji="0" lang="ar-SA" sz="3600" b="0" i="0" u="none" strike="noStrike" cap="none" normalizeH="0" baseline="0" dirty="0" err="1" smtClean="0">
                          <a:ln>
                            <a:noFill/>
                          </a:ln>
                          <a:solidFill>
                            <a:schemeClr val="bg1"/>
                          </a:solidFill>
                          <a:effectLst/>
                          <a:latin typeface="Arial" charset="0"/>
                          <a:cs typeface="Arial" charset="0"/>
                        </a:rPr>
                        <a:t>اعمال</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ابراهيم</a:t>
                      </a:r>
                      <a:r>
                        <a:rPr kumimoji="0" lang="ar-SA" sz="3600" b="0" i="0" u="none" strike="noStrike" cap="none" normalizeH="0" baseline="0" dirty="0" smtClean="0">
                          <a:ln>
                            <a:noFill/>
                          </a:ln>
                          <a:solidFill>
                            <a:schemeClr val="bg1"/>
                          </a:solidFill>
                          <a:effectLst/>
                          <a:latin typeface="Arial" charset="0"/>
                          <a:cs typeface="Arial" charset="0"/>
                        </a:rPr>
                        <a:t>.  </a:t>
                      </a:r>
                      <a:endParaRPr kumimoji="0" lang="en-CA"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ولكنكم الآن تطلبون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تقتلوني </a:t>
                      </a:r>
                      <a:r>
                        <a:rPr kumimoji="0" lang="ar-SA" sz="3600" b="0" i="0" u="none" strike="noStrike" cap="none" normalizeH="0" baseline="0" dirty="0" err="1" smtClean="0">
                          <a:ln>
                            <a:noFill/>
                          </a:ln>
                          <a:solidFill>
                            <a:schemeClr val="bg1"/>
                          </a:solidFill>
                          <a:effectLst/>
                          <a:latin typeface="Arial" charset="0"/>
                          <a:cs typeface="Arial" charset="0"/>
                        </a:rPr>
                        <a:t>وانا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انسان</a:t>
                      </a:r>
                      <a:r>
                        <a:rPr kumimoji="0" lang="ar-SA" sz="3600" b="0" i="0" u="none" strike="noStrike" cap="none" normalizeH="0" baseline="0" dirty="0" smtClean="0">
                          <a:ln>
                            <a:noFill/>
                          </a:ln>
                          <a:solidFill>
                            <a:schemeClr val="bg1"/>
                          </a:solidFill>
                          <a:effectLst/>
                          <a:latin typeface="Arial" charset="0"/>
                          <a:cs typeface="Arial" charset="0"/>
                        </a:rPr>
                        <a:t> قد كلمكم بالحق الذي سمعه من الله</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هذا لم يعمله </a:t>
                      </a:r>
                      <a:r>
                        <a:rPr kumimoji="0" lang="ar-SA" sz="3600" b="0" i="0" u="none" strike="noStrike" cap="none" normalizeH="0" baseline="0" dirty="0" err="1" smtClean="0">
                          <a:ln>
                            <a:noFill/>
                          </a:ln>
                          <a:solidFill>
                            <a:schemeClr val="bg1"/>
                          </a:solidFill>
                          <a:effectLst/>
                          <a:latin typeface="Arial" charset="0"/>
                          <a:cs typeface="Arial" charset="0"/>
                        </a:rPr>
                        <a:t>ابراهيم</a:t>
                      </a:r>
                      <a:r>
                        <a:rPr kumimoji="0" lang="ar-SA" sz="3600" b="0" i="0" u="none" strike="noStrike" cap="none" normalizeH="0" baseline="0" dirty="0" smtClean="0">
                          <a:ln>
                            <a:noFill/>
                          </a:ln>
                          <a:solidFill>
                            <a:schemeClr val="bg1"/>
                          </a:solidFill>
                          <a:effectLst/>
                          <a:latin typeface="Arial" charset="0"/>
                          <a:cs typeface="Arial" charset="0"/>
                        </a:rPr>
                        <a:t>. انتم تعملون </a:t>
                      </a:r>
                      <a:r>
                        <a:rPr kumimoji="0" lang="ar-SA" sz="3600" b="0" i="0" u="none" strike="noStrike" cap="none" normalizeH="0" baseline="0" dirty="0" err="1" smtClean="0">
                          <a:ln>
                            <a:noFill/>
                          </a:ln>
                          <a:solidFill>
                            <a:schemeClr val="bg1"/>
                          </a:solidFill>
                          <a:effectLst/>
                          <a:latin typeface="Arial" charset="0"/>
                          <a:cs typeface="Arial" charset="0"/>
                        </a:rPr>
                        <a:t>اعمال</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ابيكم</a:t>
                      </a:r>
                      <a:r>
                        <a:rPr kumimoji="0" lang="ar-SA" sz="3600" b="0" i="0" u="none" strike="noStrike" cap="none" normalizeH="0" baseline="0" dirty="0" smtClean="0">
                          <a:ln>
                            <a:noFill/>
                          </a:ln>
                          <a:solidFill>
                            <a:schemeClr val="bg1"/>
                          </a:solidFill>
                          <a:effectLst/>
                          <a:latin typeface="Arial" charset="0"/>
                          <a:cs typeface="Arial" charset="0"/>
                        </a:rPr>
                        <a:t>.فقالوا له</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39 Ils lui répondirent : Notre père, c’est Abraham. Jésus leur dit : Si vous êtes enfants d’Abraham, faites les œuvres d’Abraham. </a:t>
                      </a:r>
                      <a:endParaRPr kumimoji="0" lang="en-US" sz="2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40 Mais maintenant, vous cherchez à me faire mourir, moi un homme qui vous ai dit la vérité que j’ai entendue de Dieu. Cela, Abraham ne l’a pas fait. 41 Vous faites les œuvres de votre père. Ils lui dirent :</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9681" name="Group 17"/>
          <p:cNvGraphicFramePr>
            <a:graphicFrameLocks noGrp="1"/>
          </p:cNvGraphicFramePr>
          <p:nvPr/>
        </p:nvGraphicFramePr>
        <p:xfrm>
          <a:off x="323528" y="349472"/>
          <a:ext cx="8497515" cy="5311776"/>
        </p:xfrm>
        <a:graphic>
          <a:graphicData uri="http://schemas.openxmlformats.org/drawingml/2006/table">
            <a:tbl>
              <a:tblPr rtl="1"/>
              <a:tblGrid>
                <a:gridCol w="3979651"/>
                <a:gridCol w="451786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اننا</a:t>
                      </a:r>
                      <a:r>
                        <a:rPr kumimoji="0" lang="ar-SA" sz="3600" b="0" i="0" u="none" strike="noStrike" cap="none" normalizeH="0" baseline="0" dirty="0" smtClean="0">
                          <a:ln>
                            <a:noFill/>
                          </a:ln>
                          <a:solidFill>
                            <a:schemeClr val="bg1"/>
                          </a:solidFill>
                          <a:effectLst/>
                          <a:latin typeface="Arial" charset="0"/>
                          <a:cs typeface="Arial" charset="0"/>
                        </a:rPr>
                        <a:t> لم نولد من زنا.لنا </a:t>
                      </a:r>
                      <a:r>
                        <a:rPr kumimoji="0" lang="ar-SA" sz="3600" b="0" i="0" u="none" strike="noStrike" cap="none" normalizeH="0" baseline="0" dirty="0" err="1" smtClean="0">
                          <a:ln>
                            <a:noFill/>
                          </a:ln>
                          <a:solidFill>
                            <a:schemeClr val="bg1"/>
                          </a:solidFill>
                          <a:effectLst/>
                          <a:latin typeface="Arial" charset="0"/>
                          <a:cs typeface="Arial" charset="0"/>
                        </a:rPr>
                        <a:t>اب</a:t>
                      </a:r>
                      <a:r>
                        <a:rPr kumimoji="0" lang="ar-SA" sz="3600" b="0" i="0" u="none" strike="noStrike" cap="none" normalizeH="0" baseline="0" dirty="0" smtClean="0">
                          <a:ln>
                            <a:noFill/>
                          </a:ln>
                          <a:solidFill>
                            <a:schemeClr val="bg1"/>
                          </a:solidFill>
                          <a:effectLst/>
                          <a:latin typeface="Arial" charset="0"/>
                          <a:cs typeface="Arial" charset="0"/>
                        </a:rPr>
                        <a:t> واحد وهو الله</a:t>
                      </a:r>
                      <a:r>
                        <a:rPr kumimoji="0" lang="en-US" sz="3600" b="0" i="0" u="none" strike="noStrike" cap="none" normalizeH="0" baseline="0" dirty="0" smtClean="0">
                          <a:ln>
                            <a:noFill/>
                          </a:ln>
                          <a:solidFill>
                            <a:schemeClr val="bg1"/>
                          </a:solidFill>
                          <a:effectLst/>
                          <a:latin typeface="Arial" charset="0"/>
                          <a:cs typeface="Arial" charset="0"/>
                        </a:rPr>
                        <a:t> </a:t>
                      </a:r>
                      <a:r>
                        <a:rPr kumimoji="0" lang="ar-EG" sz="3600" b="0" i="0" u="none" strike="noStrike" cap="none" normalizeH="0" baseline="0" dirty="0" smtClean="0">
                          <a:ln>
                            <a:noFill/>
                          </a:ln>
                          <a:solidFill>
                            <a:schemeClr val="bg1"/>
                          </a:solidFill>
                          <a:effectLst/>
                          <a:latin typeface="Arial" charset="0"/>
                          <a:cs typeface="Arial" charset="0"/>
                        </a:rPr>
                        <a:t>قال لهم يسوع لو كان الله </a:t>
                      </a:r>
                      <a:r>
                        <a:rPr kumimoji="0" lang="ar-EG" sz="3600" b="0" i="0" u="none" strike="noStrike" cap="none" normalizeH="0" baseline="0" dirty="0" err="1" smtClean="0">
                          <a:ln>
                            <a:noFill/>
                          </a:ln>
                          <a:solidFill>
                            <a:schemeClr val="bg1"/>
                          </a:solidFill>
                          <a:effectLst/>
                          <a:latin typeface="Arial" charset="0"/>
                          <a:cs typeface="Arial" charset="0"/>
                        </a:rPr>
                        <a:t>اباكم</a:t>
                      </a:r>
                      <a:r>
                        <a:rPr kumimoji="0" lang="ar-EG" sz="3600" b="0" i="0" u="none" strike="noStrike" cap="none" normalizeH="0" baseline="0" dirty="0" smtClean="0">
                          <a:ln>
                            <a:noFill/>
                          </a:ln>
                          <a:solidFill>
                            <a:schemeClr val="bg1"/>
                          </a:solidFill>
                          <a:effectLst/>
                          <a:latin typeface="Arial" charset="0"/>
                          <a:cs typeface="Arial" charset="0"/>
                        </a:rPr>
                        <a:t> لكنتم تحبونني لاني خرجت من قبل الله وأتيت.لاني لم آت من نفسي بل ذاك </a:t>
                      </a:r>
                      <a:r>
                        <a:rPr kumimoji="0" lang="ar-EG" sz="3600" b="0" i="0" u="none" strike="noStrike" cap="none" normalizeH="0" baseline="0" dirty="0" err="1" smtClean="0">
                          <a:ln>
                            <a:noFill/>
                          </a:ln>
                          <a:solidFill>
                            <a:schemeClr val="bg1"/>
                          </a:solidFill>
                          <a:effectLst/>
                          <a:latin typeface="Arial" charset="0"/>
                          <a:cs typeface="Arial" charset="0"/>
                        </a:rPr>
                        <a:t>ارسلني</a:t>
                      </a:r>
                      <a:r>
                        <a:rPr kumimoji="0" lang="en-US" sz="3600" b="0" i="0" u="none" strike="noStrike" cap="none" normalizeH="0" baseline="0" dirty="0" smtClean="0">
                          <a:ln>
                            <a:noFill/>
                          </a:ln>
                          <a:solidFill>
                            <a:schemeClr val="bg1"/>
                          </a:solidFill>
                          <a:effectLst/>
                          <a:latin typeface="Arial" charset="0"/>
                          <a:cs typeface="Arial" charset="0"/>
                        </a:rPr>
                        <a:t>. </a:t>
                      </a:r>
                      <a:r>
                        <a:rPr kumimoji="0" lang="ar-EG" sz="3600" b="0" i="0" u="none" strike="noStrike" cap="none" normalizeH="0" baseline="0" dirty="0" smtClean="0">
                          <a:ln>
                            <a:noFill/>
                          </a:ln>
                          <a:solidFill>
                            <a:schemeClr val="bg1"/>
                          </a:solidFill>
                          <a:effectLst/>
                          <a:latin typeface="Arial" charset="0"/>
                          <a:cs typeface="Arial" charset="0"/>
                        </a:rPr>
                        <a:t> </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3600" b="1" i="0" u="none" strike="noStrike" cap="none" normalizeH="0" baseline="0" dirty="0" smtClean="0">
                        <a:ln>
                          <a:noFill/>
                        </a:ln>
                        <a:solidFill>
                          <a:srgbClr val="FF9900"/>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en-US" sz="36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Nous ne sommes pas des enfants illégitimes ; nous avons un seul Père, Dieu. </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42 Jésus leur dit : Si Dieu était votre Père, vous m’aimeriez, car c’est de Dieu que je suis sorti et que je viens ; je ne suis pas venu de moi–même, mais c’est lui qui m’a envoyé.</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06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93069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1728" name="Group 16"/>
          <p:cNvGraphicFramePr>
            <a:graphicFrameLocks noGrp="1"/>
          </p:cNvGraphicFramePr>
          <p:nvPr/>
        </p:nvGraphicFramePr>
        <p:xfrm>
          <a:off x="34925" y="44450"/>
          <a:ext cx="9074150" cy="6299328"/>
        </p:xfrm>
        <a:graphic>
          <a:graphicData uri="http://schemas.openxmlformats.org/drawingml/2006/table">
            <a:tbl>
              <a:tblPr rtl="1"/>
              <a:tblGrid>
                <a:gridCol w="4176712"/>
                <a:gridCol w="48974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CA" sz="3600" b="0" i="0" u="sng" strike="noStrike" cap="none" normalizeH="0" baseline="0" dirty="0" smtClean="0">
                          <a:ln>
                            <a:noFill/>
                          </a:ln>
                          <a:solidFill>
                            <a:srgbClr val="FF9933"/>
                          </a:solidFill>
                          <a:effectLst/>
                          <a:latin typeface="Arial" charset="0"/>
                          <a:cs typeface="Arial" charset="0"/>
                        </a:rPr>
                        <a:t>60:4-5</a:t>
                      </a:r>
                      <a:r>
                        <a:rPr kumimoji="0" lang="ar-EG" sz="3600" b="0" i="0" u="sng" strike="noStrike" cap="none" normalizeH="0" baseline="0" dirty="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none" strike="noStrike" cap="none" normalizeH="0" baseline="0" dirty="0" smtClean="0">
                          <a:ln>
                            <a:noFill/>
                          </a:ln>
                          <a:solidFill>
                            <a:schemeClr val="bg1"/>
                          </a:solidFill>
                          <a:effectLst/>
                          <a:latin typeface="Arial" charset="0"/>
                          <a:cs typeface="Arial" charset="0"/>
                        </a:rPr>
                        <a:t>ا</a:t>
                      </a:r>
                      <a:r>
                        <a:rPr kumimoji="0" lang="ar-SA" sz="3600" b="0" i="0" u="none" strike="noStrike" cap="none" normalizeH="0" baseline="0" dirty="0" smtClean="0">
                          <a:ln>
                            <a:noFill/>
                          </a:ln>
                          <a:solidFill>
                            <a:schemeClr val="bg1"/>
                          </a:solidFill>
                          <a:effectLst/>
                          <a:latin typeface="Arial" charset="0"/>
                          <a:cs typeface="Arial" charset="0"/>
                        </a:rPr>
                        <a:t>عطيت خائفيك راية ترفع لاجل الحق.سلاه</a:t>
                      </a:r>
                      <a:r>
                        <a:rPr kumimoji="0" lang="ar-SA" sz="40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 لكي ينجو احباؤك.خلّص بيمينك</a:t>
                      </a:r>
                      <a:r>
                        <a:rPr kumimoji="0" lang="ar-SA" sz="3200" b="0" i="0" u="none" strike="noStrike" cap="none" normalizeH="0" baseline="0" dirty="0" smtClean="0">
                          <a:ln>
                            <a:noFill/>
                          </a:ln>
                          <a:solidFill>
                            <a:schemeClr val="bg1"/>
                          </a:solidFill>
                          <a:effectLst/>
                          <a:latin typeface="Arial" charset="0"/>
                          <a:cs typeface="Arial" charset="0"/>
                        </a:rPr>
                        <a:t>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 </a:t>
                      </a:r>
                      <a:endParaRPr kumimoji="0" lang="en-CA" sz="3200" b="0" i="0" u="none" strike="noStrike" cap="none" normalizeH="0" baseline="0" dirty="0" smtClean="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CA" sz="3600" b="0" i="0" u="sng" strike="noStrike" cap="none" normalizeH="0" baseline="0" dirty="0" smtClean="0">
                          <a:ln>
                            <a:noFill/>
                          </a:ln>
                          <a:solidFill>
                            <a:srgbClr val="FF9933"/>
                          </a:solidFill>
                          <a:effectLst/>
                          <a:latin typeface="Arial" charset="0"/>
                          <a:cs typeface="Arial" charset="0"/>
                        </a:rPr>
                        <a:t>60:4-5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4 Tu as donné à ceux qui te craignent une bannière En faveur de la vérité.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5 Afin que tes bien–aimés soient délivrés, Sauve par ta droite, </a:t>
                      </a:r>
                      <a:endParaRPr kumimoji="0" lang="fr-CA" sz="3600" b="0" i="0" u="none" strike="noStrike" cap="none" normalizeH="0" baseline="0" dirty="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smtClean="0">
                          <a:ln>
                            <a:noFill/>
                          </a:ln>
                          <a:solidFill>
                            <a:schemeClr val="bg1"/>
                          </a:solidFill>
                          <a:effectLst/>
                          <a:latin typeface="Arial" charset="0"/>
                          <a:cs typeface="Arial" charset="0"/>
                        </a:rPr>
                        <a:t> Alleluia.</a:t>
                      </a:r>
                      <a:endParaRPr kumimoji="0" lang="fr-CA" sz="30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Psalms 60:4-5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4 You have given a banner to those who fear You, That it may be displayed because of the truth. Selah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5 That Your beloved may be delivered, Save with Your right hand. </a:t>
                      </a:r>
                      <a:r>
                        <a:rPr kumimoji="0" lang="en-US" sz="2800" b="0" i="0" u="none" strike="noStrike" cap="none" normalizeH="0" baseline="0" smtClean="0">
                          <a:ln>
                            <a:noFill/>
                          </a:ln>
                          <a:solidFill>
                            <a:schemeClr val="bg1"/>
                          </a:solidFill>
                          <a:effectLst/>
                          <a:latin typeface="Arial" charset="0"/>
                          <a:cs typeface="Arial" charset="0"/>
                        </a:rPr>
                        <a:t>  </a:t>
                      </a:r>
                      <a:r>
                        <a:rPr kumimoji="0" lang="en-US" sz="30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smtClean="0">
                          <a:ln>
                            <a:noFill/>
                          </a:ln>
                          <a:solidFill>
                            <a:schemeClr val="bg1"/>
                          </a:solidFill>
                          <a:effectLst/>
                          <a:latin typeface="Arial" charset="0"/>
                          <a:cs typeface="Arial" charset="0"/>
                        </a:rPr>
                        <a:t>Alleluia. </a:t>
                      </a:r>
                      <a:endParaRPr kumimoji="0" lang="en-CA" sz="30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931729" name="Rectangle 17"/>
          <p:cNvSpPr>
            <a:spLocks noGrp="1" noChangeArrowheads="1"/>
          </p:cNvSpPr>
          <p:nvPr>
            <p:ph type="ctrTitle"/>
          </p:nvPr>
        </p:nvSpPr>
        <p:spPr/>
        <p:txBody>
          <a:bodyPr/>
          <a:lstStyle/>
          <a:p>
            <a:r>
              <a:rPr lang="en-US"/>
              <a:t>12pm</a:t>
            </a:r>
          </a:p>
        </p:txBody>
      </p:sp>
      <p:sp>
        <p:nvSpPr>
          <p:cNvPr id="16"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2749" name="Group 13"/>
          <p:cNvGraphicFramePr>
            <a:graphicFrameLocks noGrp="1"/>
          </p:cNvGraphicFramePr>
          <p:nvPr/>
        </p:nvGraphicFramePr>
        <p:xfrm>
          <a:off x="107950" y="44450"/>
          <a:ext cx="9072563" cy="5964874"/>
        </p:xfrm>
        <a:graphic>
          <a:graphicData uri="http://schemas.openxmlformats.org/drawingml/2006/table">
            <a:tbl>
              <a:tblPr rtl="1"/>
              <a:tblGrid>
                <a:gridCol w="4464050"/>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a:t>
                      </a:r>
                      <a:r>
                        <a:rPr kumimoji="0" lang="en-CA" sz="3600" b="0" i="0" u="sng" strike="noStrike" cap="none" normalizeH="0" baseline="0" smtClean="0">
                          <a:ln>
                            <a:noFill/>
                          </a:ln>
                          <a:solidFill>
                            <a:srgbClr val="FF9933"/>
                          </a:solidFill>
                          <a:effectLst/>
                          <a:latin typeface="Arial" charset="0"/>
                          <a:cs typeface="Arial" charset="0"/>
                        </a:rPr>
                        <a:t>(12:26-36</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كان احد يخدمني فليتبعني.</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وحيث اكون انا هناك ايضا يكون خادمي.</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وان كان احد يخدمني يكرمه الآب. الآن نفسي قد اضطربت.</a:t>
                      </a:r>
                      <a:r>
                        <a:rPr kumimoji="0" lang="en-US" sz="3200" b="0" i="0" u="none" strike="noStrike" cap="none" normalizeH="0" baseline="0" smtClean="0">
                          <a:ln>
                            <a:noFill/>
                          </a:ln>
                          <a:solidFill>
                            <a:schemeClr val="bg1"/>
                          </a:solidFill>
                          <a:effectLst/>
                          <a:latin typeface="Arial" charset="0"/>
                          <a:cs typeface="Arial" charset="0"/>
                        </a:rPr>
                        <a: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John 12:26-36</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Si quelqu’un me sert, qu’il me suive, et là où je suis, là aussi sera mon serviteur. Si quelqu’un me sert, le Père l’honorera.    27 Maintenant mon âme est troublée.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John 12:26-36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smtClean="0">
                          <a:ln>
                            <a:noFill/>
                          </a:ln>
                          <a:solidFill>
                            <a:schemeClr val="bg1"/>
                          </a:solidFill>
                          <a:effectLst/>
                          <a:latin typeface="Arial" charset="0"/>
                          <a:cs typeface="Arial" charset="0"/>
                        </a:rPr>
                        <a:t>26 </a:t>
                      </a:r>
                      <a:r>
                        <a:rPr kumimoji="0" lang="en-CA" sz="2800" b="0" i="0" u="none" strike="noStrike" cap="none" normalizeH="0" baseline="0" smtClean="0">
                          <a:ln>
                            <a:noFill/>
                          </a:ln>
                          <a:solidFill>
                            <a:schemeClr val="bg1"/>
                          </a:solidFill>
                          <a:effectLst/>
                          <a:latin typeface="Arial" charset="0"/>
                          <a:cs typeface="Arial" charset="0"/>
                        </a:rPr>
                        <a:t>If anyone serves Me, let him follow Me; and where I am, there My servant will be also. If anyone serves Me, him My Father will honor. 27 Now My soul is troubled,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932750" name="Rectangle 14"/>
          <p:cNvSpPr>
            <a:spLocks noGrp="1" noChangeArrowheads="1"/>
          </p:cNvSpPr>
          <p:nvPr>
            <p:ph type="ctrTitle"/>
          </p:nvPr>
        </p:nvSpPr>
        <p:spPr/>
        <p:txBody>
          <a:bodyPr/>
          <a:lstStyle/>
          <a:p>
            <a:r>
              <a:rPr lang="en-US"/>
              <a:t>12m</a:t>
            </a:r>
          </a:p>
        </p:txBody>
      </p:sp>
    </p:spTree>
  </p:cSld>
  <p:clrMapOvr>
    <a:masterClrMapping/>
  </p:clrMapOvr>
  <p:timing>
    <p:tnLst>
      <p:par>
        <p:cTn id="1" dur="indefinite" restart="never" nodeType="tmRoot"/>
      </p:par>
    </p:tnLst>
  </p:timing>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3775" name="Group 15"/>
          <p:cNvGraphicFramePr>
            <a:graphicFrameLocks noGrp="1"/>
          </p:cNvGraphicFramePr>
          <p:nvPr/>
        </p:nvGraphicFramePr>
        <p:xfrm>
          <a:off x="107950" y="44450"/>
          <a:ext cx="9001125" cy="5834063"/>
        </p:xfrm>
        <a:graphic>
          <a:graphicData uri="http://schemas.openxmlformats.org/drawingml/2006/table">
            <a:tbl>
              <a:tblPr rtl="1"/>
              <a:tblGrid>
                <a:gridCol w="4392612"/>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اقول.ايها الآب نجني من هذه الساعة.ولكن لاجل هذا أتيت الى هذه الساعة. ايها الآب مجد اسمك.فجاء صوت من السماء مجدت وامجد ايضا.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que dirai–je ? Père, sauve–moi de cette heure ? Mais c’est pour cela que je suis venu jusqu’à cette heure. 28  Père, glorifie ton nom ! Une voix vint alors du ciel : Je l’ai glorifié et je le glorifierai de nouveau.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and what shall I say? `Father, save Me  from  this hour'? But for  this purpose I came to this hour. 28 Father, glorify Your name. Then a voice came from heaven, saying, I have both glorified it and will glorify it again.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4798" name="Group 14"/>
          <p:cNvGraphicFramePr>
            <a:graphicFrameLocks noGrp="1"/>
          </p:cNvGraphicFramePr>
          <p:nvPr/>
        </p:nvGraphicFramePr>
        <p:xfrm>
          <a:off x="107950" y="44450"/>
          <a:ext cx="9001125" cy="5806378"/>
        </p:xfrm>
        <a:graphic>
          <a:graphicData uri="http://schemas.openxmlformats.org/drawingml/2006/table">
            <a:tbl>
              <a:tblPr rtl="1"/>
              <a:tblGrid>
                <a:gridCol w="4608512"/>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فالجمع الذي كان واقفا وسمع قال قد حدث رعد.وآخرون قالوا قد كلمه ملاك.  اجاب يسوع وقال ليس من اجلي صار هذا الصوت بل من اجلكم. </a:t>
                      </a:r>
                      <a:endParaRPr kumimoji="0" lang="en-CA" sz="36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La foule, qui se tenait là et qui avait entendu, disait que c’était le tonnerre. D’autres disaient : Un ange lui a parlé. 30 Jésus reprit la parole : Ce n’est pas à cause de moi que cette voix s’est fait entendre ; c’est à cause de vous. </a:t>
                      </a:r>
                      <a:endParaRPr kumimoji="0" lang="ar-EG" sz="2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29 Therefore the people who stood by and heard it said that it had thundered. Others said, An angel has spoken to Him. 30 Jesus answered and said, This voice did not come because of Me, but for your sake. </a:t>
                      </a:r>
                      <a:endParaRPr kumimoji="0" lang="en-CA" sz="2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5822" name="Group 14"/>
          <p:cNvGraphicFramePr>
            <a:graphicFrameLocks noGrp="1"/>
          </p:cNvGraphicFramePr>
          <p:nvPr/>
        </p:nvGraphicFramePr>
        <p:xfrm>
          <a:off x="107950" y="44450"/>
          <a:ext cx="9001125" cy="6232463"/>
        </p:xfrm>
        <a:graphic>
          <a:graphicData uri="http://schemas.openxmlformats.org/drawingml/2006/table">
            <a:tbl>
              <a:tblPr rtl="1"/>
              <a:tblGrid>
                <a:gridCol w="4752975"/>
                <a:gridCol w="42481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الآن دينونة هذا العالم.الآن يطرح رئيس هذا العالم خارجا.وانا ان ارتفعت عن الارض اجذب اليّ الجميع.  قال هذا مشيرا الى اية ميتة كان مزمعا ان يموت.</a:t>
                      </a:r>
                      <a:r>
                        <a:rPr kumimoji="0" lang="ar-SA" sz="2800" b="0" i="0" u="none" strike="noStrike" cap="none" normalizeH="0" baseline="0" smtClean="0">
                          <a:ln>
                            <a:noFill/>
                          </a:ln>
                          <a:solidFill>
                            <a:schemeClr val="bg1"/>
                          </a:solidFill>
                          <a:effectLst/>
                          <a:latin typeface="Arial" charset="0"/>
                          <a:cs typeface="Arial" charset="0"/>
                        </a:rPr>
                        <a: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Maintenant c’est le jugement de ce monde ; maintenant le prince de ce monde sera jeté dehors. 32  Et moi, quand j’aurai été élevé de la terre, j’attirerai tous (les hommes) à moi. 33  Il disait cela pour indiquer de quelle mort il devait mourir. </a:t>
                      </a:r>
                      <a:endParaRPr kumimoji="0" lang="ar-EG" sz="2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31 Now is the judgment of this world; now the ruler of this world will be cast out. 32 And I, if I am lifted up from the earth, will draw all peoples to Myself. 33 This He said, signifying by what death He would die.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6847" name="Group 15"/>
          <p:cNvGraphicFramePr>
            <a:graphicFrameLocks noGrp="1"/>
          </p:cNvGraphicFramePr>
          <p:nvPr/>
        </p:nvGraphicFramePr>
        <p:xfrm>
          <a:off x="107950" y="44450"/>
          <a:ext cx="9001125" cy="5618163"/>
        </p:xfrm>
        <a:graphic>
          <a:graphicData uri="http://schemas.openxmlformats.org/drawingml/2006/table">
            <a:tbl>
              <a:tblPr rtl="1"/>
              <a:tblGrid>
                <a:gridCol w="4752975"/>
                <a:gridCol w="42481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فاجابه الجمع نحن سمعنا من الناموس ان المسيح يبقى الى الابد.فكيف تقول انت انه ينبغي ان يرتفع ابن الانسان.من هو هذا ابن الانسان.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La foule lui répondit : Nous avons appris par la loi que le Christ demeure éternellement ; comment donc dis–tu : Il faut que le Fils de l’homme soit élevé ? Qui est ce Fils de l’homme ?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34 The people answered Him, We have heard from the law that the Christ remains forever; and how can You say, `The Son of Man must be lifted up'? Who is this Son of Man?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7872" name="Group 16"/>
          <p:cNvGraphicFramePr>
            <a:graphicFrameLocks noGrp="1"/>
          </p:cNvGraphicFramePr>
          <p:nvPr/>
        </p:nvGraphicFramePr>
        <p:xfrm>
          <a:off x="107950" y="44450"/>
          <a:ext cx="9001125" cy="5618163"/>
        </p:xfrm>
        <a:graphic>
          <a:graphicData uri="http://schemas.openxmlformats.org/drawingml/2006/table">
            <a:tbl>
              <a:tblPr rtl="1"/>
              <a:tblGrid>
                <a:gridCol w="4824412"/>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يسوع النور معكم زمانا قليلا بعد.فسيروا ما دام لكم النور لئلا يدرككم الظلام.والذي يسير في الظلام لا يعلم الى اين يذهب.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Jésus leur dit : La lumière est encore pour un peu de temps parmi vous. Marchez pendant que vous avez la lumière, afin que les ténèbres ne vous surprennent pas : celui qui marche dans les ténèbres ne sait pas où il va.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35 Then Jesus said to them, A little while longer the light is with you. Walk while you have the light, lest darkness overtake you; he who walks in darkness does not know where he is going.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8898" name="Group 18"/>
          <p:cNvGraphicFramePr>
            <a:graphicFrameLocks noGrp="1"/>
          </p:cNvGraphicFramePr>
          <p:nvPr/>
        </p:nvGraphicFramePr>
        <p:xfrm>
          <a:off x="107950" y="44450"/>
          <a:ext cx="9001125" cy="5689601"/>
        </p:xfrm>
        <a:graphic>
          <a:graphicData uri="http://schemas.openxmlformats.org/drawingml/2006/table">
            <a:tbl>
              <a:tblPr rtl="1"/>
              <a:tblGrid>
                <a:gridCol w="5545137"/>
                <a:gridCol w="345598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ما دام لكم النور آمنوا بالنور لتصيروا ابناء النور.تكلم يسوع بهذا ثم مضى واختفى عنهم</a:t>
                      </a:r>
                      <a:r>
                        <a:rPr kumimoji="0" lang="ar-EG" sz="3600" b="0" i="0" u="none" strike="noStrike" cap="none" normalizeH="0" baseline="0" smtClean="0">
                          <a:ln>
                            <a:noFill/>
                          </a:ln>
                          <a:solidFill>
                            <a:schemeClr val="bg1"/>
                          </a:solidFill>
                          <a:effectLst/>
                          <a:latin typeface="Arial" charset="0"/>
                          <a:cs typeface="Arial" charset="0"/>
                        </a:rPr>
                        <a:t>.</a:t>
                      </a:r>
                      <a:r>
                        <a:rPr kumimoji="0" lang="ar-EG" sz="3200" b="1"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Pendant que vous avez la lumière, croyez en la lumière, afin que vous deveniez des enfants de lumière. Jésus dit cela, puis il s’en alla et se cacha loin d’eux.</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smtClean="0">
                          <a:ln>
                            <a:noFill/>
                          </a:ln>
                          <a:solidFill>
                            <a:srgbClr val="FF9900"/>
                          </a:solidFill>
                          <a:effectLst/>
                          <a:latin typeface="Arial" charset="0"/>
                          <a:cs typeface="Arial" charset="0"/>
                        </a:rPr>
                        <a:t>(Gloire à Dieu éternellement.)</a:t>
                      </a:r>
                      <a:endParaRPr kumimoji="0" lang="ar-EG" sz="20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36 While you have the light, believe in the light, that you may become sons of light.</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99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9399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399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3990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1794" name="Group 2"/>
          <p:cNvGraphicFramePr>
            <a:graphicFrameLocks noGrp="1"/>
          </p:cNvGraphicFramePr>
          <p:nvPr/>
        </p:nvGraphicFramePr>
        <p:xfrm>
          <a:off x="34925" y="115888"/>
          <a:ext cx="9145588" cy="5907088"/>
        </p:xfrm>
        <a:graphic>
          <a:graphicData uri="http://schemas.openxmlformats.org/drawingml/2006/table">
            <a:tbl>
              <a:tblPr rtl="1"/>
              <a:tblGrid>
                <a:gridCol w="4824413"/>
                <a:gridCol w="43211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رسالة بولس </a:t>
                      </a:r>
                      <a:r>
                        <a:rPr kumimoji="0" lang="ar-EG" sz="2800" b="0" i="0" u="sng" strike="noStrike" cap="none" normalizeH="0" baseline="0" smtClean="0">
                          <a:ln>
                            <a:noFill/>
                          </a:ln>
                          <a:solidFill>
                            <a:srgbClr val="FF9933"/>
                          </a:solidFill>
                          <a:effectLst/>
                          <a:latin typeface="Arial" charset="0"/>
                          <a:cs typeface="Arial" charset="0"/>
                        </a:rPr>
                        <a:t>الرسول الأولى</a:t>
                      </a:r>
                      <a:r>
                        <a:rPr kumimoji="0" lang="ar-EG" sz="3200" b="0" i="0" u="sng" strike="noStrike" cap="none" normalizeH="0" baseline="0" smtClean="0">
                          <a:ln>
                            <a:noFill/>
                          </a:ln>
                          <a:solidFill>
                            <a:srgbClr val="FF9933"/>
                          </a:solidFill>
                          <a:effectLst/>
                          <a:latin typeface="Arial" charset="0"/>
                          <a:cs typeface="Arial" charset="0"/>
                        </a:rPr>
                        <a:t> إلىأهل كورنثوس (</a:t>
                      </a:r>
                      <a:r>
                        <a:rPr kumimoji="0" lang="en-CA" sz="3200" b="0" i="0" u="sng" strike="noStrike" cap="none" normalizeH="0" baseline="0" smtClean="0">
                          <a:ln>
                            <a:noFill/>
                          </a:ln>
                          <a:solidFill>
                            <a:srgbClr val="FF9933"/>
                          </a:solidFill>
                          <a:effectLst/>
                          <a:latin typeface="Arial" charset="0"/>
                          <a:cs typeface="Arial" charset="0"/>
                        </a:rPr>
                        <a:t>1:17-31</a:t>
                      </a:r>
                      <a:r>
                        <a:rPr kumimoji="0" lang="ar-EG" sz="3200" b="0" i="0" u="sng" strike="noStrike" cap="none" normalizeH="0" baseline="0" smtClean="0">
                          <a:ln>
                            <a:noFill/>
                          </a:ln>
                          <a:solidFill>
                            <a:srgbClr val="FF9933"/>
                          </a:solidFill>
                          <a:effectLst/>
                          <a:latin typeface="Arial" charset="0"/>
                          <a:cs typeface="Arial" charset="0"/>
                        </a:rPr>
                        <a:t>)</a:t>
                      </a:r>
                      <a:endParaRPr kumimoji="0" lang="en-CA"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المسيح لم يرسلني لاعمد بل لابشر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 بحكمة كلام لئلا يتعطل صليب المسيح.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1</a:t>
                      </a:r>
                      <a:r>
                        <a:rPr kumimoji="0" lang="en-CA" sz="3200" b="0" i="0" u="sng" strike="noStrike" cap="none" normalizeH="0" baseline="0" smtClean="0">
                          <a:ln>
                            <a:noFill/>
                          </a:ln>
                          <a:solidFill>
                            <a:srgbClr val="FF9933"/>
                          </a:solidFill>
                          <a:effectLst/>
                          <a:latin typeface="Arial" charset="0"/>
                          <a:cs typeface="Arial" charset="0"/>
                        </a:rPr>
                        <a:t>Corinthians 1:17-31</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Car Christ ne m’a pas envoyé pour baptiser, mais pour annoncer l’Évangile, et cela sans la sagesse du langage, afin que la croix du Christ ne soit pas rendue vaine.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1</a:t>
                      </a:r>
                      <a:r>
                        <a:rPr kumimoji="0" lang="en-CA" sz="3200" b="0" i="0" u="sng" strike="noStrike" cap="none" normalizeH="0" baseline="0" smtClean="0">
                          <a:ln>
                            <a:noFill/>
                          </a:ln>
                          <a:solidFill>
                            <a:srgbClr val="FF9933"/>
                          </a:solidFill>
                          <a:effectLst/>
                          <a:latin typeface="Arial" charset="0"/>
                          <a:cs typeface="Arial" charset="0"/>
                        </a:rPr>
                        <a:t>Corinthians 1:17-31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smtClean="0">
                          <a:ln>
                            <a:noFill/>
                          </a:ln>
                          <a:solidFill>
                            <a:schemeClr val="bg1"/>
                          </a:solidFill>
                          <a:effectLst/>
                          <a:latin typeface="Arial" charset="0"/>
                          <a:cs typeface="Arial" charset="0"/>
                        </a:rPr>
                        <a:t>17 </a:t>
                      </a:r>
                      <a:r>
                        <a:rPr kumimoji="0" lang="en-CA" sz="2800" b="0" i="0" u="none" strike="noStrike" cap="none" normalizeH="0" baseline="0" smtClean="0">
                          <a:ln>
                            <a:noFill/>
                          </a:ln>
                          <a:solidFill>
                            <a:schemeClr val="bg1"/>
                          </a:solidFill>
                          <a:effectLst/>
                          <a:latin typeface="Arial" charset="0"/>
                          <a:cs typeface="Arial" charset="0"/>
                        </a:rPr>
                        <a:t>For Christ did not send me to baptize, but to preach the gospel, not with wisdom of words, lest the cross of Christ should be made of no effect.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001805" name="Rectangle 13"/>
          <p:cNvSpPr>
            <a:spLocks noGrp="1" noChangeArrowheads="1"/>
          </p:cNvSpPr>
          <p:nvPr>
            <p:ph type="ctrTitle"/>
          </p:nvPr>
        </p:nvSpPr>
        <p:spPr/>
        <p:txBody>
          <a:bodyPr/>
          <a:lstStyle/>
          <a:p>
            <a:r>
              <a:rPr lang="en-US"/>
              <a:t>12p</a:t>
            </a:r>
          </a:p>
        </p:txBody>
      </p:sp>
    </p:spTree>
  </p:cSld>
  <p:clrMapOvr>
    <a:masterClrMapping/>
  </p:clrMapOvr>
  <p:timing>
    <p:tnLst>
      <p:par>
        <p:cTn id="1" dur="indefinite" restart="never" nodeType="tmRoot"/>
      </p:par>
    </p:tnLst>
  </p:timing>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1967" name="Group 15"/>
          <p:cNvGraphicFramePr>
            <a:graphicFrameLocks noGrp="1"/>
          </p:cNvGraphicFramePr>
          <p:nvPr/>
        </p:nvGraphicFramePr>
        <p:xfrm>
          <a:off x="34925" y="44450"/>
          <a:ext cx="9145588" cy="6339840"/>
        </p:xfrm>
        <a:graphic>
          <a:graphicData uri="http://schemas.openxmlformats.org/drawingml/2006/table">
            <a:tbl>
              <a:tblPr rtl="1"/>
              <a:tblGrid>
                <a:gridCol w="4464050"/>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كلمة الصليب عند الهالكين جهالة واما عندنا نحن المخلّصين فهي قوة الله. لانه مكتوب سأبيد حكمة الحكماء وارفض فهم الفهماء. اين الحكيم.اين الكاتب.</a:t>
                      </a:r>
                      <a:r>
                        <a:rPr kumimoji="0" lang="en-US"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Car la parole de la croix est folie pour ceux qui périssent ; mais pour nous qui sommes sauvés, elle est puissance de Dieu. 19 Aussi est–il écrit : Je détruirai la sagesse des sages, Et j’anéantirai l’intelligence des intelligents. 20 Où est le sage ? où est le scribe ?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18 For the message of the cross is foolishness to those who are perishing, but to us who are being saved it is the power of God. 19 For it is written: I will destroy the wisdom of the wise, And bring to nothing the understanding of the prudent. 20 Where is the wise? Where is the scribe?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2991" name="Group 15"/>
          <p:cNvGraphicFramePr>
            <a:graphicFrameLocks noGrp="1"/>
          </p:cNvGraphicFramePr>
          <p:nvPr/>
        </p:nvGraphicFramePr>
        <p:xfrm>
          <a:off x="107950" y="44450"/>
          <a:ext cx="9001125" cy="5618163"/>
        </p:xfrm>
        <a:graphic>
          <a:graphicData uri="http://schemas.openxmlformats.org/drawingml/2006/table">
            <a:tbl>
              <a:tblPr rtl="1"/>
              <a:tblGrid>
                <a:gridCol w="4608512"/>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اليهود يسألون آية واليونانيين يطلبون حكمة. ولكننا نحن نكرز بالمسيح مصلوبا لليهود عثرة ولليونانيين جهالة.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Les Juifs demandent des miracles, et les Grecs cherchent la sagesse : 23  nous, nous prêchons Christ crucifié, scandale pour les Juifs et folie pour les païens,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22 For Jews request a sign, and Greeks seek after wisdom; 23 but we preach Christ crucified, to the Jews a stumbling block and to the Greeks foolishness,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4016" name="Group 16"/>
          <p:cNvGraphicFramePr>
            <a:graphicFrameLocks noGrp="1"/>
          </p:cNvGraphicFramePr>
          <p:nvPr/>
        </p:nvGraphicFramePr>
        <p:xfrm>
          <a:off x="107950" y="44450"/>
          <a:ext cx="9001125" cy="5618163"/>
        </p:xfrm>
        <a:graphic>
          <a:graphicData uri="http://schemas.openxmlformats.org/drawingml/2006/table">
            <a:tbl>
              <a:tblPr rtl="1"/>
              <a:tblGrid>
                <a:gridCol w="4537075"/>
                <a:gridCol w="44640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واما للمدعوين يهودا ويونانيين فبالمسيح قوة الله وحكمة الله. لان جهالة الله احكم من الناس.وضعف الله اقوى من الناس</a:t>
                      </a:r>
                      <a:endParaRPr kumimoji="0" lang="en-CA"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mais pour ceux qui sont appelés, tant Juifs que Grecs, Christ, puissance de Dieu et sagesse de Dieu. 25 Car la folie de Dieu est plus sage que les hommes, et la faiblesse de Dieu est plus forte que les hommes.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24 but to those who are called, both Jews and Greeks, Christ the power of God and the wisdom of God. 25 Because the foolishness of God is wiser than men, and the weakness of God is stronger than men.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5041" name="Group 17"/>
          <p:cNvGraphicFramePr>
            <a:graphicFrameLocks noGrp="1"/>
          </p:cNvGraphicFramePr>
          <p:nvPr/>
        </p:nvGraphicFramePr>
        <p:xfrm>
          <a:off x="107950" y="44450"/>
          <a:ext cx="9001125" cy="6842760"/>
        </p:xfrm>
        <a:graphic>
          <a:graphicData uri="http://schemas.openxmlformats.org/drawingml/2006/table">
            <a:tbl>
              <a:tblPr rtl="1"/>
              <a:tblGrid>
                <a:gridCol w="4537075"/>
                <a:gridCol w="4464050"/>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دعوتكم ايها الاخوة ان ليس كثيرون حكماء حسب الجسد ليس كثيرون اقوياء ليس كثيرون شرفاء بل اختار الله جهال العالم ليخزي الحكماء.واختار الله ضعفاء العالم ليخزي الاقوياء.  </a:t>
                      </a:r>
                      <a:endParaRPr kumimoji="0" lang="en-CA" sz="24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2879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Considérez, frères, comment vous avez été appelés : il n’y a parmi vous ni beaucoup de sages selon la chair, ni beaucoup de puissants, ni beaucoup de nobles. 27  Mais Dieu a choisi les choses folles du monde pour confondre les sages ; Dieu a choisi les choses faibles du monde pour confondre les fortes ;</a:t>
                      </a:r>
                      <a:r>
                        <a:rPr kumimoji="0" lang="fr-FR" sz="26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26 For you see your calling, brethren, that not many wise according to the flesh, not many mighty, not many noble, are called. 27 But God has chosen the foolish things of the world to put to shame the wise, and God has chosen the weak things of the world to put to shame the things which are mighty;</a:t>
                      </a:r>
                      <a:endParaRPr kumimoji="0" lang="en-US" sz="2400" b="0" i="0" u="none" strike="noStrike" cap="none" normalizeH="0" baseline="0" smtClean="0">
                        <a:ln>
                          <a:noFill/>
                        </a:ln>
                        <a:solidFill>
                          <a:srgbClr val="FF9933"/>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6061" name="Group 13"/>
          <p:cNvGraphicFramePr>
            <a:graphicFrameLocks noGrp="1"/>
          </p:cNvGraphicFramePr>
          <p:nvPr/>
        </p:nvGraphicFramePr>
        <p:xfrm>
          <a:off x="107950" y="44450"/>
          <a:ext cx="9001125" cy="5618163"/>
        </p:xfrm>
        <a:graphic>
          <a:graphicData uri="http://schemas.openxmlformats.org/drawingml/2006/table">
            <a:tbl>
              <a:tblPr rtl="1"/>
              <a:tblGrid>
                <a:gridCol w="4321175"/>
                <a:gridCol w="46799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واختار الله ادنياء العالم والمزدرى وغير الموجود ليبطل الموجود   لكي لا يفتخر كل ذي جسد امامه.</a:t>
                      </a:r>
                      <a:endParaRPr kumimoji="0" lang="en-CA" sz="24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Dieu a choisi les choses viles du monde, celles qu’on méprise, celles qui ne sont pas, pour réduire à rien celles qui sont, 29 afin que nulle chair ne se glorifie devant Dieu</a:t>
                      </a:r>
                      <a:r>
                        <a:rPr kumimoji="0" lang="fr-FR" sz="26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28 and the base things of the world and the things which are despised God has chosen, and the things which are not, to bring to nothing the things that are, 29 that no flesh should glory in His presence.</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7086" name="Group 14"/>
          <p:cNvGraphicFramePr>
            <a:graphicFrameLocks noGrp="1"/>
          </p:cNvGraphicFramePr>
          <p:nvPr/>
        </p:nvGraphicFramePr>
        <p:xfrm>
          <a:off x="107950" y="44450"/>
          <a:ext cx="9001125" cy="6146928"/>
        </p:xfrm>
        <a:graphic>
          <a:graphicData uri="http://schemas.openxmlformats.org/drawingml/2006/table">
            <a:tbl>
              <a:tblPr rtl="1"/>
              <a:tblGrid>
                <a:gridCol w="4608512"/>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ومنه انتم بالمسيح يسوع الذي صار لنا حكمة من الله وبرا وقداسة وفداء.  حتى كما هو مكتوب من افتخر فليفتخر بالرب</a:t>
                      </a:r>
                      <a:endParaRPr kumimoji="0" lang="en-CA"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2800" b="0" i="0" u="none" strike="noStrike" cap="none" normalizeH="0" baseline="0" smtClean="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Or, c’est par lui que vous êtes en Christ–Jésus qui, de par Dieu, a été fait pour nous sagesse, et aussi justice, sanctification et rédemption, 31 afin, comme il est écrit : Que celui qui se glorifie se glorifie dans le Seigneur.</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30 But of Him you are in Christ Jesus, who became for us wisdom from God--and righteousness and sanctification and redemption-- 31 that, as it is written, He who glories, let him glory in the Lord.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80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49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4912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1187" name="Group 19"/>
          <p:cNvGraphicFramePr>
            <a:graphicFrameLocks noGrp="1"/>
          </p:cNvGraphicFramePr>
          <p:nvPr/>
        </p:nvGraphicFramePr>
        <p:xfrm>
          <a:off x="34925" y="44450"/>
          <a:ext cx="9074150" cy="6265863"/>
        </p:xfrm>
        <a:graphic>
          <a:graphicData uri="http://schemas.openxmlformats.org/drawingml/2006/table">
            <a:tbl>
              <a:tblPr rtl="1"/>
              <a:tblGrid>
                <a:gridCol w="4824412"/>
                <a:gridCol w="424973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الكاثوليكون من رسالة بطرس الرسول الأولى(</a:t>
                      </a:r>
                      <a:r>
                        <a:rPr kumimoji="0" lang="en-CA" sz="3600" b="0" i="0" u="sng" strike="noStrike" cap="none" normalizeH="0" baseline="0" smtClean="0">
                          <a:ln>
                            <a:noFill/>
                          </a:ln>
                          <a:solidFill>
                            <a:srgbClr val="FF9933"/>
                          </a:solidFill>
                          <a:effectLst/>
                          <a:latin typeface="Arial" charset="0"/>
                          <a:cs typeface="Arial" charset="0"/>
                        </a:rPr>
                        <a:t>2</a:t>
                      </a:r>
                      <a:r>
                        <a:rPr kumimoji="0" lang="ar-EG" sz="3600" b="0" i="0" u="sng" strike="noStrike" cap="none" normalizeH="0" baseline="0" smtClean="0">
                          <a:ln>
                            <a:noFill/>
                          </a:ln>
                          <a:solidFill>
                            <a:srgbClr val="FF9933"/>
                          </a:solidFill>
                          <a:effectLst/>
                          <a:latin typeface="Arial" charset="0"/>
                          <a:cs typeface="Arial" charset="0"/>
                        </a:rPr>
                        <a:t> : </a:t>
                      </a:r>
                      <a:r>
                        <a:rPr kumimoji="0" lang="en-CA" sz="3600" b="0" i="0" u="sng" strike="noStrike" cap="none" normalizeH="0" baseline="0" smtClean="0">
                          <a:ln>
                            <a:noFill/>
                          </a:ln>
                          <a:solidFill>
                            <a:srgbClr val="FF9933"/>
                          </a:solidFill>
                          <a:effectLst/>
                          <a:latin typeface="Arial" charset="0"/>
                          <a:cs typeface="Arial" charset="0"/>
                        </a:rPr>
                        <a:t>11</a:t>
                      </a:r>
                      <a:r>
                        <a:rPr kumimoji="0" lang="ar-EG" sz="3600" b="0" i="0" u="sng" strike="noStrike" cap="none" normalizeH="0" baseline="0" smtClean="0">
                          <a:ln>
                            <a:noFill/>
                          </a:ln>
                          <a:solidFill>
                            <a:srgbClr val="FF9933"/>
                          </a:solidFill>
                          <a:effectLst/>
                          <a:latin typeface="Arial" charset="0"/>
                          <a:cs typeface="Arial" charset="0"/>
                        </a:rPr>
                        <a:t> ـ</a:t>
                      </a:r>
                      <a:r>
                        <a:rPr kumimoji="0" lang="en-CA" sz="3600" b="0" i="0" u="sng" strike="noStrike" cap="none" normalizeH="0" baseline="0" smtClean="0">
                          <a:ln>
                            <a:noFill/>
                          </a:ln>
                          <a:solidFill>
                            <a:srgbClr val="FF9933"/>
                          </a:solidFill>
                          <a:effectLst/>
                          <a:latin typeface="Arial" charset="0"/>
                          <a:cs typeface="Arial" charset="0"/>
                        </a:rPr>
                        <a:t>5</a:t>
                      </a:r>
                      <a:r>
                        <a:rPr kumimoji="0" lang="ar-EG" sz="3600" b="0" i="0" u="sng" strike="noStrike" cap="none" normalizeH="0" baseline="0" smtClean="0">
                          <a:ln>
                            <a:noFill/>
                          </a:ln>
                          <a:solidFill>
                            <a:srgbClr val="FF9933"/>
                          </a:solidFill>
                          <a:effectLst/>
                          <a:latin typeface="Arial" charset="0"/>
                          <a:cs typeface="Arial" charset="0"/>
                        </a:rPr>
                        <a:t>2 )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1Peter 2:11-25</a:t>
                      </a:r>
                      <a:endParaRPr kumimoji="0" lang="fr-CA" sz="36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Bien–aimés, je vous exhorte, en tant qu’étrangers et voyageurs, à vous abstenir des désirs charnels qui font la guerre à l’âme. </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 </a:t>
                      </a:r>
                      <a:r>
                        <a:rPr kumimoji="0" lang="en-CA" sz="3600" b="0" i="0" u="sng" strike="noStrike" cap="none" normalizeH="0" baseline="0" smtClean="0">
                          <a:ln>
                            <a:noFill/>
                          </a:ln>
                          <a:solidFill>
                            <a:srgbClr val="FF9933"/>
                          </a:solidFill>
                          <a:effectLst/>
                          <a:latin typeface="Arial" charset="0"/>
                          <a:cs typeface="Arial" charset="0"/>
                        </a:rPr>
                        <a:t>1Peter 2:11-25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smtClean="0">
                          <a:ln>
                            <a:noFill/>
                          </a:ln>
                          <a:solidFill>
                            <a:schemeClr val="bg1"/>
                          </a:solidFill>
                          <a:effectLst/>
                          <a:latin typeface="Arial" charset="0"/>
                          <a:cs typeface="Arial" charset="0"/>
                        </a:rPr>
                        <a:t>11 </a:t>
                      </a:r>
                      <a:r>
                        <a:rPr kumimoji="0" lang="en-CA" sz="2800" b="0" i="0" u="none" strike="noStrike" cap="none" normalizeH="0" baseline="0" smtClean="0">
                          <a:ln>
                            <a:noFill/>
                          </a:ln>
                          <a:solidFill>
                            <a:schemeClr val="bg1"/>
                          </a:solidFill>
                          <a:effectLst/>
                          <a:latin typeface="Arial" charset="0"/>
                          <a:cs typeface="Arial" charset="0"/>
                        </a:rPr>
                        <a:t>Beloved, I beg you as sojourners and pilgrims, abstain from fleshly lusts which war against the soul,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951188" name="Rectangle 20"/>
          <p:cNvSpPr>
            <a:spLocks noGrp="1" noChangeArrowheads="1"/>
          </p:cNvSpPr>
          <p:nvPr>
            <p:ph type="ctrTitle"/>
          </p:nvPr>
        </p:nvSpPr>
        <p:spPr/>
        <p:txBody>
          <a:bodyPr/>
          <a:lstStyle/>
          <a:p>
            <a:r>
              <a:rPr lang="en-US"/>
              <a:t>12c</a:t>
            </a:r>
          </a:p>
        </p:txBody>
      </p:sp>
    </p:spTree>
  </p:cSld>
  <p:clrMapOvr>
    <a:masterClrMapping/>
  </p:clrMapOvr>
  <p:timing>
    <p:tnLst>
      <p:par>
        <p:cTn id="1" dur="indefinite" restart="never" nodeType="tmRoot"/>
      </p:par>
    </p:tnLst>
  </p:timing>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2206" name="Group 14"/>
          <p:cNvGraphicFramePr>
            <a:graphicFrameLocks noGrp="1"/>
          </p:cNvGraphicFramePr>
          <p:nvPr/>
        </p:nvGraphicFramePr>
        <p:xfrm>
          <a:off x="34925" y="44450"/>
          <a:ext cx="9074150" cy="6049963"/>
        </p:xfrm>
        <a:graphic>
          <a:graphicData uri="http://schemas.openxmlformats.org/drawingml/2006/table">
            <a:tbl>
              <a:tblPr rtl="1"/>
              <a:tblGrid>
                <a:gridCol w="4465637"/>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Au milieu des païens, ayez une bonne conduite, afin que, là où ils vous calomnient comme faisant le mal, ils voient vos oeuvres bonnes, et glorifient Dieu au jour de sa visite.  </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3231" name="Group 15"/>
          <p:cNvGraphicFramePr>
            <a:graphicFrameLocks noGrp="1"/>
          </p:cNvGraphicFramePr>
          <p:nvPr/>
        </p:nvGraphicFramePr>
        <p:xfrm>
          <a:off x="107950" y="44450"/>
          <a:ext cx="9001125" cy="5917440"/>
        </p:xfrm>
        <a:graphic>
          <a:graphicData uri="http://schemas.openxmlformats.org/drawingml/2006/table">
            <a:tbl>
              <a:tblPr rtl="1"/>
              <a:tblGrid>
                <a:gridCol w="4105275"/>
                <a:gridCol w="4895850"/>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فاخضعوا لكل ترتيب بشري من اجل الرب.ان كان للملك فكمن هو فوق الكل </a:t>
                      </a:r>
                      <a:r>
                        <a:rPr kumimoji="0" lang="en-US" sz="3200" b="0" i="0" u="none" strike="noStrike" cap="none" normalizeH="0" baseline="0" smtClean="0">
                          <a:ln>
                            <a:noFill/>
                          </a:ln>
                          <a:solidFill>
                            <a:schemeClr val="bg1"/>
                          </a:solidFill>
                          <a:effectLst/>
                          <a:latin typeface="Arial" charset="0"/>
                          <a:cs typeface="Arial" charset="0"/>
                        </a:rPr>
                        <a:t>.</a:t>
                      </a:r>
                      <a:r>
                        <a:rPr kumimoji="0" lang="ar-EG" sz="32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او</a:t>
                      </a:r>
                      <a:r>
                        <a:rPr kumimoji="0" lang="ar-EG" sz="3200" b="0" i="0" u="none" strike="noStrike" cap="none" normalizeH="0" baseline="0" smtClean="0">
                          <a:ln>
                            <a:noFill/>
                          </a:ln>
                          <a:solidFill>
                            <a:schemeClr val="bg1"/>
                          </a:solidFill>
                          <a:effectLst/>
                          <a:latin typeface="Arial" charset="0"/>
                          <a:cs typeface="Arial" charset="0"/>
                        </a:rPr>
                        <a:t> للولاة فكمرسلين منه للانتقام من فاعلي الشر وللمدح لفاعلي الخير.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 cause du Seigneur, soyez soumis à toute institution humaine soit au roi comme souverain, 14  soit aux gouverneurs comme envoyés par lui pour punir ceux qui font le mal et louer ceux qui font le bien ; </a:t>
                      </a:r>
                      <a:endParaRPr kumimoji="0" lang="fr-CA" sz="27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endParaRPr kumimoji="0" lang="en-US" sz="27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4254" name="Group 14"/>
          <p:cNvGraphicFramePr>
            <a:graphicFrameLocks noGrp="1"/>
          </p:cNvGraphicFramePr>
          <p:nvPr/>
        </p:nvGraphicFramePr>
        <p:xfrm>
          <a:off x="107950" y="44450"/>
          <a:ext cx="9001125" cy="6766560"/>
        </p:xfrm>
        <a:graphic>
          <a:graphicData uri="http://schemas.openxmlformats.org/drawingml/2006/table">
            <a:tbl>
              <a:tblPr rtl="1"/>
              <a:tblGrid>
                <a:gridCol w="4897437"/>
                <a:gridCol w="41036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لان هكذا هي مشيئة الله ان تفعلوا الخير فتسكّتوا جهالة الناس الاغبياء. كاحرار وليس كالذين الحرية عندهم سترة للشر بل كعبيد الله. اكرموا الجميع.احبوا الاخوة.</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خافوا الله.</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اكرموا الملك</a:t>
                      </a:r>
                      <a:endParaRPr kumimoji="0" lang="ar-EG" sz="24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car c’est la volonté de Dieu qu’en faisant le bien vous réduisiez au silence l’ignorance des insensés, 16  comme des hommes libres, sans faire de la liberté un voile qui couvre la méchanceté, mais comme des serviteurs de Dieu. 17 Honorez tout le monde ; aimez vos frères, craignez Dieu ; honorez le roi.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5266" name="Group 2"/>
          <p:cNvGraphicFramePr>
            <a:graphicFrameLocks noGrp="1"/>
          </p:cNvGraphicFramePr>
          <p:nvPr/>
        </p:nvGraphicFramePr>
        <p:xfrm>
          <a:off x="107950" y="44450"/>
          <a:ext cx="9072563" cy="6339840"/>
        </p:xfrm>
        <a:graphic>
          <a:graphicData uri="http://schemas.openxmlformats.org/drawingml/2006/table">
            <a:tbl>
              <a:tblPr rtl="1"/>
              <a:tblGrid>
                <a:gridCol w="4824413"/>
                <a:gridCol w="42481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  لان هذا فضل ان كان احد من اجل ضمير نحو الله يحتمل احزانا متألما بالظلم.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Serviteurs, soyez, en toute crainte, soumis à vos maîtres, non seulement à ceux qui sont bons et doux, mais aussi à ceux qui sont difficiles, 19 car c’est une grâce que de supporter des peines, par motif de conscience envers Dieu quand on souffre injustement.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18 Servants, be submissive to your masters with all fear, not only to the good and gentle, but also to the harsh. 19 For this is commendable, if because of conscience toward God one endures grief, suffering wrongfully.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6290" name="Group 2"/>
          <p:cNvGraphicFramePr>
            <a:graphicFrameLocks noGrp="1"/>
          </p:cNvGraphicFramePr>
          <p:nvPr/>
        </p:nvGraphicFramePr>
        <p:xfrm>
          <a:off x="107950" y="44450"/>
          <a:ext cx="9072563" cy="5618163"/>
        </p:xfrm>
        <a:graphic>
          <a:graphicData uri="http://schemas.openxmlformats.org/drawingml/2006/table">
            <a:tbl>
              <a:tblPr rtl="1"/>
              <a:tblGrid>
                <a:gridCol w="4679950"/>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لانه اي مجد هو ان كنتم تلطمون مخطئين فتصبرون.</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بل ان كنتم تتألمون عاملين الخير فتصبرون فهذا فضل عند الله</a:t>
                      </a:r>
                      <a:endParaRPr kumimoji="0" lang="ar-EG" sz="24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Quelle gloire, en effet, y a–t–il à supporter de mauvais traitements pour avoir péché ? Mais si, tout en faisant le bien, vous supportez la souffrance, c’est une grâce devant Dieu.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7314" name="Group 2"/>
          <p:cNvGraphicFramePr>
            <a:graphicFrameLocks noGrp="1"/>
          </p:cNvGraphicFramePr>
          <p:nvPr/>
        </p:nvGraphicFramePr>
        <p:xfrm>
          <a:off x="107950" y="44450"/>
          <a:ext cx="9072563" cy="6339840"/>
        </p:xfrm>
        <a:graphic>
          <a:graphicData uri="http://schemas.openxmlformats.org/drawingml/2006/table">
            <a:tbl>
              <a:tblPr rtl="1"/>
              <a:tblGrid>
                <a:gridCol w="4895850"/>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لانكم لهذا دعيتم فان المسيح ايضا تألم لاجلنا تاركا لنا مثالا لكي تتبعوا خطواته. الذي لم يفعل خطية ولا وجد في فمه مكر  الذي اذ شتم لم يكن يشتم عوضا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C’est à cela, en effet, que vous avez été appelés, parce que Christ lui aussi a souffert pour vous et vous a laissé un exemple, afin que vous suiviez ses traces ; 22  lui qui n’a pas commis de péché, et dans la bouche duquel il ne s’est pas trouvé de fraude ; 23 lui qui, insulté, ne rendait pas l’insulte ;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21 For to this you were called, because Christ also suffered for us, leaving us an example, that you should follow His steps: 22 Who committed no sin, Nor was deceit found in His mouth; 23 who, when He was reviled, did not revile in return;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8338" name="Group 2"/>
          <p:cNvGraphicFramePr>
            <a:graphicFrameLocks noGrp="1"/>
          </p:cNvGraphicFramePr>
          <p:nvPr/>
        </p:nvGraphicFramePr>
        <p:xfrm>
          <a:off x="107950" y="44450"/>
          <a:ext cx="9072563" cy="5913120"/>
        </p:xfrm>
        <a:graphic>
          <a:graphicData uri="http://schemas.openxmlformats.org/drawingml/2006/table">
            <a:tbl>
              <a:tblPr rtl="1"/>
              <a:tblGrid>
                <a:gridCol w="4537075"/>
                <a:gridCol w="45354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واذ تألم لم يكن يهدد بل كان يسلم لمن يقضي بعدل. الذي حمل هو نفسه خطايانا في جسده على الخشبة لكي نموت عن الخطايا فنحيا للبر.الذي بجلدته شفيتم.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souffrant, ne faisait pas de menaces, mais s’en remettait à Celui qui juge justement ; 24 lui qui a porté nos péchés en son corps sur le bois, afin que, morts à nos péchés, nous vivions pour la justice ; lui dont la meurtrissure vous a guéris.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when He suffered, He did not threaten, but committed Himself to Him who judges righteously; 24 who Himself bore our sins in His own body on the tree, that we, having died to sins, might live for righteousness--</a:t>
                      </a:r>
                      <a:r>
                        <a:rPr kumimoji="0" lang="en-CA" sz="2400" b="0" i="0" u="none" strike="noStrike" cap="none" normalizeH="0" baseline="0" smtClean="0">
                          <a:ln>
                            <a:noFill/>
                          </a:ln>
                          <a:solidFill>
                            <a:schemeClr val="bg1"/>
                          </a:solidFill>
                          <a:effectLst/>
                          <a:latin typeface="Arial" charset="0"/>
                          <a:cs typeface="Arial" charset="0"/>
                        </a:rPr>
                        <a:t>by whose stripes you were healed. </a:t>
                      </a:r>
                      <a:endParaRPr kumimoji="0" lang="en-US" sz="24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9373" name="Group 13"/>
          <p:cNvGraphicFramePr>
            <a:graphicFrameLocks noGrp="1"/>
          </p:cNvGraphicFramePr>
          <p:nvPr/>
        </p:nvGraphicFramePr>
        <p:xfrm>
          <a:off x="107950" y="115888"/>
          <a:ext cx="8928100" cy="5618163"/>
        </p:xfrm>
        <a:graphic>
          <a:graphicData uri="http://schemas.openxmlformats.org/drawingml/2006/table">
            <a:tbl>
              <a:tblPr rtl="1"/>
              <a:tblGrid>
                <a:gridCol w="4464050"/>
                <a:gridCol w="44640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لانكم كنتم كخراف ضالة لكنكم رجعتم الآن الى راعي نفوسكم واسقفها فنحيا للبر.الذي بجلدته شفيتم</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Car vous étiez comme des brebis errantes, mais maintenant, vous êtes retournés vers le berger et le gardien de vos âmes.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25 For you were like sheep going astray, but have now returned to the Shepherd and Overseer of your souls.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038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141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614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6141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96141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3470" name="Group 14"/>
          <p:cNvGraphicFramePr>
            <a:graphicFrameLocks noGrp="1"/>
          </p:cNvGraphicFramePr>
          <p:nvPr/>
        </p:nvGraphicFramePr>
        <p:xfrm>
          <a:off x="107950" y="44450"/>
          <a:ext cx="9001125" cy="5962714"/>
        </p:xfrm>
        <a:graphic>
          <a:graphicData uri="http://schemas.openxmlformats.org/drawingml/2006/table">
            <a:tbl>
              <a:tblPr rtl="1"/>
              <a:tblGrid>
                <a:gridCol w="4752975"/>
                <a:gridCol w="42481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 </a:t>
                      </a:r>
                      <a:r>
                        <a:rPr kumimoji="0" lang="en-CA" sz="3200" b="0" i="0" u="sng" strike="noStrike" cap="none" normalizeH="0" baseline="0" smtClean="0">
                          <a:ln>
                            <a:noFill/>
                          </a:ln>
                          <a:solidFill>
                            <a:srgbClr val="FF9933"/>
                          </a:solidFill>
                          <a:effectLst/>
                          <a:latin typeface="Arial" charset="0"/>
                          <a:cs typeface="Arial" charset="0"/>
                        </a:rPr>
                        <a:t>10:34-43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ففتح بطرس فاه وقال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بالحق انا اجد ان الله لا يقبل الوجوه</a:t>
                      </a:r>
                      <a:r>
                        <a:rPr kumimoji="0" lang="en-US"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بل في كل امة الذي يتقيه ويصنع البر مقبول عنده</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Acts </a:t>
                      </a:r>
                      <a:r>
                        <a:rPr kumimoji="0" lang="en-CA" sz="2800" b="0" i="0" u="sng" strike="noStrike" cap="none" normalizeH="0" baseline="0" smtClean="0">
                          <a:ln>
                            <a:noFill/>
                          </a:ln>
                          <a:solidFill>
                            <a:srgbClr val="FF9933"/>
                          </a:solidFill>
                          <a:effectLst/>
                          <a:latin typeface="Arial" charset="0"/>
                          <a:cs typeface="Arial" charset="0"/>
                        </a:rPr>
                        <a:t>10:34-43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Alors Pierre ouvrit la bouche et dit : En vérité, je le comprends, pour Dieu il n’y a pas de considération de personnes, 35 mais en toute nation celui qui le craint et qui pratique la justice lui est agréable.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smtClean="0">
                          <a:ln>
                            <a:noFill/>
                          </a:ln>
                          <a:solidFill>
                            <a:srgbClr val="FF9933"/>
                          </a:solidFill>
                          <a:effectLst/>
                          <a:latin typeface="Arial" charset="0"/>
                          <a:cs typeface="Arial" charset="0"/>
                        </a:rPr>
                        <a:t>Acts 10:34-43</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ar-SA" sz="2800" b="0" i="0" u="none" strike="noStrike" cap="none" normalizeH="0" baseline="0" smtClean="0">
                          <a:ln>
                            <a:noFill/>
                          </a:ln>
                          <a:solidFill>
                            <a:schemeClr val="bg1"/>
                          </a:solidFill>
                          <a:effectLst/>
                          <a:latin typeface="Arial" charset="0"/>
                          <a:cs typeface="Arial" charset="0"/>
                        </a:rPr>
                        <a:t>34 </a:t>
                      </a:r>
                      <a:r>
                        <a:rPr kumimoji="0" lang="en-CA" sz="2800" b="0" i="0" u="none" strike="noStrike" cap="none" normalizeH="0" baseline="0" smtClean="0">
                          <a:ln>
                            <a:noFill/>
                          </a:ln>
                          <a:solidFill>
                            <a:schemeClr val="bg1"/>
                          </a:solidFill>
                          <a:effectLst/>
                          <a:latin typeface="Arial" charset="0"/>
                          <a:cs typeface="Arial" charset="0"/>
                        </a:rPr>
                        <a:t>Then Peter opened his mouth and said: In truth I perceive that God shows no partiality. 35 But in every nation whoever fears Him and works righteousness is accepted by Him.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963471" name="Rectangle 15"/>
          <p:cNvSpPr>
            <a:spLocks noGrp="1" noChangeArrowheads="1"/>
          </p:cNvSpPr>
          <p:nvPr>
            <p:ph type="ctrTitle"/>
          </p:nvPr>
        </p:nvSpPr>
        <p:spPr/>
        <p:txBody>
          <a:bodyPr/>
          <a:lstStyle/>
          <a:p>
            <a:r>
              <a:rPr lang="en-US"/>
              <a:t>12a</a:t>
            </a:r>
          </a:p>
        </p:txBody>
      </p:sp>
    </p:spTree>
  </p:cSld>
  <p:clrMapOvr>
    <a:masterClrMapping/>
  </p:clrMapOvr>
  <p:timing>
    <p:tnLst>
      <p:par>
        <p:cTn id="1" dur="indefinite" restart="never" nodeType="tmRoot"/>
      </p:par>
    </p:tnLst>
  </p:timing>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4482" name="Group 2"/>
          <p:cNvGraphicFramePr>
            <a:graphicFrameLocks noGrp="1"/>
          </p:cNvGraphicFramePr>
          <p:nvPr/>
        </p:nvGraphicFramePr>
        <p:xfrm>
          <a:off x="107950" y="44450"/>
          <a:ext cx="9072563" cy="6339840"/>
        </p:xfrm>
        <a:graphic>
          <a:graphicData uri="http://schemas.openxmlformats.org/drawingml/2006/table">
            <a:tbl>
              <a:tblPr rtl="1"/>
              <a:tblGrid>
                <a:gridCol w="4679950"/>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الكلمة التي ارسلها الى بني اسرائيل يبشر بالسلام بيسوع المسيح.هذا هو رب الكل.  انتم تعلمون الامر الذي صار في كل اليهودية مبتدئا من الجليل بعد المعمودية التي كرز بها يوحنا.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Il a envoyé la parole aux fils d’Israël, en leur annonçant la bonne nouvelle de la paix par Jésus–Christ ; c’est lui, le Seigneur de tous. 37 Vous savez ce qui est arrivé dans toute la Judée, après avoir commencé en Galilée, à la suite du baptême que Jean a prêché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36 The word which God sent to the children of Israel, preaching peace through Jesus Christ--He is Lord of all-- 37 that word you know, which was proclaimed throughout all Judea, and began from Galilee after the baptism which John preached:</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5520" name="Group 16"/>
          <p:cNvGraphicFramePr>
            <a:graphicFrameLocks noGrp="1"/>
          </p:cNvGraphicFramePr>
          <p:nvPr/>
        </p:nvGraphicFramePr>
        <p:xfrm>
          <a:off x="34925" y="44450"/>
          <a:ext cx="9074150" cy="5618163"/>
        </p:xfrm>
        <a:graphic>
          <a:graphicData uri="http://schemas.openxmlformats.org/drawingml/2006/table">
            <a:tbl>
              <a:tblPr rtl="1"/>
              <a:tblGrid>
                <a:gridCol w="4968875"/>
                <a:gridCol w="41052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يسوع الذي من الناصرة كيف مسحه الله بالروح القدس والقوة الذي جال يصنع خيرا ويشفي جميع المتسلط عليهم ابليس لان الله كان معه.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comment Dieu a oint d’Esprit Saint et de puissance Jésus de Nazareth, qui allait de lieu en lieu en faisant le bien et en guérissant tous ceux qui étaient sous l’oppression du diable ; car Dieu était avec lui.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38 how God anointed Jesus of Nazareth with the Holy Spirit and with power, who went about doing good and healing all who were oppressed by the devil, for God was with Him.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6541" name="Group 13"/>
          <p:cNvGraphicFramePr>
            <a:graphicFrameLocks noGrp="1"/>
          </p:cNvGraphicFramePr>
          <p:nvPr/>
        </p:nvGraphicFramePr>
        <p:xfrm>
          <a:off x="107950" y="44450"/>
          <a:ext cx="9001125" cy="5618163"/>
        </p:xfrm>
        <a:graphic>
          <a:graphicData uri="http://schemas.openxmlformats.org/drawingml/2006/table">
            <a:tbl>
              <a:tblPr rtl="1"/>
              <a:tblGrid>
                <a:gridCol w="4465637"/>
                <a:gridCol w="45354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ونحن شهود بكل ما فعل في كورة اليهودية وفي اورشليم.الذي ايضا قتلوه معلقين اياه على خشبة.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Nous sommes témoins de tout ce qu’il a fait dans le pays des Juifs et à Jérusalem. Ils l’ont fait mourir en le pendant au bois.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39 And we are witnesses of all things which He did both in the land of the Jews and in Jerusalem, whom they killed by hanging on a tree.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7568" name="Group 16"/>
          <p:cNvGraphicFramePr>
            <a:graphicFrameLocks noGrp="1"/>
          </p:cNvGraphicFramePr>
          <p:nvPr/>
        </p:nvGraphicFramePr>
        <p:xfrm>
          <a:off x="107950" y="44450"/>
          <a:ext cx="9001125" cy="5804218"/>
        </p:xfrm>
        <a:graphic>
          <a:graphicData uri="http://schemas.openxmlformats.org/drawingml/2006/table">
            <a:tbl>
              <a:tblPr rtl="1"/>
              <a:tblGrid>
                <a:gridCol w="4681537"/>
                <a:gridCol w="43195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هذا اقامه الله في اليوم الثالث واعطى ان يصير ظاهرا   ليس لجميع الشعب بل لشهود سبق الله فانتخبهم.لنا نحن الذين اكلنا وشربنا معه بعد قيامته من الاموات.</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Dieu l’a ressuscité le troisième jour et lui a donné de se manifester, 41 non à tout le peuple, mais aux témoins choisis d’avance par Dieu, à nous qui avons mangé et bu avec lui, après sa résurrection d’entre les morts.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40 Him God raised up on the third day, and showed Him openly, 41 not to all the people, but to witnesses chosen before by God, even to us who ate and drank with Him after He arose from the dead.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8592" name="Group 16"/>
          <p:cNvGraphicFramePr>
            <a:graphicFrameLocks noGrp="1"/>
          </p:cNvGraphicFramePr>
          <p:nvPr/>
        </p:nvGraphicFramePr>
        <p:xfrm>
          <a:off x="107950" y="44450"/>
          <a:ext cx="9001125" cy="6339840"/>
        </p:xfrm>
        <a:graphic>
          <a:graphicData uri="http://schemas.openxmlformats.org/drawingml/2006/table">
            <a:tbl>
              <a:tblPr rtl="1"/>
              <a:tblGrid>
                <a:gridCol w="4681537"/>
                <a:gridCol w="43195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وصانا ان نكرز للشعب ونشهد بان هذا هو المعين من الله ديانا للاحياء والاموات.  له يشهد جميع الانبياء ان كل من يؤمن به ينال باسمه غفران الخطايا</a:t>
                      </a:r>
                      <a:endParaRPr kumimoji="0" lang="ar-EG" sz="24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Et Jésus nous a commandé de prêcher au peuple et d’attester qu’il a été lui–même désigné par Dieu comme juge des vivants et des morts. 43  Tous les prophètes rendent de lui le témoignage que quiconque croit en lui reçoit par son nom le pardon des péchés.</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42 And He commanded us to preach to the people, and to testify that it is He who was ordained by God to be Judge of the living and the dead. 43 To Him all the prophets witness that, through His name, whoever believes in Him will receive remission of sins.</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62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16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a:t>
            </a:r>
            <a:r>
              <a:rPr lang="en-US" sz="4400">
                <a:solidFill>
                  <a:srgbClr val="FF9933"/>
                </a:solidFill>
              </a:rPr>
              <a:t> </a:t>
            </a:r>
            <a:r>
              <a:rPr lang="ar-EG" sz="4400">
                <a:solidFill>
                  <a:srgbClr val="FF9933"/>
                </a:solidFill>
              </a:rPr>
              <a:t>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2674" name="Group 2"/>
          <p:cNvGraphicFramePr>
            <a:graphicFrameLocks noGrp="1"/>
          </p:cNvGraphicFramePr>
          <p:nvPr/>
        </p:nvGraphicFramePr>
        <p:xfrm>
          <a:off x="107950" y="44450"/>
          <a:ext cx="9072563" cy="6156960"/>
        </p:xfrm>
        <a:graphic>
          <a:graphicData uri="http://schemas.openxmlformats.org/drawingml/2006/table">
            <a:tbl>
              <a:tblPr rtl="1"/>
              <a:tblGrid>
                <a:gridCol w="4752975"/>
                <a:gridCol w="43195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  </a:t>
                      </a:r>
                      <a:r>
                        <a:rPr kumimoji="0" lang="en-CA" sz="3600" b="0" i="0" u="sng" strike="noStrike" cap="none" normalizeH="0" baseline="0" smtClean="0">
                          <a:ln>
                            <a:noFill/>
                          </a:ln>
                          <a:solidFill>
                            <a:srgbClr val="FF9933"/>
                          </a:solidFill>
                          <a:effectLst/>
                          <a:latin typeface="Arial" charset="0"/>
                          <a:cs typeface="Arial" charset="0"/>
                        </a:rPr>
                        <a:t>65:1-2</a:t>
                      </a:r>
                      <a:r>
                        <a:rPr kumimoji="0" lang="ar-EG" sz="3600" b="0" i="0" u="sng" strike="noStrike" cap="none" normalizeH="0" baseline="0" smtClean="0">
                          <a:ln>
                            <a:noFill/>
                          </a:ln>
                          <a:solidFill>
                            <a:srgbClr val="FF9933"/>
                          </a:solidFill>
                          <a:effectLst/>
                          <a:latin typeface="Arial" charset="0"/>
                          <a:cs typeface="Arial" charset="0"/>
                        </a:rPr>
                        <a:t> )</a:t>
                      </a:r>
                      <a:r>
                        <a:rPr kumimoji="0" lang="ar-EG" sz="2800" b="1"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لك ينبغي التسبيح يا الله في صهيون ولك يوفى النذر</a:t>
                      </a:r>
                      <a:r>
                        <a:rPr kumimoji="0" lang="en-US" sz="36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chemeClr val="bg1"/>
                          </a:solidFill>
                          <a:effectLst/>
                          <a:latin typeface="Arial" charset="0"/>
                          <a:cs typeface="Arial" charset="0"/>
                        </a:rPr>
                        <a:t> </a:t>
                      </a:r>
                      <a:r>
                        <a:rPr kumimoji="0" lang="ar-SA" sz="3600" b="0" i="0" u="none" strike="noStrike" cap="none" normalizeH="0" baseline="0" smtClean="0">
                          <a:ln>
                            <a:noFill/>
                          </a:ln>
                          <a:solidFill>
                            <a:schemeClr val="bg1"/>
                          </a:solidFill>
                          <a:effectLst/>
                          <a:latin typeface="Arial" charset="0"/>
                          <a:cs typeface="Arial" charset="0"/>
                        </a:rPr>
                        <a:t>يا سامع الصلاة اليك يأتي كل بشر</a:t>
                      </a:r>
                      <a:r>
                        <a:rPr kumimoji="0" lang="en-US" sz="3600" b="0" i="0" u="none" strike="noStrike" cap="none" normalizeH="0" baseline="0" smtClean="0">
                          <a:ln>
                            <a:noFill/>
                          </a:ln>
                          <a:solidFill>
                            <a:schemeClr val="bg1"/>
                          </a:solidFill>
                          <a:effectLst/>
                          <a:latin typeface="Arial" charset="0"/>
                          <a:cs typeface="Arial" charset="0"/>
                        </a:rPr>
                        <a:t>.</a:t>
                      </a:r>
                      <a:r>
                        <a:rPr kumimoji="0" lang="ar-EG" sz="32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endParaRPr kumimoji="0" lang="en-CA" sz="2800" b="1"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 </a:t>
                      </a:r>
                      <a:r>
                        <a:rPr kumimoji="0" lang="en-CA" sz="3600" b="0" i="0" u="sng" strike="noStrike" cap="none" normalizeH="0" baseline="0" smtClean="0">
                          <a:ln>
                            <a:noFill/>
                          </a:ln>
                          <a:solidFill>
                            <a:srgbClr val="FF9933"/>
                          </a:solidFill>
                          <a:effectLst/>
                          <a:latin typeface="Arial" charset="0"/>
                          <a:cs typeface="Arial" charset="0"/>
                        </a:rPr>
                        <a:t>65:1-2</a:t>
                      </a:r>
                      <a:endParaRPr kumimoji="0" lang="fr-CA" sz="36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 Pour toi le silence est louange ô Dieu, dans Sion, Et l’on accomplira le voeu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0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 Toi, qui écoutes la prière ! Tous les hommes viendront à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Alléluia</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Psalms 65:1-2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 Praise is awaiting You, O God, in Zion; And to You the vow shall be performed.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 2 O You who hear prayer, To You all flesh will come. </a:t>
                      </a:r>
                      <a:r>
                        <a:rPr kumimoji="0" lang="en-US"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972686" name="Rectangle 14"/>
          <p:cNvSpPr>
            <a:spLocks noGrp="1" noChangeArrowheads="1"/>
          </p:cNvSpPr>
          <p:nvPr>
            <p:ph type="ctrTitle"/>
          </p:nvPr>
        </p:nvSpPr>
        <p:spPr/>
        <p:txBody>
          <a:bodyPr/>
          <a:lstStyle/>
          <a:p>
            <a:r>
              <a:rPr lang="en-US"/>
              <a:t>12pg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3710" name="Group 14"/>
          <p:cNvGraphicFramePr>
            <a:graphicFrameLocks noGrp="1"/>
          </p:cNvGraphicFramePr>
          <p:nvPr/>
        </p:nvGraphicFramePr>
        <p:xfrm>
          <a:off x="34925" y="44450"/>
          <a:ext cx="9074150" cy="6480175"/>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a:t>
                      </a:r>
                      <a:r>
                        <a:rPr kumimoji="0" lang="en-CA" sz="3600" b="0" i="0" u="sng" strike="noStrike" cap="none" normalizeH="0" baseline="0" smtClean="0">
                          <a:ln>
                            <a:noFill/>
                          </a:ln>
                          <a:solidFill>
                            <a:srgbClr val="FF9933"/>
                          </a:solidFill>
                          <a:effectLst/>
                          <a:latin typeface="Arial" charset="0"/>
                          <a:cs typeface="Arial" charset="0"/>
                        </a:rPr>
                        <a:t>(10:22-38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عيد التجديد في اورشليم وكان شتاء. وكان يسوع يتمشى في الهيكل في رواق سليمان. </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John 10:22-38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On célébrait à Jérusalem la fête de la Dédicace. C’était l’hiver. 23 Jésus se promenait dans le temple, sous le portique de Salomon.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smtClean="0">
                          <a:ln>
                            <a:noFill/>
                          </a:ln>
                          <a:solidFill>
                            <a:srgbClr val="FF9933"/>
                          </a:solidFill>
                          <a:effectLst/>
                          <a:latin typeface="Arial" charset="0"/>
                          <a:cs typeface="Arial" charset="0"/>
                        </a:rPr>
                        <a:t>John 10:22-38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22 Now it was the Feast of Dedication in Jerusalem, and it was winter. 23 And Jesus walked in the temple, in Solomon's porch.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973711" name="Rectangle 15"/>
          <p:cNvSpPr>
            <a:spLocks noGrp="1" noChangeArrowheads="1"/>
          </p:cNvSpPr>
          <p:nvPr>
            <p:ph type="ctrTitle"/>
          </p:nvPr>
        </p:nvSpPr>
        <p:spPr/>
        <p:txBody>
          <a:bodyPr/>
          <a:lstStyle/>
          <a:p>
            <a:r>
              <a:rPr lang="en-US"/>
              <a:t>12g</a:t>
            </a:r>
          </a:p>
        </p:txBody>
      </p:sp>
    </p:spTree>
  </p:cSld>
  <p:clrMapOvr>
    <a:masterClrMapping/>
  </p:clrMapOvr>
  <p:timing>
    <p:tnLst>
      <p:par>
        <p:cTn id="1" dur="indefinite" restart="never" nodeType="tmRoot"/>
      </p:par>
    </p:tnLst>
  </p:timing>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4735" name="Group 15"/>
          <p:cNvGraphicFramePr>
            <a:graphicFrameLocks noGrp="1"/>
          </p:cNvGraphicFramePr>
          <p:nvPr/>
        </p:nvGraphicFramePr>
        <p:xfrm>
          <a:off x="34925" y="44450"/>
          <a:ext cx="9074150" cy="6480175"/>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فاحتاط به اليهود وقالوا له الى متى تعلّق انفسنا.ان كنت انت المسيح فقل لنا جهرا.</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Les Juifs l’entourèrent et lui dirent : Jusques à quand tiendras–tu notre âme en suspens ? Si toi, tu es le Christ, dis–le nous ouvertement.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24 Then the Jews surrounded Him and said to Him, How long do You keep us in doubt? If You are the Christ, tell us plainly.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5758" name="Group 14"/>
          <p:cNvGraphicFramePr>
            <a:graphicFrameLocks noGrp="1"/>
          </p:cNvGraphicFramePr>
          <p:nvPr/>
        </p:nvGraphicFramePr>
        <p:xfrm>
          <a:off x="107950" y="103188"/>
          <a:ext cx="9001125" cy="6339840"/>
        </p:xfrm>
        <a:graphic>
          <a:graphicData uri="http://schemas.openxmlformats.org/drawingml/2006/table">
            <a:tbl>
              <a:tblPr rtl="1"/>
              <a:tblGrid>
                <a:gridCol w="4681537"/>
                <a:gridCol w="431958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اجابهم يسوع اني قلت لكم ولستم تؤمنون.الاعمال التي انا اعملها باسم ابي هي تشهد لي. ولكنكم لستم تؤمنون لانكم لستم من خرافي كما قلت لكم. خرافي تسمع صوتي وانا اعرفها فتتبعني.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Jésus leur répondit : Je vous l’ai dit, et vous ne croyez pas. Les oeuvres que je fais au nom de mon Père rendent témoignage de moi. 26 Mais vous ne croyez pas, parce que vous n’êtes pas de mes brebis. 27 Mes brebis entendent ma voix. Moi, je les connais, et elles me suivent. </a:t>
                      </a:r>
                      <a:endParaRPr kumimoji="0" lang="ar-EG" sz="25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25 Jesus answered them, I told you, and you do not believe. The works that I do in My Father's name, they bear witness of Me. 26 But you do not believe, because you are not of My sheep, as I said to you. 27 My sheep hear My voice, and I know them, and they follow Me.</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6784" name="Group 16"/>
          <p:cNvGraphicFramePr>
            <a:graphicFrameLocks noGrp="1"/>
          </p:cNvGraphicFramePr>
          <p:nvPr/>
        </p:nvGraphicFramePr>
        <p:xfrm>
          <a:off x="107950" y="103188"/>
          <a:ext cx="8928100" cy="6339840"/>
        </p:xfrm>
        <a:graphic>
          <a:graphicData uri="http://schemas.openxmlformats.org/drawingml/2006/table">
            <a:tbl>
              <a:tblPr rtl="1"/>
              <a:tblGrid>
                <a:gridCol w="4392612"/>
                <a:gridCol w="453548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وانا اعطيها حياة ابدية ولن تهلك الى الابد ولا يخطفها احد من يدي.  ابي الذي اعطاني اياها هو اعظم من الكل ولا يقدر احد ان يخطف من يد ابي.   انا والآب واحد </a:t>
                      </a:r>
                      <a:r>
                        <a:rPr kumimoji="0" lang="en-US" sz="3200" b="0" i="0" u="none" strike="noStrike" cap="none" normalizeH="0" baseline="0" smtClean="0">
                          <a:ln>
                            <a:noFill/>
                          </a:ln>
                          <a:solidFill>
                            <a:schemeClr val="bg1"/>
                          </a:solidFill>
                          <a:effectLst/>
                          <a:latin typeface="Arial" charset="0"/>
                          <a:cs typeface="Arial" charset="0"/>
                        </a:rPr>
                        <a:t>.</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Je leur donne la vie éternelle ; elles ne périront jamais, et personne ne les arrachera de ma main. 29 Mon Père, qui me les a données, est plus grand que tous ; et personne ne peut les arracher de la main du Père. 30 Moi et le Père, nous sommes un. </a:t>
                      </a:r>
                      <a:endParaRPr kumimoji="0" lang="ar-EG" sz="25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 28 And I give them eternal life, and they shall never perish; neither shall anyone snatch them out of My hand. 29 My Father, who has given them to Me, is greater than all; and no one is able to snatch them out of My Father's hand. 30 I and My Father are one. </a:t>
                      </a:r>
                      <a:endParaRPr kumimoji="0" lang="en-US" sz="25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7805" name="Group 13"/>
          <p:cNvGraphicFramePr>
            <a:graphicFrameLocks noGrp="1"/>
          </p:cNvGraphicFramePr>
          <p:nvPr/>
        </p:nvGraphicFramePr>
        <p:xfrm>
          <a:off x="107950" y="103188"/>
          <a:ext cx="9001125" cy="5775326"/>
        </p:xfrm>
        <a:graphic>
          <a:graphicData uri="http://schemas.openxmlformats.org/drawingml/2006/table">
            <a:tbl>
              <a:tblPr rtl="1"/>
              <a:tblGrid>
                <a:gridCol w="4681537"/>
                <a:gridCol w="4319588"/>
              </a:tblGrid>
              <a:tr h="1525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فتناول اليهود ايضا حجارة ليرجموه. اجابهم يسوع اعمالا كثيرة حسنة أريتكم من عند ابي.بسبب اي عمل منها ترجمونني.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Les Juifs ramassèrent de nouveau des pierres pour le lapider. 32 Jésus reprit et leur dit : Je vous ai fait voir beaucoup d’oeuvres bonnes venant du Père. Pour laquelle de ces oeuvres me lapidez–vous ?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31 Then the Jews took up stones again to stone Him.</a:t>
                      </a:r>
                      <a:r>
                        <a:rPr kumimoji="0" lang="en-CA" sz="2600" b="0" i="0" u="none" strike="noStrike" cap="none" normalizeH="0" baseline="0" smtClean="0">
                          <a:ln>
                            <a:noFill/>
                          </a:ln>
                          <a:solidFill>
                            <a:schemeClr val="bg1"/>
                          </a:solidFill>
                          <a:effectLst/>
                          <a:latin typeface="Arial" charset="0"/>
                          <a:cs typeface="Arial" charset="0"/>
                        </a:rPr>
                        <a:t> </a:t>
                      </a:r>
                      <a:r>
                        <a:rPr kumimoji="0" lang="en-CA" sz="2800" b="0" i="0" u="none" strike="noStrike" cap="none" normalizeH="0" baseline="0" smtClean="0">
                          <a:ln>
                            <a:noFill/>
                          </a:ln>
                          <a:solidFill>
                            <a:schemeClr val="bg1"/>
                          </a:solidFill>
                          <a:effectLst/>
                          <a:latin typeface="Arial" charset="0"/>
                          <a:cs typeface="Arial" charset="0"/>
                        </a:rPr>
                        <a:t>32 Jesus answered them, Many good works I have shown you from My Father. For which of those works do you stone Me?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8829" name="Group 13"/>
          <p:cNvGraphicFramePr>
            <a:graphicFrameLocks noGrp="1"/>
          </p:cNvGraphicFramePr>
          <p:nvPr/>
        </p:nvGraphicFramePr>
        <p:xfrm>
          <a:off x="107950" y="103188"/>
          <a:ext cx="9001125" cy="5913120"/>
        </p:xfrm>
        <a:graphic>
          <a:graphicData uri="http://schemas.openxmlformats.org/drawingml/2006/table">
            <a:tbl>
              <a:tblPr rtl="1"/>
              <a:tblGrid>
                <a:gridCol w="4752975"/>
                <a:gridCol w="4248150"/>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اجابه اليهود قائلين لسنا نرجمك لاجل عمل حسن بل لاجل تجديف.فانك وانت انسان تجعل نفسك الها. اجابهم يسوع أليس مكتوبا في ناموسكم انا قلت انكم آلهة.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Les Juifs lui répondirent : Ce n’est pas pour une oeuvre bonne que nous te lapidons, mais pour un blasphème, et parce que toi, qui es un homme, tu te fais Dieu. 34 Jésus leur répondit : N’est–il pas écrit dans votre loi : J’ai dit : Vous êtes des dieux ? </a:t>
                      </a:r>
                      <a:endParaRPr kumimoji="0" lang="ar-EG" sz="25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33 The Jews answered Him, saying, For a good work we do not stone You, but for blasphemy, and because You, being a Man, make Yourself God. 34 Jesus answered them, Is it not written in your law, `I said, You are gods '?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9853" name="Group 13"/>
          <p:cNvGraphicFramePr>
            <a:graphicFrameLocks noGrp="1"/>
          </p:cNvGraphicFramePr>
          <p:nvPr/>
        </p:nvGraphicFramePr>
        <p:xfrm>
          <a:off x="107950" y="103188"/>
          <a:ext cx="9001125" cy="6244590"/>
        </p:xfrm>
        <a:graphic>
          <a:graphicData uri="http://schemas.openxmlformats.org/drawingml/2006/table">
            <a:tbl>
              <a:tblPr rtl="1"/>
              <a:tblGrid>
                <a:gridCol w="4465637"/>
                <a:gridCol w="4535488"/>
              </a:tblGrid>
              <a:tr h="18859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قال آلهة لاولئك الذين صارت اليهم كلمة الله.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ولا يمكن ان ينقض المكتوب.  فالذي قدسه الآب وارسله الى العالم أتقولون له انك تجدف لاني قلت اني ابن الله. </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Si elle a appelé dieux ceux à qui la parole de Dieu a été adressée  et l’Écriture ne peut être abolie 36 à celui que le Père a sanctifié et envoyé dans le monde, vous dites : Tu blasphèmes ! parce que j’ai dit : Je suis le Fils de Dieu ! </a:t>
                      </a:r>
                      <a:endParaRPr kumimoji="0" lang="ar-EG" sz="25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35 If He called them gods, to whom the word of God came (and the Scripture cannot be broken), 36 do you say of Him whom the Father sanctified and sent into the world, `You are blaspheming,' because I said, `I am the Son of God'?</a:t>
                      </a:r>
                      <a:r>
                        <a:rPr kumimoji="0" lang="en-CA" sz="2600" b="0" i="0" u="none" strike="noStrike" cap="none" normalizeH="0" baseline="0" smtClean="0">
                          <a:ln>
                            <a:noFill/>
                          </a:ln>
                          <a:solidFill>
                            <a:schemeClr val="bg1"/>
                          </a:solidFill>
                          <a:effectLst/>
                          <a:latin typeface="Arial" charset="0"/>
                          <a:cs typeface="Arial" charset="0"/>
                        </a:rPr>
                        <a:t> </a:t>
                      </a:r>
                      <a:endParaRPr kumimoji="0" lang="en-US" sz="25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0878" name="Group 14"/>
          <p:cNvGraphicFramePr>
            <a:graphicFrameLocks noGrp="1"/>
          </p:cNvGraphicFramePr>
          <p:nvPr/>
        </p:nvGraphicFramePr>
        <p:xfrm>
          <a:off x="36513" y="44450"/>
          <a:ext cx="9072562" cy="5986272"/>
        </p:xfrm>
        <a:graphic>
          <a:graphicData uri="http://schemas.openxmlformats.org/drawingml/2006/table">
            <a:tbl>
              <a:tblPr rtl="1"/>
              <a:tblGrid>
                <a:gridCol w="4824412"/>
                <a:gridCol w="4248150"/>
              </a:tblGrid>
              <a:tr h="1381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كنت لست اعمل اعمال ابي فلا تؤمنوا بي</a:t>
                      </a:r>
                      <a:r>
                        <a:rPr kumimoji="0" lang="en-US"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ولكن ان كنت اعمل فان لم تؤمنوا بي فآمنوا بالاعمال لكي تعرفوا وتؤمنوا ان الآب فيّ وانا فيه</a:t>
                      </a:r>
                      <a:r>
                        <a:rPr kumimoji="0" lang="ar-EG" sz="28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3</a:t>
                      </a:r>
                      <a:r>
                        <a:rPr kumimoji="0" lang="ar-SA" sz="2800" b="0" i="0" u="none" strike="noStrike" cap="none" normalizeH="0" baseline="0" smtClean="0">
                          <a:ln>
                            <a:noFill/>
                          </a:ln>
                          <a:solidFill>
                            <a:schemeClr val="bg1"/>
                          </a:solidFill>
                          <a:effectLst/>
                          <a:latin typeface="Arial" charset="0"/>
                          <a:cs typeface="Arial" charset="0"/>
                        </a:rPr>
                        <a:t>7</a:t>
                      </a:r>
                      <a:r>
                        <a:rPr kumimoji="0" lang="fr-FR" sz="2800" b="0" i="0" u="none" strike="noStrike" cap="none" normalizeH="0" baseline="0" smtClean="0">
                          <a:ln>
                            <a:noFill/>
                          </a:ln>
                          <a:solidFill>
                            <a:schemeClr val="bg1"/>
                          </a:solidFill>
                          <a:effectLst/>
                          <a:latin typeface="Arial" charset="0"/>
                          <a:cs typeface="Arial" charset="0"/>
                        </a:rPr>
                        <a:t> Si je ne fais pas les œuvres de mon Père, ne me croyez pas ! 38  Mais si je les fais, quand même vous ne me croiriez pas, croyez à ces oeuvres, afin de savoir et de reconnaître que le Père est en moi, et moi dans le Père.</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37 If I do not do the works of My Father, do not believe Me; 38 but if I do, though you do not believe Me, believe the works, that you may know and believe that the Father is in Me, and I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18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2914" name="Group 2"/>
          <p:cNvGraphicFramePr>
            <a:graphicFrameLocks noGrp="1"/>
          </p:cNvGraphicFramePr>
          <p:nvPr/>
        </p:nvGraphicFramePr>
        <p:xfrm>
          <a:off x="107950" y="404490"/>
          <a:ext cx="9072563" cy="5544790"/>
        </p:xfrm>
        <a:graphic>
          <a:graphicData uri="http://schemas.openxmlformats.org/drawingml/2006/table">
            <a:tbl>
              <a:tblPr rtl="1"/>
              <a:tblGrid>
                <a:gridCol w="9072563"/>
              </a:tblGrid>
              <a:tr h="554479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smtClean="0">
                          <a:ln>
                            <a:noFill/>
                          </a:ln>
                          <a:solidFill>
                            <a:srgbClr val="FF9900"/>
                          </a:solidFill>
                          <a:effectLst/>
                          <a:latin typeface="Arial" charset="0"/>
                          <a:cs typeface="Arial" charset="0"/>
                        </a:rPr>
                        <a:t>La fête de la Transfiguration de </a:t>
                      </a:r>
                      <a:r>
                        <a:rPr kumimoji="0" lang="en-US" sz="4000" b="0" i="0" u="none" strike="noStrike" cap="none" normalizeH="0" baseline="0" dirty="0" err="1" smtClean="0">
                          <a:ln>
                            <a:noFill/>
                          </a:ln>
                          <a:solidFill>
                            <a:srgbClr val="FF9900"/>
                          </a:solidFill>
                          <a:effectLst/>
                          <a:latin typeface="Arial" charset="0"/>
                          <a:cs typeface="Arial" charset="0"/>
                        </a:rPr>
                        <a:t>notre</a:t>
                      </a:r>
                      <a:r>
                        <a:rPr kumimoji="0" lang="en-US" sz="4000" b="0" i="0" u="none" strike="noStrike" cap="none" normalizeH="0" baseline="0" dirty="0" smtClean="0">
                          <a:ln>
                            <a:noFill/>
                          </a:ln>
                          <a:solidFill>
                            <a:srgbClr val="FF9900"/>
                          </a:solidFill>
                          <a:effectLst/>
                          <a:latin typeface="Arial" charset="0"/>
                          <a:cs typeface="Arial" charset="0"/>
                        </a:rPr>
                        <a:t> Seigneur </a:t>
                      </a:r>
                      <a:r>
                        <a:rPr kumimoji="0" lang="en-US" sz="4000" b="0" i="0" u="none" strike="noStrike" cap="none" normalizeH="0" baseline="0" dirty="0" err="1" smtClean="0">
                          <a:ln>
                            <a:noFill/>
                          </a:ln>
                          <a:solidFill>
                            <a:srgbClr val="FF9900"/>
                          </a:solidFill>
                          <a:effectLst/>
                          <a:latin typeface="Arial" charset="0"/>
                          <a:cs typeface="Arial" charset="0"/>
                        </a:rPr>
                        <a:t>Jésus</a:t>
                      </a:r>
                      <a:r>
                        <a:rPr kumimoji="0" lang="en-US" sz="4000" b="0" i="0" u="none" strike="noStrike" cap="none" normalizeH="0" baseline="0" dirty="0" smtClean="0">
                          <a:ln>
                            <a:noFill/>
                          </a:ln>
                          <a:solidFill>
                            <a:srgbClr val="FF9900"/>
                          </a:solidFill>
                          <a:effectLst/>
                          <a:latin typeface="Arial" charset="0"/>
                          <a:cs typeface="Arial" charset="0"/>
                        </a:rPr>
                        <a:t>-Christ </a:t>
                      </a:r>
                      <a:r>
                        <a:rPr kumimoji="0" lang="en-US" sz="4000" b="0" i="0" u="none" strike="noStrike" cap="none" normalizeH="0" baseline="0" dirty="0" err="1" smtClean="0">
                          <a:ln>
                            <a:noFill/>
                          </a:ln>
                          <a:solidFill>
                            <a:srgbClr val="FF9900"/>
                          </a:solidFill>
                          <a:effectLst/>
                          <a:latin typeface="Arial" charset="0"/>
                          <a:cs typeface="Arial" charset="0"/>
                        </a:rPr>
                        <a:t>sur</a:t>
                      </a:r>
                      <a:r>
                        <a:rPr kumimoji="0" lang="en-US" sz="4000" b="0" i="0" u="none" strike="noStrike" cap="none" normalizeH="0" baseline="0" dirty="0" smtClean="0">
                          <a:ln>
                            <a:noFill/>
                          </a:ln>
                          <a:solidFill>
                            <a:srgbClr val="FF9900"/>
                          </a:solidFill>
                          <a:effectLst/>
                          <a:latin typeface="Arial" charset="0"/>
                          <a:cs typeface="Arial" charset="0"/>
                        </a:rPr>
                        <a:t> le </a:t>
                      </a:r>
                      <a:r>
                        <a:rPr kumimoji="0" lang="en-US" sz="4000" b="0" i="0" u="none" strike="noStrike" cap="none" normalizeH="0" baseline="0" dirty="0" err="1" smtClean="0">
                          <a:ln>
                            <a:noFill/>
                          </a:ln>
                          <a:solidFill>
                            <a:srgbClr val="FF9900"/>
                          </a:solidFill>
                          <a:effectLst/>
                          <a:latin typeface="Arial" charset="0"/>
                          <a:cs typeface="Arial" charset="0"/>
                        </a:rPr>
                        <a:t>mont</a:t>
                      </a:r>
                      <a:r>
                        <a:rPr kumimoji="0" lang="en-US" sz="4000" b="0" i="0" u="none" strike="noStrike" cap="none" normalizeH="0" baseline="0" dirty="0" smtClean="0">
                          <a:ln>
                            <a:noFill/>
                          </a:ln>
                          <a:solidFill>
                            <a:srgbClr val="FF9900"/>
                          </a:solidFill>
                          <a:effectLst/>
                          <a:latin typeface="Arial" charset="0"/>
                          <a:cs typeface="Arial" charset="0"/>
                        </a:rPr>
                        <a:t> </a:t>
                      </a:r>
                      <a:r>
                        <a:rPr kumimoji="0" lang="en-US" sz="4000" b="0" i="0" u="none" strike="noStrike" cap="none" normalizeH="0" baseline="0" dirty="0" err="1" smtClean="0">
                          <a:ln>
                            <a:noFill/>
                          </a:ln>
                          <a:solidFill>
                            <a:srgbClr val="FF9900"/>
                          </a:solidFill>
                          <a:effectLst/>
                          <a:latin typeface="Arial" charset="0"/>
                          <a:cs typeface="Arial" charset="0"/>
                        </a:rPr>
                        <a:t>Thabor</a:t>
                      </a:r>
                      <a:endParaRPr kumimoji="0" lang="en-US" sz="4000" b="0"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dirty="0" smtClean="0">
                          <a:ln>
                            <a:noFill/>
                          </a:ln>
                          <a:solidFill>
                            <a:srgbClr val="FF9900"/>
                          </a:solidFill>
                          <a:effectLst/>
                          <a:latin typeface="Arial" charset="0"/>
                          <a:cs typeface="Arial" charset="0"/>
                        </a:rPr>
                        <a:t>اليوم الثالث عشر من شهر مسرة</a:t>
                      </a:r>
                      <a:endParaRPr kumimoji="0" lang="en-US" sz="36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dirty="0" smtClean="0">
                          <a:ln>
                            <a:noFill/>
                          </a:ln>
                          <a:solidFill>
                            <a:srgbClr val="FF9900"/>
                          </a:solidFill>
                          <a:effectLst/>
                          <a:latin typeface="Arial" charset="0"/>
                          <a:cs typeface="Arial" charset="0"/>
                        </a:rPr>
                        <a:t>عيد </a:t>
                      </a:r>
                      <a:r>
                        <a:rPr kumimoji="0" lang="ar-EG" sz="4000" b="1" i="0" u="none" strike="noStrike" cap="none" normalizeH="0" baseline="0" dirty="0" err="1" smtClean="0">
                          <a:ln>
                            <a:noFill/>
                          </a:ln>
                          <a:solidFill>
                            <a:srgbClr val="FF9900"/>
                          </a:solidFill>
                          <a:effectLst/>
                          <a:latin typeface="Arial" charset="0"/>
                          <a:cs typeface="Arial" charset="0"/>
                        </a:rPr>
                        <a:t>التجلى</a:t>
                      </a:r>
                      <a:r>
                        <a:rPr kumimoji="0" lang="ar-EG" sz="4000" b="1" i="0" u="none" strike="noStrike" cap="none" normalizeH="0" baseline="0" dirty="0" smtClean="0">
                          <a:ln>
                            <a:noFill/>
                          </a:ln>
                          <a:solidFill>
                            <a:srgbClr val="FF9900"/>
                          </a:solidFill>
                          <a:effectLst/>
                          <a:latin typeface="Arial" charset="0"/>
                          <a:cs typeface="Arial" charset="0"/>
                        </a:rPr>
                        <a:t> </a:t>
                      </a: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dirty="0" smtClean="0">
                          <a:ln>
                            <a:noFill/>
                          </a:ln>
                          <a:solidFill>
                            <a:srgbClr val="FF9900"/>
                          </a:solidFill>
                          <a:effectLst/>
                          <a:latin typeface="Arial" charset="0"/>
                          <a:cs typeface="Arial" charset="0"/>
                        </a:rPr>
                        <a:t>Treizième</a:t>
                      </a:r>
                      <a:r>
                        <a:rPr kumimoji="0" lang="en-US" sz="3600" b="0" i="0" u="none" strike="noStrike" cap="none" normalizeH="0" baseline="0" dirty="0" smtClean="0">
                          <a:ln>
                            <a:noFill/>
                          </a:ln>
                          <a:solidFill>
                            <a:srgbClr val="FF9900"/>
                          </a:solidFill>
                          <a:effectLst/>
                          <a:latin typeface="Arial" charset="0"/>
                          <a:cs typeface="Arial" charset="0"/>
                        </a:rPr>
                        <a:t> </a:t>
                      </a:r>
                      <a:r>
                        <a:rPr kumimoji="0" lang="fr-CA" sz="3600" b="0" i="0" u="none" strike="noStrike" cap="none" normalizeH="0" baseline="0" dirty="0" smtClean="0">
                          <a:ln>
                            <a:noFill/>
                          </a:ln>
                          <a:solidFill>
                            <a:srgbClr val="FF9900"/>
                          </a:solidFill>
                          <a:effectLst/>
                          <a:latin typeface="Arial" charset="0"/>
                          <a:cs typeface="Arial" charset="0"/>
                        </a:rPr>
                        <a:t>jour du mois de</a:t>
                      </a:r>
                      <a:r>
                        <a:rPr kumimoji="0" lang="en-US" sz="3600" b="0" i="0" u="none" strike="noStrike" cap="none" normalizeH="0" baseline="0" dirty="0" smtClean="0">
                          <a:ln>
                            <a:noFill/>
                          </a:ln>
                          <a:solidFill>
                            <a:srgbClr val="FF9900"/>
                          </a:solidFill>
                          <a:effectLst/>
                          <a:latin typeface="Arial" charset="0"/>
                          <a:cs typeface="Arial" charset="0"/>
                        </a:rPr>
                        <a:t> </a:t>
                      </a:r>
                      <a:r>
                        <a:rPr kumimoji="0" lang="en-US" sz="3600" b="0" i="0" u="none" strike="noStrike" cap="none" normalizeH="0" baseline="0" dirty="0" err="1" smtClean="0">
                          <a:ln>
                            <a:noFill/>
                          </a:ln>
                          <a:solidFill>
                            <a:srgbClr val="FF9900"/>
                          </a:solidFill>
                          <a:effectLst/>
                          <a:latin typeface="Arial" charset="0"/>
                          <a:cs typeface="Arial" charset="0"/>
                        </a:rPr>
                        <a:t>Misra</a:t>
                      </a:r>
                      <a:endParaRPr kumimoji="0" lang="fr-CA" sz="3600" b="0" i="0" u="none" strike="noStrike" cap="none" normalizeH="0" baseline="0" dirty="0" smtClean="0">
                        <a:ln>
                          <a:noFill/>
                        </a:ln>
                        <a:solidFill>
                          <a:srgbClr val="FF9900"/>
                        </a:solidFill>
                        <a:effectLst/>
                        <a:latin typeface="Arial" charset="0"/>
                        <a:cs typeface="Arial"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3938" name="Rectangle 2"/>
          <p:cNvSpPr>
            <a:spLocks noChangeArrowheads="1"/>
          </p:cNvSpPr>
          <p:nvPr/>
        </p:nvSpPr>
        <p:spPr bwMode="auto">
          <a:xfrm>
            <a:off x="755650" y="3638634"/>
            <a:ext cx="7920038" cy="2123658"/>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 </a:t>
            </a:r>
            <a:r>
              <a:rPr lang="ar-EG" sz="4400" u="sng" dirty="0" err="1">
                <a:solidFill>
                  <a:srgbClr val="FF9933"/>
                </a:solidFill>
              </a:rPr>
              <a:t>و</a:t>
            </a:r>
            <a:r>
              <a:rPr lang="ar-EG" sz="4400" u="sng" dirty="0">
                <a:solidFill>
                  <a:srgbClr val="FF9933"/>
                </a:solidFill>
              </a:rPr>
              <a:t> أنجيل  عشية</a:t>
            </a:r>
          </a:p>
          <a:p>
            <a:pPr algn="ctr" rtl="0"/>
            <a:r>
              <a:rPr lang="fr-CA" sz="4400" u="sng" dirty="0">
                <a:solidFill>
                  <a:srgbClr val="FF9933"/>
                </a:solidFill>
              </a:rPr>
              <a:t>Psaume et Évangile </a:t>
            </a:r>
            <a:r>
              <a:rPr lang="fr-CA" sz="4400" u="sng" dirty="0" smtClean="0">
                <a:solidFill>
                  <a:srgbClr val="FF9933"/>
                </a:solidFill>
              </a:rPr>
              <a:t>de la veille</a:t>
            </a:r>
            <a:endParaRPr lang="fr-CA" sz="4400" u="sng" dirty="0">
              <a:solidFill>
                <a:srgbClr val="FF9933"/>
              </a:solidFill>
            </a:endParaRPr>
          </a:p>
        </p:txBody>
      </p:sp>
      <p:pic>
        <p:nvPicPr>
          <p:cNvPr id="298393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4975" name="Group 15"/>
          <p:cNvGraphicFramePr>
            <a:graphicFrameLocks noGrp="1"/>
          </p:cNvGraphicFramePr>
          <p:nvPr/>
        </p:nvGraphicFramePr>
        <p:xfrm>
          <a:off x="251520" y="835446"/>
          <a:ext cx="8641531" cy="4249738"/>
        </p:xfrm>
        <a:graphic>
          <a:graphicData uri="http://schemas.openxmlformats.org/drawingml/2006/table">
            <a:tbl>
              <a:tblPr rtl="1"/>
              <a:tblGrid>
                <a:gridCol w="3967073"/>
                <a:gridCol w="4674458"/>
              </a:tblGrid>
              <a:tr h="4249738">
                <a:tc>
                  <a:txBody>
                    <a:bodyPr/>
                    <a:lstStyle/>
                    <a:p>
                      <a:pPr marL="0" marR="0" lvl="0" indent="0" algn="just"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err="1" smtClean="0">
                          <a:ln>
                            <a:noFill/>
                          </a:ln>
                          <a:solidFill>
                            <a:srgbClr val="FF9933"/>
                          </a:solidFill>
                          <a:effectLst/>
                          <a:latin typeface="Arial" charset="0"/>
                          <a:cs typeface="Arial" charset="0"/>
                        </a:rPr>
                        <a:t>مور</a:t>
                      </a:r>
                      <a:r>
                        <a:rPr kumimoji="0" lang="ar-SA"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r>
                        <a:rPr kumimoji="0" lang="ar-SA" sz="3600" b="0" i="0" u="sng" strike="noStrike" cap="none" normalizeH="0" baseline="0" dirty="0" smtClean="0">
                          <a:ln>
                            <a:noFill/>
                          </a:ln>
                          <a:solidFill>
                            <a:srgbClr val="FF9933"/>
                          </a:solidFill>
                          <a:effectLst/>
                          <a:latin typeface="Arial" charset="0"/>
                          <a:cs typeface="Arial" charset="0"/>
                        </a:rPr>
                        <a:t>(</a:t>
                      </a:r>
                      <a:r>
                        <a:rPr kumimoji="0" lang="en-US" sz="3600" b="0" i="0" u="sng" strike="noStrike" cap="none" normalizeH="0" baseline="0" dirty="0" smtClean="0">
                          <a:ln>
                            <a:noFill/>
                          </a:ln>
                          <a:solidFill>
                            <a:srgbClr val="FF9933"/>
                          </a:solidFill>
                          <a:effectLst/>
                          <a:latin typeface="Arial" charset="0"/>
                          <a:cs typeface="Times New Roman" pitchFamily="18" charset="0"/>
                        </a:rPr>
                        <a:t>99:6,7</a:t>
                      </a:r>
                      <a:r>
                        <a:rPr kumimoji="0" lang="ar-EG" sz="3600" b="0" i="0" u="sng" strike="noStrike" cap="none" normalizeH="0" baseline="0" dirty="0" smtClean="0">
                          <a:ln>
                            <a:noFill/>
                          </a:ln>
                          <a:solidFill>
                            <a:srgbClr val="FF9933"/>
                          </a:solidFill>
                          <a:effectLst/>
                          <a:latin typeface="Arial" charset="0"/>
                          <a:cs typeface="Arial" charset="0"/>
                        </a:rPr>
                        <a:t>)</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95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موسى </a:t>
                      </a:r>
                      <a:r>
                        <a:rPr kumimoji="0" lang="ar-SA" sz="3600" b="0" i="0" u="none" strike="noStrike" cap="none" normalizeH="0" baseline="0" dirty="0" err="1" smtClean="0">
                          <a:ln>
                            <a:noFill/>
                          </a:ln>
                          <a:solidFill>
                            <a:schemeClr val="bg1"/>
                          </a:solidFill>
                          <a:effectLst/>
                          <a:latin typeface="Arial" charset="0"/>
                          <a:cs typeface="Arial" charset="0"/>
                        </a:rPr>
                        <a:t>وهرون</a:t>
                      </a:r>
                      <a:r>
                        <a:rPr kumimoji="0" lang="ar-SA" sz="3600" b="0" i="0" u="none" strike="noStrike" cap="none" normalizeH="0" baseline="0" dirty="0" smtClean="0">
                          <a:ln>
                            <a:noFill/>
                          </a:ln>
                          <a:solidFill>
                            <a:schemeClr val="bg1"/>
                          </a:solidFill>
                          <a:effectLst/>
                          <a:latin typeface="Arial" charset="0"/>
                          <a:cs typeface="Arial" charset="0"/>
                        </a:rPr>
                        <a:t> بين كهنته وصموئيل بين الذين يدعون باسمه.دعوا الرب‏ وهو استجاب لهم. بعمود السحاب كلمهم.</a:t>
                      </a:r>
                      <a:r>
                        <a:rPr kumimoji="0" lang="en-US"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err="1" smtClean="0">
                          <a:ln>
                            <a:noFill/>
                          </a:ln>
                          <a:solidFill>
                            <a:schemeClr val="bg1"/>
                          </a:solidFill>
                          <a:effectLst/>
                          <a:latin typeface="Arial" charset="0"/>
                          <a:cs typeface="Arial" charset="0"/>
                        </a:rPr>
                        <a:t>هللويا</a:t>
                      </a:r>
                      <a:r>
                        <a:rPr kumimoji="0" lang="ar-SA" sz="3600" b="1"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a:t>
                      </a:r>
                      <a:r>
                        <a:rPr kumimoji="0" lang="en-US" sz="2800" b="0" i="0" u="sng" strike="noStrike" cap="none" normalizeH="0" baseline="0" dirty="0" smtClean="0">
                          <a:ln>
                            <a:noFill/>
                          </a:ln>
                          <a:solidFill>
                            <a:srgbClr val="FF9933"/>
                          </a:solidFill>
                          <a:effectLst/>
                          <a:latin typeface="Arial" charset="0"/>
                          <a:cs typeface="Times New Roman" pitchFamily="18" charset="0"/>
                        </a:rPr>
                        <a:t> 99:6,7</a:t>
                      </a:r>
                      <a:endParaRPr kumimoji="0" lang="fr-CA" sz="2800" b="0" i="0" u="sng"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Moïse et Aaron parmi ses prêtres, et Samuel parmi ceux qui invoquaient son nom, faisaient appel au Seigneur, et il leur répondait.</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Dans la colonne de nuée il leur parlait, Alléluia.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984976" name="Rectangle 16"/>
          <p:cNvSpPr>
            <a:spLocks noGrp="1" noChangeArrowheads="1"/>
          </p:cNvSpPr>
          <p:nvPr>
            <p:ph type="ctrTitle"/>
          </p:nvPr>
        </p:nvSpPr>
        <p:spPr/>
        <p:txBody>
          <a:bodyPr/>
          <a:lstStyle/>
          <a:p>
            <a:r>
              <a:rPr lang="en-US"/>
              <a:t>13pv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5999" name="Group 15"/>
          <p:cNvGraphicFramePr>
            <a:graphicFrameLocks noGrp="1"/>
          </p:cNvGraphicFramePr>
          <p:nvPr/>
        </p:nvGraphicFramePr>
        <p:xfrm>
          <a:off x="69850" y="44450"/>
          <a:ext cx="9074150" cy="6726048"/>
        </p:xfrm>
        <a:graphic>
          <a:graphicData uri="http://schemas.openxmlformats.org/drawingml/2006/table">
            <a:tbl>
              <a:tblPr rtl="1"/>
              <a:tblGrid>
                <a:gridCol w="4206326"/>
                <a:gridCol w="486782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smtClean="0">
                          <a:ln>
                            <a:noFill/>
                          </a:ln>
                          <a:solidFill>
                            <a:srgbClr val="FF9933"/>
                          </a:solidFill>
                          <a:effectLst/>
                          <a:latin typeface="Arial" charset="0"/>
                          <a:cs typeface="Arial" charset="0"/>
                        </a:rPr>
                        <a:t>لوقا ( 9 : </a:t>
                      </a:r>
                      <a:r>
                        <a:rPr kumimoji="0" lang="en-US" sz="3200" b="0" i="0" u="sng" strike="noStrike" cap="none" normalizeH="0" baseline="0" dirty="0" smtClean="0">
                          <a:ln>
                            <a:noFill/>
                          </a:ln>
                          <a:solidFill>
                            <a:srgbClr val="FF9933"/>
                          </a:solidFill>
                          <a:effectLst/>
                          <a:latin typeface="Arial" charset="0"/>
                          <a:cs typeface="Arial" charset="0"/>
                        </a:rPr>
                        <a:t> 28 </a:t>
                      </a:r>
                      <a:r>
                        <a:rPr kumimoji="0" lang="ar-EG" sz="3200" b="0" i="0" u="sng" strike="noStrike" cap="none" normalizeH="0" baseline="0" dirty="0" smtClean="0">
                          <a:ln>
                            <a:noFill/>
                          </a:ln>
                          <a:solidFill>
                            <a:srgbClr val="FF9933"/>
                          </a:solidFill>
                          <a:effectLst/>
                          <a:latin typeface="Arial" charset="0"/>
                          <a:cs typeface="Arial" charset="0"/>
                        </a:rPr>
                        <a:t>– </a:t>
                      </a:r>
                      <a:r>
                        <a:rPr kumimoji="0" lang="en-US" sz="3200" b="0" i="0" u="sng" strike="noStrike" cap="none" normalizeH="0" baseline="0" dirty="0" smtClean="0">
                          <a:ln>
                            <a:noFill/>
                          </a:ln>
                          <a:solidFill>
                            <a:srgbClr val="FF9933"/>
                          </a:solidFill>
                          <a:effectLst/>
                          <a:latin typeface="Arial" charset="0"/>
                          <a:cs typeface="Arial" charset="0"/>
                        </a:rPr>
                        <a:t>36</a:t>
                      </a:r>
                      <a:r>
                        <a:rPr kumimoji="0" lang="ar-EG" sz="3200" b="0" i="0" u="sng" strike="noStrike" cap="none" normalizeH="0" baseline="0" dirty="0" smtClean="0">
                          <a:ln>
                            <a:noFill/>
                          </a:ln>
                          <a:solidFill>
                            <a:srgbClr val="FF9933"/>
                          </a:solidFill>
                          <a:effectLst/>
                          <a:latin typeface="Arial" charset="0"/>
                          <a:cs typeface="Arial" charset="0"/>
                        </a:rPr>
                        <a:t> )</a:t>
                      </a:r>
                      <a:endParaRPr kumimoji="0" lang="ar-SA" sz="32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 وبعد هذا الكلام بنحو ثمانية </a:t>
                      </a:r>
                      <a:r>
                        <a:rPr kumimoji="0" lang="ar-SA" sz="3600" b="0" i="0" u="none" strike="noStrike" cap="none" normalizeH="0" baseline="0" dirty="0" err="1" smtClean="0">
                          <a:ln>
                            <a:noFill/>
                          </a:ln>
                          <a:solidFill>
                            <a:schemeClr val="bg1"/>
                          </a:solidFill>
                          <a:effectLst/>
                          <a:latin typeface="Arial" charset="0"/>
                          <a:cs typeface="Arial" charset="0"/>
                        </a:rPr>
                        <a:t>ايام</a:t>
                      </a:r>
                      <a:r>
                        <a:rPr kumimoji="0" lang="ar-SA" sz="3600" b="0" i="0" u="none" strike="noStrike" cap="none" normalizeH="0" baseline="0" dirty="0" smtClean="0">
                          <a:ln>
                            <a:noFill/>
                          </a:ln>
                          <a:solidFill>
                            <a:schemeClr val="bg1"/>
                          </a:solidFill>
                          <a:effectLst/>
                          <a:latin typeface="Arial" charset="0"/>
                          <a:cs typeface="Arial" charset="0"/>
                        </a:rPr>
                        <a:t> اخذ بطرس ويوحنا ويعقوب وصعد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جبل ليصلّي. وفيما هو يصلّي صارت هيئة وجهه متغيرة</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ولباسه مبيضا لامعا. </a:t>
                      </a:r>
                      <a:r>
                        <a:rPr kumimoji="0" lang="ar-SA" sz="3600" b="0" i="0" u="none" strike="noStrike" cap="none" normalizeH="0" baseline="0" dirty="0" err="1" smtClean="0">
                          <a:ln>
                            <a:noFill/>
                          </a:ln>
                          <a:solidFill>
                            <a:schemeClr val="bg1"/>
                          </a:solidFill>
                          <a:effectLst/>
                          <a:latin typeface="Arial" charset="0"/>
                          <a:cs typeface="Arial" charset="0"/>
                        </a:rPr>
                        <a:t>واذا</a:t>
                      </a:r>
                      <a:r>
                        <a:rPr kumimoji="0" lang="ar-SA" sz="3600" b="0" i="0" u="none" strike="noStrike" cap="none" normalizeH="0" baseline="0" dirty="0" smtClean="0">
                          <a:ln>
                            <a:noFill/>
                          </a:ln>
                          <a:solidFill>
                            <a:schemeClr val="bg1"/>
                          </a:solidFill>
                          <a:effectLst/>
                          <a:latin typeface="Arial" charset="0"/>
                          <a:cs typeface="Arial" charset="0"/>
                        </a:rPr>
                        <a:t> رجلان يتكلمان معه وهما موسى </a:t>
                      </a:r>
                      <a:r>
                        <a:rPr kumimoji="0" lang="ar-SA" sz="3600" b="0" i="0" u="none" strike="noStrike" cap="none" normalizeH="0" baseline="0" dirty="0" err="1" smtClean="0">
                          <a:ln>
                            <a:noFill/>
                          </a:ln>
                          <a:solidFill>
                            <a:schemeClr val="bg1"/>
                          </a:solidFill>
                          <a:effectLst/>
                          <a:latin typeface="Arial" charset="0"/>
                          <a:cs typeface="Arial" charset="0"/>
                        </a:rPr>
                        <a:t>وايليا</a:t>
                      </a:r>
                      <a:r>
                        <a:rPr kumimoji="0" lang="ar-SA" sz="3600" b="0" i="0" u="none" strike="noStrike" cap="none" normalizeH="0" baseline="0" dirty="0" smtClean="0">
                          <a:ln>
                            <a:noFill/>
                          </a:ln>
                          <a:solidFill>
                            <a:schemeClr val="bg1"/>
                          </a:solidFill>
                          <a:effectLst/>
                          <a:latin typeface="Arial" charset="0"/>
                          <a:cs typeface="Arial" charset="0"/>
                        </a:rPr>
                        <a:t>.  اللذان ظهرا بمجد وتكلما عن خروجه الذي كان عتيدا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يكمله في </a:t>
                      </a:r>
                      <a:r>
                        <a:rPr kumimoji="0" lang="ar-SA" sz="3600" b="0" i="0" u="none" strike="noStrike" cap="none" normalizeH="0" baseline="0" dirty="0" err="1" smtClean="0">
                          <a:ln>
                            <a:noFill/>
                          </a:ln>
                          <a:solidFill>
                            <a:schemeClr val="bg1"/>
                          </a:solidFill>
                          <a:effectLst/>
                          <a:latin typeface="Arial" charset="0"/>
                          <a:cs typeface="Arial" charset="0"/>
                        </a:rPr>
                        <a:t>اورشليم</a:t>
                      </a:r>
                      <a:r>
                        <a:rPr kumimoji="0" lang="ar-SA" sz="3600" b="0" i="0" u="none" strike="noStrike" cap="none" normalizeH="0" baseline="0" dirty="0" smtClean="0">
                          <a:ln>
                            <a:noFill/>
                          </a:ln>
                          <a:solidFill>
                            <a:schemeClr val="bg1"/>
                          </a:solidFill>
                          <a:effectLst/>
                          <a:latin typeface="Arial" charset="0"/>
                          <a:cs typeface="Arial" charset="0"/>
                        </a:rPr>
                        <a:t>.</a:t>
                      </a:r>
                      <a:r>
                        <a:rPr kumimoji="0" lang="ar-EG" sz="3600" b="0" i="0" u="none" strike="noStrike" cap="none" normalizeH="0" baseline="0" dirty="0" smtClean="0">
                          <a:ln>
                            <a:noFill/>
                          </a:ln>
                          <a:solidFill>
                            <a:schemeClr val="bg1"/>
                          </a:solidFill>
                          <a:effectLst/>
                          <a:latin typeface="Arial" charset="0"/>
                          <a:cs typeface="Arial" charset="0"/>
                        </a:rPr>
                        <a:t> </a:t>
                      </a:r>
                      <a:endParaRPr kumimoji="0" lang="en-US"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Arial" charset="0"/>
                        </a:rPr>
                        <a:t>Luc 9 : 28 - 36</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700" b="0" i="0" u="none" strike="noStrike" cap="none" normalizeH="0" baseline="0" dirty="0" smtClean="0">
                          <a:ln>
                            <a:noFill/>
                          </a:ln>
                          <a:solidFill>
                            <a:schemeClr val="bg1"/>
                          </a:solidFill>
                          <a:effectLst/>
                          <a:latin typeface="Arial" charset="0"/>
                          <a:cs typeface="Arial" charset="0"/>
                        </a:rPr>
                        <a:t>28 Or, environ huit jours après ces paroles, Jésus prit avec lui Pierre, Jean et Jacques et monta sur la montagne pour prier. 29 Pendant qu'il priait, l'aspect de son visage changea et son vêtement devint d'une blancheur éclatante. 30 Et voici que deux hommes s'entretenaient avec lui; c'étaient Moïse et Élie; 31 apparus en gloire, ils parlaient de son départ qui allait s'accomplir à Jérusalem.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986000" name="Rectangle 16"/>
          <p:cNvSpPr>
            <a:spLocks noGrp="1" noChangeArrowheads="1"/>
          </p:cNvSpPr>
          <p:nvPr>
            <p:ph type="ctrTitle"/>
          </p:nvPr>
        </p:nvSpPr>
        <p:spPr/>
        <p:txBody>
          <a:bodyPr/>
          <a:lstStyle/>
          <a:p>
            <a:r>
              <a:rPr lang="en-US"/>
              <a:t>13v</a:t>
            </a:r>
          </a:p>
        </p:txBody>
      </p:sp>
    </p:spTree>
  </p:cSld>
  <p:clrMapOvr>
    <a:masterClrMapping/>
  </p:clrMapOvr>
  <p:timing>
    <p:tnLst>
      <p:par>
        <p:cTn id="1" dur="indefinite" restart="never" nodeType="tmRoot"/>
      </p:par>
    </p:tnLst>
  </p:timing>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8034" name="Group 2"/>
          <p:cNvGraphicFramePr>
            <a:graphicFrameLocks noGrp="1"/>
          </p:cNvGraphicFramePr>
          <p:nvPr/>
        </p:nvGraphicFramePr>
        <p:xfrm>
          <a:off x="144016" y="398864"/>
          <a:ext cx="8892480" cy="6126480"/>
        </p:xfrm>
        <a:graphic>
          <a:graphicData uri="http://schemas.openxmlformats.org/drawingml/2006/table">
            <a:tbl>
              <a:tblPr rtl="1"/>
              <a:tblGrid>
                <a:gridCol w="4035667"/>
                <a:gridCol w="4856813"/>
              </a:tblGrid>
              <a:tr h="4537075">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واما</a:t>
                      </a:r>
                      <a:r>
                        <a:rPr kumimoji="0" lang="ar-SA" sz="3600" b="0" i="0" u="none" strike="noStrike" cap="none" normalizeH="0" baseline="0" dirty="0" smtClean="0">
                          <a:ln>
                            <a:noFill/>
                          </a:ln>
                          <a:solidFill>
                            <a:schemeClr val="bg1"/>
                          </a:solidFill>
                          <a:effectLst/>
                          <a:latin typeface="Arial" charset="0"/>
                          <a:cs typeface="Arial" charset="0"/>
                        </a:rPr>
                        <a:t> بطرس واللذان معه فكانوا قد تثقلوا بالنوم.فلما استيقظوا رأوا مجده والرجلين الواقفين معه. وفيما هما يفارقانه قال بطرس ليسوع يا معلّم جيد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نكون </a:t>
                      </a:r>
                      <a:r>
                        <a:rPr kumimoji="0" lang="ar-SA" sz="3600" b="0" i="0" u="none" strike="noStrike" cap="none" normalizeH="0" baseline="0" dirty="0" err="1" smtClean="0">
                          <a:ln>
                            <a:noFill/>
                          </a:ln>
                          <a:solidFill>
                            <a:schemeClr val="bg1"/>
                          </a:solidFill>
                          <a:effectLst/>
                          <a:latin typeface="Arial" charset="0"/>
                          <a:cs typeface="Arial" charset="0"/>
                        </a:rPr>
                        <a:t>ههنا</a:t>
                      </a:r>
                      <a:r>
                        <a:rPr kumimoji="0" lang="ar-SA" sz="3600" b="0" i="0" u="none" strike="noStrike" cap="none" normalizeH="0" baseline="0" dirty="0" smtClean="0">
                          <a:ln>
                            <a:noFill/>
                          </a:ln>
                          <a:solidFill>
                            <a:schemeClr val="bg1"/>
                          </a:solidFill>
                          <a:effectLst/>
                          <a:latin typeface="Arial" charset="0"/>
                          <a:cs typeface="Arial" charset="0"/>
                        </a:rPr>
                        <a:t>. فلنصنع ثلاثة </a:t>
                      </a:r>
                      <a:r>
                        <a:rPr kumimoji="0" lang="ar-SA" sz="3600" b="0" i="0" u="none" strike="noStrike" cap="none" normalizeH="0" baseline="0" dirty="0" err="1" smtClean="0">
                          <a:ln>
                            <a:noFill/>
                          </a:ln>
                          <a:solidFill>
                            <a:schemeClr val="bg1"/>
                          </a:solidFill>
                          <a:effectLst/>
                          <a:latin typeface="Arial" charset="0"/>
                          <a:cs typeface="Arial" charset="0"/>
                        </a:rPr>
                        <a:t>مظال</a:t>
                      </a:r>
                      <a:r>
                        <a:rPr kumimoji="0" lang="ar-SA" sz="3600" b="0" i="0" u="none" strike="noStrike" cap="none" normalizeH="0" baseline="0" dirty="0" smtClean="0">
                          <a:ln>
                            <a:noFill/>
                          </a:ln>
                          <a:solidFill>
                            <a:schemeClr val="bg1"/>
                          </a:solidFill>
                          <a:effectLst/>
                          <a:latin typeface="Arial" charset="0"/>
                          <a:cs typeface="Arial" charset="0"/>
                        </a:rPr>
                        <a:t>.لك واحدة ولموسى واحدة </a:t>
                      </a:r>
                      <a:r>
                        <a:rPr kumimoji="0" lang="ar-SA" sz="3600" b="0" i="0" u="none" strike="noStrike" cap="none" normalizeH="0" baseline="0" dirty="0" err="1" smtClean="0">
                          <a:ln>
                            <a:noFill/>
                          </a:ln>
                          <a:solidFill>
                            <a:schemeClr val="bg1"/>
                          </a:solidFill>
                          <a:effectLst/>
                          <a:latin typeface="Arial" charset="0"/>
                          <a:cs typeface="Arial" charset="0"/>
                        </a:rPr>
                        <a:t>ولايليا</a:t>
                      </a:r>
                      <a:r>
                        <a:rPr kumimoji="0" lang="ar-SA" sz="3600" b="0" i="0" u="none" strike="noStrike" cap="none" normalizeH="0" baseline="0" dirty="0" smtClean="0">
                          <a:ln>
                            <a:noFill/>
                          </a:ln>
                          <a:solidFill>
                            <a:schemeClr val="bg1"/>
                          </a:solidFill>
                          <a:effectLst/>
                          <a:latin typeface="Arial" charset="0"/>
                          <a:cs typeface="Arial" charset="0"/>
                        </a:rPr>
                        <a:t> واحدة.وهو لا يعلم ما يقول.</a:t>
                      </a:r>
                      <a:r>
                        <a:rPr kumimoji="0" lang="en-US" sz="3600" b="0" i="0" u="none" strike="noStrike" cap="none" normalizeH="0" baseline="0" dirty="0" smtClean="0">
                          <a:ln>
                            <a:noFill/>
                          </a:ln>
                          <a:solidFill>
                            <a:schemeClr val="bg1"/>
                          </a:solidFill>
                          <a:effectLst/>
                          <a:latin typeface="Arial" charset="0"/>
                          <a:cs typeface="Arial" charset="0"/>
                        </a:rPr>
                        <a:t> </a:t>
                      </a:r>
                      <a:r>
                        <a:rPr kumimoji="0" lang="ar-EG" sz="3600" b="0" i="0" u="none" strike="noStrike" cap="none" normalizeH="0" baseline="0" dirty="0" smtClean="0">
                          <a:ln>
                            <a:noFill/>
                          </a:ln>
                          <a:solidFill>
                            <a:schemeClr val="bg1"/>
                          </a:solidFill>
                          <a:effectLst/>
                          <a:latin typeface="Arial" charset="0"/>
                          <a:cs typeface="Arial" charset="0"/>
                        </a:rPr>
                        <a:t> </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32 Pierre et ses compagnons étaient écrasés de sommeil; mais, s'étant réveillés, ils virent la gloire de Jésus et les deux hommes qui se tenaient avec lui. 33 Or, comme ceux-ci se séparaient de Jésus, Pierre lui dit: "Maître, il est bon que nous soyons ici; dressons trois tentes: une pour toi, une pour Moïse, une pour Elie." Il ne savait pas ce qu'il disait.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0095" name="Group 15"/>
          <p:cNvGraphicFramePr>
            <a:graphicFrameLocks noGrp="1"/>
          </p:cNvGraphicFramePr>
          <p:nvPr/>
        </p:nvGraphicFramePr>
        <p:xfrm>
          <a:off x="34925" y="115888"/>
          <a:ext cx="9074150" cy="6677280"/>
        </p:xfrm>
        <a:graphic>
          <a:graphicData uri="http://schemas.openxmlformats.org/drawingml/2006/table">
            <a:tbl>
              <a:tblPr rtl="1"/>
              <a:tblGrid>
                <a:gridCol w="3849833"/>
                <a:gridCol w="5224317"/>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وفيما هو يقول ذلك كانت سحابة فظللتهم.فخافوا عندما دخلوا في السحابة.</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وصار صوت من السحابة قائلا هذا هو ابني الحبيب.له اسمعوا.ولما كان الصوت وجد يسوع وحده.</a:t>
                      </a:r>
                      <a:r>
                        <a:rPr kumimoji="0" lang="ar-SA" sz="3600" b="0" i="0" u="none" strike="noStrike" cap="none" normalizeH="0" baseline="0" dirty="0" err="1" smtClean="0">
                          <a:ln>
                            <a:noFill/>
                          </a:ln>
                          <a:solidFill>
                            <a:schemeClr val="bg1"/>
                          </a:solidFill>
                          <a:effectLst/>
                          <a:latin typeface="Arial" charset="0"/>
                          <a:cs typeface="Arial" charset="0"/>
                        </a:rPr>
                        <a:t>واما</a:t>
                      </a:r>
                      <a:r>
                        <a:rPr kumimoji="0" lang="ar-SA" sz="3600" b="0" i="0" u="none" strike="noStrike" cap="none" normalizeH="0" baseline="0" dirty="0" smtClean="0">
                          <a:ln>
                            <a:noFill/>
                          </a:ln>
                          <a:solidFill>
                            <a:schemeClr val="bg1"/>
                          </a:solidFill>
                          <a:effectLst/>
                          <a:latin typeface="Arial" charset="0"/>
                          <a:cs typeface="Arial" charset="0"/>
                        </a:rPr>
                        <a:t> هم فسكتوا ولم يخبروا </a:t>
                      </a:r>
                      <a:r>
                        <a:rPr kumimoji="0" lang="ar-SA" sz="3600" b="0" i="0" u="none" strike="noStrike" cap="none" normalizeH="0" baseline="0" dirty="0" err="1" smtClean="0">
                          <a:ln>
                            <a:noFill/>
                          </a:ln>
                          <a:solidFill>
                            <a:schemeClr val="bg1"/>
                          </a:solidFill>
                          <a:effectLst/>
                          <a:latin typeface="Arial" charset="0"/>
                          <a:cs typeface="Arial" charset="0"/>
                        </a:rPr>
                        <a:t>احدا</a:t>
                      </a:r>
                      <a:r>
                        <a:rPr kumimoji="0" lang="ar-SA" sz="3600" b="0" i="0" u="none" strike="noStrike" cap="none" normalizeH="0" baseline="0" dirty="0" smtClean="0">
                          <a:ln>
                            <a:noFill/>
                          </a:ln>
                          <a:solidFill>
                            <a:schemeClr val="bg1"/>
                          </a:solidFill>
                          <a:effectLst/>
                          <a:latin typeface="Arial" charset="0"/>
                          <a:cs typeface="Arial" charset="0"/>
                        </a:rPr>
                        <a:t> في تلك </a:t>
                      </a:r>
                      <a:r>
                        <a:rPr kumimoji="0" lang="ar-SA" sz="3600" b="0" i="0" u="none" strike="noStrike" cap="none" normalizeH="0" baseline="0" dirty="0" err="1" smtClean="0">
                          <a:ln>
                            <a:noFill/>
                          </a:ln>
                          <a:solidFill>
                            <a:schemeClr val="bg1"/>
                          </a:solidFill>
                          <a:effectLst/>
                          <a:latin typeface="Arial" charset="0"/>
                          <a:cs typeface="Arial" charset="0"/>
                        </a:rPr>
                        <a:t>الايام</a:t>
                      </a:r>
                      <a:r>
                        <a:rPr kumimoji="0" lang="ar-SA" sz="3600" b="0" i="0" u="none" strike="noStrike" cap="none" normalizeH="0" baseline="0" dirty="0" smtClean="0">
                          <a:ln>
                            <a:noFill/>
                          </a:ln>
                          <a:solidFill>
                            <a:schemeClr val="bg1"/>
                          </a:solidFill>
                          <a:effectLst/>
                          <a:latin typeface="Arial" charset="0"/>
                          <a:cs typeface="Arial" charset="0"/>
                        </a:rPr>
                        <a:t> بشيء مما </a:t>
                      </a:r>
                      <a:r>
                        <a:rPr kumimoji="0" lang="ar-SA" sz="3600" b="0" i="0" u="none" strike="noStrike" cap="none" normalizeH="0" baseline="0" dirty="0" err="1" smtClean="0">
                          <a:ln>
                            <a:noFill/>
                          </a:ln>
                          <a:solidFill>
                            <a:schemeClr val="bg1"/>
                          </a:solidFill>
                          <a:effectLst/>
                          <a:latin typeface="Arial" charset="0"/>
                          <a:cs typeface="Arial" charset="0"/>
                        </a:rPr>
                        <a:t>ابصروه</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3600" b="1" i="0" u="none" strike="noStrike" cap="none" normalizeH="0" baseline="0" dirty="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34 Comme il parlait ainsi, survint une nuée qui les recouvrait. La crainte les saisit au moment où ils y pénétraient. 35 Et il y eut une voix venant de la nuée; elle disait: "Celui-ci est mon Fils, celui que j'ai élu, écoutez-le!"  36 Au moment où la voix retentit, il n'y eut plus que Jésus seul. Les disciples gardèrent le silence et ils ne racontèrent à personne, en ce temps-là, rien de ce qu'ils avaient vu. </a:t>
                      </a:r>
                      <a:endParaRPr kumimoji="0" lang="fr-CA"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1106" name="Rectangle 2"/>
          <p:cNvSpPr>
            <a:spLocks noChangeArrowheads="1"/>
          </p:cNvSpPr>
          <p:nvPr/>
        </p:nvSpPr>
        <p:spPr bwMode="auto">
          <a:xfrm>
            <a:off x="755650" y="3710642"/>
            <a:ext cx="7920038" cy="1446550"/>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 </a:t>
            </a:r>
            <a:r>
              <a:rPr lang="ar-EG" sz="4400" u="sng" dirty="0" err="1">
                <a:solidFill>
                  <a:srgbClr val="FF9933"/>
                </a:solidFill>
              </a:rPr>
              <a:t>و</a:t>
            </a:r>
            <a:r>
              <a:rPr lang="ar-EG" sz="4400" u="sng" dirty="0">
                <a:solidFill>
                  <a:srgbClr val="FF9933"/>
                </a:solidFill>
              </a:rPr>
              <a:t> أنجيل  باكر</a:t>
            </a:r>
          </a:p>
          <a:p>
            <a:pPr algn="ctr"/>
            <a:r>
              <a:rPr lang="fr-CA" sz="4400" u="sng" dirty="0">
                <a:solidFill>
                  <a:srgbClr val="FF9933"/>
                </a:solidFill>
              </a:rPr>
              <a:t>Psaume et Évangile du Matin</a:t>
            </a:r>
          </a:p>
        </p:txBody>
      </p:sp>
      <p:pic>
        <p:nvPicPr>
          <p:cNvPr id="299110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2144" name="Group 16"/>
          <p:cNvGraphicFramePr>
            <a:graphicFrameLocks noGrp="1"/>
          </p:cNvGraphicFramePr>
          <p:nvPr/>
        </p:nvGraphicFramePr>
        <p:xfrm>
          <a:off x="69850" y="0"/>
          <a:ext cx="9074150" cy="6527040"/>
        </p:xfrm>
        <a:graphic>
          <a:graphicData uri="http://schemas.openxmlformats.org/drawingml/2006/table">
            <a:tbl>
              <a:tblPr rtl="1"/>
              <a:tblGrid>
                <a:gridCol w="4572000"/>
                <a:gridCol w="4502150"/>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a:t>
                      </a:r>
                      <a:r>
                        <a:rPr kumimoji="0" lang="ar-SA" sz="3600" b="0" i="0" u="sng" strike="noStrike" cap="none" normalizeH="0" baseline="0" smtClean="0">
                          <a:ln>
                            <a:noFill/>
                          </a:ln>
                          <a:solidFill>
                            <a:srgbClr val="FF9933"/>
                          </a:solidFill>
                          <a:effectLst/>
                          <a:latin typeface="Arial" charset="0"/>
                          <a:cs typeface="Arial" charset="0"/>
                        </a:rPr>
                        <a:t>(</a:t>
                      </a:r>
                      <a:r>
                        <a:rPr kumimoji="0" lang="en-US" sz="3200" b="0" i="0" u="sng" strike="noStrike" cap="none" normalizeH="0" baseline="0" smtClean="0">
                          <a:ln>
                            <a:noFill/>
                          </a:ln>
                          <a:solidFill>
                            <a:srgbClr val="FF9933"/>
                          </a:solidFill>
                          <a:effectLst/>
                          <a:latin typeface="Arial" charset="0"/>
                          <a:cs typeface="Times New Roman" pitchFamily="18" charset="0"/>
                        </a:rPr>
                        <a:t>104:31-32</a:t>
                      </a:r>
                      <a:r>
                        <a:rPr kumimoji="0" lang="ar-SA" sz="3600" b="0" i="0" u="sng" strike="noStrike" cap="none" normalizeH="0" baseline="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يكون مجد الرب الى الدهر.يفرح الرب باعماله. الناظر الى الارض فترتعد.يمسّ الجبال فتدخن.</a:t>
                      </a:r>
                      <a:r>
                        <a:rPr kumimoji="0" lang="en-US" sz="36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33"/>
                          </a:solidFill>
                          <a:effectLst/>
                          <a:latin typeface="Arial" charset="0"/>
                          <a:cs typeface="Times New Roman" pitchFamily="18" charset="0"/>
                        </a:rPr>
                        <a:t>Psaumes </a:t>
                      </a:r>
                      <a:r>
                        <a:rPr kumimoji="0" lang="en-US" sz="3200" b="0" i="0" u="sng" strike="noStrike" cap="none" normalizeH="0" baseline="0" smtClean="0">
                          <a:ln>
                            <a:noFill/>
                          </a:ln>
                          <a:solidFill>
                            <a:srgbClr val="FF9933"/>
                          </a:solidFill>
                          <a:effectLst/>
                          <a:latin typeface="Arial" charset="0"/>
                          <a:cs typeface="Times New Roman" pitchFamily="18" charset="0"/>
                        </a:rPr>
                        <a:t> 104:31-32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Que la gloire du Seigneur dure toujours, Que le Seigneur se réjouisse de ses oeuvres.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Il regarde la terre, et elle tremble; Il touche les montagnes, et elles fument,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104:31-32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May the glory of the LORD endure forever; may the LORD rejoice in His works.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He looks on the earth, and it trembles; He touches the hills, and they smoke.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992145" name="Rectangle 17"/>
          <p:cNvSpPr>
            <a:spLocks noGrp="1" noChangeArrowheads="1"/>
          </p:cNvSpPr>
          <p:nvPr>
            <p:ph type="ctrTitle"/>
          </p:nvPr>
        </p:nvSpPr>
        <p:spPr/>
        <p:txBody>
          <a:bodyPr/>
          <a:lstStyle/>
          <a:p>
            <a:r>
              <a:rPr lang="en-US"/>
              <a:t>13pm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3168" name="Group 16"/>
          <p:cNvGraphicFramePr>
            <a:graphicFrameLocks noGrp="1"/>
          </p:cNvGraphicFramePr>
          <p:nvPr/>
        </p:nvGraphicFramePr>
        <p:xfrm>
          <a:off x="34925" y="0"/>
          <a:ext cx="9109075" cy="6851904"/>
        </p:xfrm>
        <a:graphic>
          <a:graphicData uri="http://schemas.openxmlformats.org/drawingml/2006/table">
            <a:tbl>
              <a:tblPr rtl="1"/>
              <a:tblGrid>
                <a:gridCol w="4572000"/>
                <a:gridCol w="4537075"/>
              </a:tblGrid>
              <a:tr h="19161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متى ( 17 : 1 – 9 )</a:t>
                      </a:r>
                      <a:endParaRPr kumimoji="0" lang="ar-S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ستة ايام اخذ يسوع بطرس ويعقوب ويوحنا اخاه وصعد بهم الى جبل عال منفردين.وتغيّرت هيئته قدّامهم واضاء وجهه كالشمس وصارت ثيابه بيضاء كالنور.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17:1-9 </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993169" name="Rectangle 17"/>
          <p:cNvSpPr>
            <a:spLocks noGrp="1" noChangeArrowheads="1"/>
          </p:cNvSpPr>
          <p:nvPr>
            <p:ph type="ctrTitle"/>
          </p:nvPr>
        </p:nvSpPr>
        <p:spPr/>
        <p:txBody>
          <a:bodyPr/>
          <a:lstStyle/>
          <a:p>
            <a:r>
              <a:rPr lang="en-US"/>
              <a:t>13m</a:t>
            </a:r>
          </a:p>
        </p:txBody>
      </p:sp>
    </p:spTree>
  </p:cSld>
  <p:clrMapOvr>
    <a:masterClrMapping/>
  </p:clrMapOvr>
  <p:timing>
    <p:tnLst>
      <p:par>
        <p:cTn id="1" dur="indefinite" restart="never" nodeType="tmRoot"/>
      </p:par>
    </p:tnLst>
  </p:timing>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4178" name="Group 2"/>
          <p:cNvGraphicFramePr>
            <a:graphicFrameLocks noGrp="1"/>
          </p:cNvGraphicFramePr>
          <p:nvPr/>
        </p:nvGraphicFramePr>
        <p:xfrm>
          <a:off x="69850" y="0"/>
          <a:ext cx="9074150" cy="6274753"/>
        </p:xfrm>
        <a:graphic>
          <a:graphicData uri="http://schemas.openxmlformats.org/drawingml/2006/table">
            <a:tbl>
              <a:tblPr rtl="1"/>
              <a:tblGrid>
                <a:gridCol w="4643437"/>
                <a:gridCol w="4430713"/>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واذا موسى وايليا قد ظهرا لهم يتكلمان معه.فجعل بطرس يقول ليسوع يا رب جيد ان نكون ههنا.فان شئت نصنع هنا ثلاث مظال.لك واحدة ولموسى واحدة ولايليا واحدة.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5213" name="Group 13"/>
          <p:cNvGraphicFramePr>
            <a:graphicFrameLocks noGrp="1"/>
          </p:cNvGraphicFramePr>
          <p:nvPr/>
        </p:nvGraphicFramePr>
        <p:xfrm>
          <a:off x="69850" y="0"/>
          <a:ext cx="9074150" cy="6485573"/>
        </p:xfrm>
        <a:graphic>
          <a:graphicData uri="http://schemas.openxmlformats.org/drawingml/2006/table">
            <a:tbl>
              <a:tblPr rtl="1"/>
              <a:tblGrid>
                <a:gridCol w="4500562"/>
                <a:gridCol w="4573588"/>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يتكلم اذا سحابة نيرة ظللتهم وصوت من السحابة قائلا هذا هو ابني الحبيب الذي به سررت.له اسمعوا. ولما سمع التلاميذ سقطوا على وجوههم وخافوا جدا.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Comme il parlait encore, voici qu'une nuée les recouvrit. Et voici que, de la nuée, une voix disait: "Celui-ci est mon Fils bien-aimé, celui qu'il m'a plu de choisir. Écoutez-le! 6 En entendant cela, les disciples tombèrent la face contre terre, saisis d'une grande crainte.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6226" name="Group 2"/>
          <p:cNvGraphicFramePr>
            <a:graphicFrameLocks noGrp="1"/>
          </p:cNvGraphicFramePr>
          <p:nvPr/>
        </p:nvGraphicFramePr>
        <p:xfrm>
          <a:off x="69850" y="0"/>
          <a:ext cx="9074150" cy="6165851"/>
        </p:xfrm>
        <a:graphic>
          <a:graphicData uri="http://schemas.openxmlformats.org/drawingml/2006/table">
            <a:tbl>
              <a:tblPr rtl="1"/>
              <a:tblGrid>
                <a:gridCol w="4356100"/>
                <a:gridCol w="47180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يسوع ولمسهم وقال قوموا ولا تخافوا. فرفعوا اعينهم ولم يروا احدا الا يسوع وحده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Jésus s'approcha, il les toucha et dit: "Relevez-vous! soyez sans crainte! 8 Levant les yeux, il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But Jesus came and touched them and said, Arise, and do not be afraid.'' 8 When they had lifted up their eyes, they saw no one but Jesus only.</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7263" name="Group 15"/>
          <p:cNvGraphicFramePr>
            <a:graphicFrameLocks noGrp="1"/>
          </p:cNvGraphicFramePr>
          <p:nvPr/>
        </p:nvGraphicFramePr>
        <p:xfrm>
          <a:off x="34925" y="44450"/>
          <a:ext cx="9074150" cy="5830762"/>
        </p:xfrm>
        <a:graphic>
          <a:graphicData uri="http://schemas.openxmlformats.org/drawingml/2006/table">
            <a:tbl>
              <a:tblPr rtl="1"/>
              <a:tblGrid>
                <a:gridCol w="4897437"/>
                <a:gridCol w="41767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هم نازلون من الجبل اوصاهم يسوع قائلا لا تعلموا احدا بما رأيتم حتى يقوم ابن الانسان من الاموات.</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Now as they came down from the mountain, Jesus commanded them, saying, Tell the vision to no one until the Son of Man is risen from the dead.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82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9982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982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9827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0337" name="Group 17"/>
          <p:cNvGraphicFramePr>
            <a:graphicFrameLocks noGrp="1"/>
          </p:cNvGraphicFramePr>
          <p:nvPr/>
        </p:nvGraphicFramePr>
        <p:xfrm>
          <a:off x="69850" y="0"/>
          <a:ext cx="9074150" cy="6450394"/>
        </p:xfrm>
        <a:graphic>
          <a:graphicData uri="http://schemas.openxmlformats.org/drawingml/2006/table">
            <a:tbl>
              <a:tblPr rtl="1"/>
              <a:tblGrid>
                <a:gridCol w="4284662"/>
                <a:gridCol w="4789488"/>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00"/>
                          </a:solidFill>
                          <a:effectLst/>
                          <a:latin typeface="Arial" charset="0"/>
                          <a:cs typeface="Arial" charset="0"/>
                        </a:rPr>
                        <a:t>رسالة بولس الرسول إلى أهل</a:t>
                      </a:r>
                      <a:r>
                        <a:rPr kumimoji="0" lang="ar-EG" sz="3600" b="0" i="0" u="sng" strike="noStrike" cap="none" normalizeH="0" baseline="0" smtClean="0">
                          <a:ln>
                            <a:noFill/>
                          </a:ln>
                          <a:solidFill>
                            <a:srgbClr val="FF9900"/>
                          </a:solidFill>
                          <a:effectLst/>
                          <a:latin typeface="Arial" charset="0"/>
                          <a:cs typeface="Arial" charset="0"/>
                        </a:rPr>
                        <a:t> كولوسى </a:t>
                      </a:r>
                      <a:r>
                        <a:rPr kumimoji="0" lang="ar-SA" sz="3600" b="0" i="0" u="sng" strike="noStrike" cap="none" normalizeH="0" baseline="0" smtClean="0">
                          <a:ln>
                            <a:noFill/>
                          </a:ln>
                          <a:solidFill>
                            <a:srgbClr val="FF9900"/>
                          </a:solidFill>
                          <a:effectLst/>
                          <a:latin typeface="Arial" charset="0"/>
                          <a:cs typeface="Arial" charset="0"/>
                        </a:rPr>
                        <a:t>(</a:t>
                      </a:r>
                      <a:r>
                        <a:rPr kumimoji="0" lang="en-US" sz="3600" b="0" i="0" u="sng" strike="noStrike" cap="none" normalizeH="0" baseline="0" smtClean="0">
                          <a:ln>
                            <a:noFill/>
                          </a:ln>
                          <a:solidFill>
                            <a:srgbClr val="FF9900"/>
                          </a:solidFill>
                          <a:effectLst/>
                          <a:latin typeface="Arial" charset="0"/>
                          <a:cs typeface="Arial" charset="0"/>
                        </a:rPr>
                        <a:t>1:1-23</a:t>
                      </a:r>
                      <a:r>
                        <a:rPr kumimoji="0" lang="ar-SA" sz="3600" b="0" i="0" u="sng" strike="noStrike" cap="none" normalizeH="0" baseline="0" smtClean="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بولس رسول يسوع المسيح بمشيئة الله وتيموثاوس الاخ الى القديسين في كولوسي والاخوة المؤمنين في المسيح نعمة لكم وسلام من الله ابينا والرب يسوع المسيح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Colossiens 1 : 1 - 23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Paul, apôtre de Jésus Christ par la volonté de Dieu, et Timothée, le frère, 2 aux saints de Colosses, frères fidèles en Christ; à vous grâce et paix de la part de Dieu, notre Père.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Colossians 1:1-23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Paul, an apostle of Jesus Christ by the will of God, and Timothy our brother, 2 To the saints and faithful brethren in Christ who are in Colosse: Grace to you and peace from God our Father and the Lord Jesus Christ.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000338" name="Rectangle 18"/>
          <p:cNvSpPr>
            <a:spLocks noGrp="1" noChangeArrowheads="1"/>
          </p:cNvSpPr>
          <p:nvPr>
            <p:ph type="ctrTitle"/>
          </p:nvPr>
        </p:nvSpPr>
        <p:spPr/>
        <p:txBody>
          <a:bodyPr/>
          <a:lstStyle/>
          <a:p>
            <a:r>
              <a:rPr lang="en-US"/>
              <a:t>13p</a:t>
            </a:r>
          </a:p>
        </p:txBody>
      </p:sp>
    </p:spTree>
  </p:cSld>
  <p:clrMapOvr>
    <a:masterClrMapping/>
  </p:clrMapOvr>
  <p:timing>
    <p:tnLst>
      <p:par>
        <p:cTn id="1" dur="indefinite" restart="never" nodeType="tmRoot"/>
      </p:par>
    </p:tnLst>
  </p:timing>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1346" name="Group 2"/>
          <p:cNvGraphicFramePr>
            <a:graphicFrameLocks noGrp="1"/>
          </p:cNvGraphicFramePr>
          <p:nvPr/>
        </p:nvGraphicFramePr>
        <p:xfrm>
          <a:off x="69850" y="0"/>
          <a:ext cx="9074150" cy="6842760"/>
        </p:xfrm>
        <a:graphic>
          <a:graphicData uri="http://schemas.openxmlformats.org/drawingml/2006/table">
            <a:tbl>
              <a:tblPr rtl="1"/>
              <a:tblGrid>
                <a:gridCol w="4787900"/>
                <a:gridCol w="4286250"/>
              </a:tblGrid>
              <a:tr h="112553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نشكر الله وابا ربنا يسوع المسيح كل حين مصلّين لاجلكم اذ سمعنا ايمانكم بالمسيح يسوع ومحبتكم لجميع القديسين من اجل الرجاء الموضوع لكم في السموات الذي سمعتم به قبلا في كلمة حق الانجيل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Nous rendons grâce à Dieu, Père de notre Seigneur Jésus Christ, dans la prière que nous ne cessons de lui adresser pour vous; 4 nous avons entendu parler de votre foi en Jésus Christ et de votre amour pour tous les saints,5 dans l'espérance qui vous attend aux cieux; cette espérance vous a été annoncée par la parole de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We give thanks to the God and Father of our Lord Jesus Christ, praying always for you, 4 since we heard of your faith in Christ Jesus and of your love for all the saints; 5 because of the hope which is laid up for you in heaven, of which you heard before in the word of the truth of the gospel,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2382" name="Group 14"/>
          <p:cNvGraphicFramePr>
            <a:graphicFrameLocks noGrp="1"/>
          </p:cNvGraphicFramePr>
          <p:nvPr/>
        </p:nvGraphicFramePr>
        <p:xfrm>
          <a:off x="69850" y="0"/>
          <a:ext cx="9074150" cy="6842760"/>
        </p:xfrm>
        <a:graphic>
          <a:graphicData uri="http://schemas.openxmlformats.org/drawingml/2006/table">
            <a:tbl>
              <a:tblPr rtl="1"/>
              <a:tblGrid>
                <a:gridCol w="5003800"/>
                <a:gridCol w="4070350"/>
              </a:tblGrid>
              <a:tr h="126841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قد حضر اليكم كما في كل العالم ايضا وهو مثمر كما فيكم ايضا منذ يوم سمعتم وعرفتم نعمة الله بالحقيقة.كما تعلّمتم ايضا من ابفراس العبد الحبيب معنا الذي هو خادم امين للمسيح لاجلكم</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l'Évangile  qui  est  parvenu  jusqu'à  vous; tout comme il porte du fruit et progresse dans le monde entier, de même fait-il parmi vous depuis le jour où vous avez reçu et connu dans sa vérité la grâce de Dieu,7 selon l'enseignement que vous a donné Epaphras;  notre ami et compagnon de service, qui nous supplée fidèlement comme ministre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which has come to you, as it has also in all the world, and is bringing forth fruit, as it is also among you since the day you heard and knew the grace of God in truth; 7 as you also learned from Epaphras, our dear fellow servant, who is a faithful minister of Christ on your behalf,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3408" name="Group 16"/>
          <p:cNvGraphicFramePr>
            <a:graphicFrameLocks noGrp="1"/>
          </p:cNvGraphicFramePr>
          <p:nvPr/>
        </p:nvGraphicFramePr>
        <p:xfrm>
          <a:off x="69850" y="0"/>
          <a:ext cx="9039225" cy="6131878"/>
        </p:xfrm>
        <a:graphic>
          <a:graphicData uri="http://schemas.openxmlformats.org/drawingml/2006/table">
            <a:tbl>
              <a:tblPr rtl="1"/>
              <a:tblGrid>
                <a:gridCol w="4824412"/>
                <a:gridCol w="4214813"/>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اخبرنا ايضا بمحبتكم في الروح</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من اجل ذلك نحن ايضا منذ يوم سمعنا لم نزل مصلّين وطالبين لاجلكم ان تمتلئوا من معرفة مشيئته في كل حكمة وفهم روحي</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nous a décrit de quel amour l'Esprit vous anime.9 Voilà pourquoi, de notre côté, du jour où nous l'avons appris, nous ne cessons de prier pour vous. Nous demandons à Dieu que vous ayez pleine connaissance de sa volonté en toute sagesse et pénétration spirituelle,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who also declared to us your love in the Spirit. 9 For this reason we also, since the day we heard it, do not cease to pray for you, and to ask that you may be filled with the knowledge of His will in all wisdom and spiritual understanding;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4430" name="Group 14"/>
          <p:cNvGraphicFramePr>
            <a:graphicFrameLocks noGrp="1"/>
          </p:cNvGraphicFramePr>
          <p:nvPr/>
        </p:nvGraphicFramePr>
        <p:xfrm>
          <a:off x="69850" y="0"/>
          <a:ext cx="9074150" cy="6766560"/>
        </p:xfrm>
        <a:graphic>
          <a:graphicData uri="http://schemas.openxmlformats.org/drawingml/2006/table">
            <a:tbl>
              <a:tblPr rtl="1"/>
              <a:tblGrid>
                <a:gridCol w="5292725"/>
                <a:gridCol w="3781425"/>
              </a:tblGrid>
              <a:tr h="12684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لتسلكوا كما يحق للرب في كل رضى مثمرين في كل عمل صالح ونامين في معرفة الله متقوين بكل قوة بحسب قدرة مجده لكل صبر وطول اناة بفرح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pour que vous meniez une vie digne du Seigneur, recherchant sa totale approbation. Par tout ce que vous ferez de bien, vous porterez du fruit et progresserez dans la vraie connaissance de Dieu; 11 vous serez fortifiés à tous égards par la vigueur de sa gloire et ainsi amenés à une persévérance et une patience à toute épreuve. Avec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that you may have a walk worthy of the Lord, fully pleasing Him, being fruitful in every good work and increasing in the knowledge of God; 11 strengthened with all might, according to His glorious power, for all patience and longsuffering with joy;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5456" name="Group 16"/>
          <p:cNvGraphicFramePr>
            <a:graphicFrameLocks noGrp="1"/>
          </p:cNvGraphicFramePr>
          <p:nvPr/>
        </p:nvGraphicFramePr>
        <p:xfrm>
          <a:off x="69850" y="0"/>
          <a:ext cx="9074150" cy="6669088"/>
        </p:xfrm>
        <a:graphic>
          <a:graphicData uri="http://schemas.openxmlformats.org/drawingml/2006/table">
            <a:tbl>
              <a:tblPr rtl="1"/>
              <a:tblGrid>
                <a:gridCol w="4500562"/>
                <a:gridCol w="4573588"/>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شاكرين الآب الذي اهّلنا لشركة ميراث القديسين في النور الذي انقذنا من سلطان الظلمة ونقلنا الى ملكوت ابن محبته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rendez grâce au Père qui vous a rendus capables d'avoir part à l'héritage des saints dans la lumière.13 Il nous a arrachés au pouvoir des ténèbres et nous a transférés dans le royaume du Fils de son amour;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giving thanks to the Father who has qualified us to be partakers of the inheritance of the saints in the light. 13 He has delivered us from the power of darkness and conveyed us into the kingdom of the Son of His love,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6480" name="Group 16"/>
          <p:cNvGraphicFramePr>
            <a:graphicFrameLocks noGrp="1"/>
          </p:cNvGraphicFramePr>
          <p:nvPr/>
        </p:nvGraphicFramePr>
        <p:xfrm>
          <a:off x="69850" y="44450"/>
          <a:ext cx="9039225" cy="6624638"/>
        </p:xfrm>
        <a:graphic>
          <a:graphicData uri="http://schemas.openxmlformats.org/drawingml/2006/table">
            <a:tbl>
              <a:tblPr rtl="1"/>
              <a:tblGrid>
                <a:gridCol w="4032250"/>
                <a:gridCol w="50069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لنا فيه الفداء بدمه غفران الخطايا. الذي هو صورة الله غير المنظور بكر كل خليقة. فانه فيه خلق الكل ما في السموات وما على الارض</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en lui nous sommes délivrés, nos péchés sont pardonnés. 15 Il est l'image du Dieu invisible, Premier-né de toute créature, 16 car en lui tout a été créé, dans les cieux et sur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in whom we have redemption through His blood, the forgiveness of sins. 15 He is the image of the invisible God, the firstborn over all creation. 16 For by Him all things were created that are in heaven and that are on earth,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7501" name="Group 13"/>
          <p:cNvGraphicFramePr>
            <a:graphicFrameLocks noGrp="1"/>
          </p:cNvGraphicFramePr>
          <p:nvPr/>
        </p:nvGraphicFramePr>
        <p:xfrm>
          <a:off x="69850" y="0"/>
          <a:ext cx="9074150" cy="6669088"/>
        </p:xfrm>
        <a:graphic>
          <a:graphicData uri="http://schemas.openxmlformats.org/drawingml/2006/table">
            <a:tbl>
              <a:tblPr rtl="1"/>
              <a:tblGrid>
                <a:gridCol w="4284662"/>
                <a:gridCol w="4789488"/>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ما يرى وما لا يرى سواء كان عروشا ام سيادات ام رياسات ام سلاطين.الكل به وله قد خلق. الذي هو قبل كل شيء وفيه يقوم الكل  وهو راس الجسد الكنيسة</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هو البداءة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êtres visibles comme les invisibles, Trônes et Souverainetés, Autorités et Pouvoirs. Tout est créé par lui et pour lui,17 et il est lui, par devant tout; tout est maintenu en lui,18 et il est, lui, la tête du corps, qui est l'Église. Il est le commencement,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visible and invisible, whether thrones or dominions or principalities or powers. All things were created through Him and for Him. 17 And He is before all things, and in Him all things consist. 18 And He is the head of the body, the church, who is the beginning,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8525" name="Group 13"/>
          <p:cNvGraphicFramePr>
            <a:graphicFrameLocks noGrp="1"/>
          </p:cNvGraphicFramePr>
          <p:nvPr/>
        </p:nvGraphicFramePr>
        <p:xfrm>
          <a:off x="69850" y="0"/>
          <a:ext cx="9074150" cy="6342698"/>
        </p:xfrm>
        <a:graphic>
          <a:graphicData uri="http://schemas.openxmlformats.org/drawingml/2006/table">
            <a:tbl>
              <a:tblPr rtl="1"/>
              <a:tblGrid>
                <a:gridCol w="4140200"/>
                <a:gridCol w="4933950"/>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بكر من الاموات لكي يكون هو متقدما في كل شيء.  لانه فيه سرّ ان يحل كل الملء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وان يصالح به الكل لنفسه عاملا الصلح بدم صليبه بواسطته سواء كان ما على الارض ام ما في السموات.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73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Premier-né d'entre les morts, afin de tenir en tout, lui, le premier rang.19 Car il a plu à Dieu de faire habiter en lui toute la plénitude et de tout réconcilier par lui 20 et pour lui, et sur la terre et dans les cieux, ayant établi la paix par le sang de sa croix.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 firstborn from the dead, that in all things He may have the preeminence. 19 For it pleased the Father that in Him all the fullness should dwell, 20 and by Him to reconcile all things to Himself, by Him, whether things on earth or things in heaven, having made peace through the blood of His cross.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9549" name="Group 13"/>
          <p:cNvGraphicFramePr>
            <a:graphicFrameLocks noGrp="1"/>
          </p:cNvGraphicFramePr>
          <p:nvPr/>
        </p:nvGraphicFramePr>
        <p:xfrm>
          <a:off x="69850" y="0"/>
          <a:ext cx="9074150" cy="6381751"/>
        </p:xfrm>
        <a:graphic>
          <a:graphicData uri="http://schemas.openxmlformats.org/drawingml/2006/table">
            <a:tbl>
              <a:tblPr rtl="1"/>
              <a:tblGrid>
                <a:gridCol w="5219700"/>
                <a:gridCol w="3854450"/>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وانتم الذين كنتم قبلا اجنبيين واعداء في الفكر في الاعمال الشريرة قد صالحكم الآن  في جسم بشريته بالموت ليحضركم قديسين وبلا لوم ولا شكوى امامه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Et vous qui autrefois étiez étrangers, vous dont les oeuvres mauvaises manifestaient l'hostilité profonde, voilà que maintenant Dieu vous a réconciliés  22 grâce au corps périssable de son Fils, par sa mort, pour vous faire paraître devant lui saints, irréprochables, inattaquables.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And you, who once were alienated and enemies in your mind by wicked works, yet now He has reconciled 22 in the body of His flesh through death, to present you holy, and blameless, and above reproach in His sight--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0562" name="Group 2"/>
          <p:cNvGraphicFramePr>
            <a:graphicFrameLocks noGrp="1"/>
          </p:cNvGraphicFramePr>
          <p:nvPr/>
        </p:nvGraphicFramePr>
        <p:xfrm>
          <a:off x="69850" y="0"/>
          <a:ext cx="9074150" cy="6597651"/>
        </p:xfrm>
        <a:graphic>
          <a:graphicData uri="http://schemas.openxmlformats.org/drawingml/2006/table">
            <a:tbl>
              <a:tblPr rtl="1"/>
              <a:tblGrid>
                <a:gridCol w="4643437"/>
                <a:gridCol w="4430713"/>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ثبتم على الايمان متأسسين وراسخين وغير منتقلين عن رجاء الانجيل الذي سمعتموه المكروز به في كل الخليقة التي تحت السماء الذي صرت انا بولس خادما 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Mais il faut que, par la foi, vous teniez, solides et fermes, sans vous laisser déporter hors de l'espérance de l'Évangile que vous avez entendu, qui a été proclamé à toute créature sous le ciel, et dont moi, Paul, je suis devenu le ministre.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if indeed you continue in the faith, grounded and steadfast, and are not moved away from the hope of the gospel which you heard, which was preached to every creature under heaven, of which I, Paul, became a minister.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15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26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0126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01261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4669" name="Group 13"/>
          <p:cNvGraphicFramePr>
            <a:graphicFrameLocks noGrp="1"/>
          </p:cNvGraphicFramePr>
          <p:nvPr/>
        </p:nvGraphicFramePr>
        <p:xfrm>
          <a:off x="69850" y="0"/>
          <a:ext cx="9074150" cy="6588000"/>
        </p:xfrm>
        <a:graphic>
          <a:graphicData uri="http://schemas.openxmlformats.org/drawingml/2006/table">
            <a:tbl>
              <a:tblPr rtl="1"/>
              <a:tblGrid>
                <a:gridCol w="4500562"/>
                <a:gridCol w="4573588"/>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الكاثوليكون من رسالة </a:t>
                      </a:r>
                      <a:r>
                        <a:rPr kumimoji="0" lang="ar-EG" sz="3200" b="0" i="0" u="sng" strike="noStrike" cap="none" normalizeH="0" baseline="0" smtClean="0">
                          <a:ln>
                            <a:noFill/>
                          </a:ln>
                          <a:solidFill>
                            <a:srgbClr val="FF9900"/>
                          </a:solidFill>
                          <a:effectLst/>
                          <a:latin typeface="Arial" charset="0"/>
                          <a:cs typeface="Arial" charset="0"/>
                        </a:rPr>
                        <a:t>بطرس</a:t>
                      </a:r>
                      <a:r>
                        <a:rPr kumimoji="0" lang="ar-SA" sz="3200" b="0" i="0" u="sng" strike="noStrike" cap="none" normalizeH="0" baseline="0" smtClean="0">
                          <a:ln>
                            <a:noFill/>
                          </a:ln>
                          <a:solidFill>
                            <a:srgbClr val="FF9900"/>
                          </a:solidFill>
                          <a:effectLst/>
                          <a:latin typeface="Arial" charset="0"/>
                          <a:cs typeface="Arial" charset="0"/>
                        </a:rPr>
                        <a:t> الرسول </a:t>
                      </a:r>
                      <a:r>
                        <a:rPr kumimoji="0" lang="ar-EG" sz="3200" b="0" i="0" u="sng" strike="noStrike" cap="none" normalizeH="0" baseline="0" smtClean="0">
                          <a:ln>
                            <a:noFill/>
                          </a:ln>
                          <a:solidFill>
                            <a:srgbClr val="FF9900"/>
                          </a:solidFill>
                          <a:effectLst/>
                          <a:latin typeface="Arial" charset="0"/>
                          <a:cs typeface="Arial" charset="0"/>
                        </a:rPr>
                        <a:t>الثانية </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1 :12 -21 </a:t>
                      </a:r>
                      <a:r>
                        <a:rPr kumimoji="0" lang="ar-SA" sz="3200" b="0" i="0" u="sng" strike="noStrike" cap="none" normalizeH="0" baseline="0" smtClean="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لا اهمل ان اذكّركم دائما بهذه الامور وان كنتم عالمين ومثبتين في الحق الحاضر.ولكني احسبه حقا ما دمت في هذا المسكن ان انهضكم بالتذكرة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Aussi ai-je l'intention de toujours vous rappeler cela, bien que vous le sachiez et que vous demeuriez fermes dans la vérité présente. 13 Mais je crois juste, tant que je suis ici-bas, de vous tenir en éveil par mes rappels,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2 Peter 1:12-21 </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this reason I will not be negligent to remind you always of these things, though you know and are established in the present truth. 13 Yes, I think it is right, as long as I am in this tent, to stir you up by reminding you,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014670" name="Rectangle 14"/>
          <p:cNvSpPr>
            <a:spLocks noGrp="1" noChangeArrowheads="1"/>
          </p:cNvSpPr>
          <p:nvPr>
            <p:ph type="ctrTitle"/>
          </p:nvPr>
        </p:nvSpPr>
        <p:spPr/>
        <p:txBody>
          <a:bodyPr/>
          <a:lstStyle/>
          <a:p>
            <a:r>
              <a:rPr lang="en-US"/>
              <a:t>13c</a:t>
            </a:r>
          </a:p>
        </p:txBody>
      </p:sp>
    </p:spTree>
  </p:cSld>
  <p:clrMapOvr>
    <a:masterClrMapping/>
  </p:clrMapOvr>
  <p:timing>
    <p:tnLst>
      <p:par>
        <p:cTn id="1" dur="indefinite" restart="never" nodeType="tmRoot"/>
      </p:par>
    </p:tnLst>
  </p:timing>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5695" name="Group 15"/>
          <p:cNvGraphicFramePr>
            <a:graphicFrameLocks noGrp="1"/>
          </p:cNvGraphicFramePr>
          <p:nvPr/>
        </p:nvGraphicFramePr>
        <p:xfrm>
          <a:off x="69850" y="0"/>
          <a:ext cx="9074150" cy="6441696"/>
        </p:xfrm>
        <a:graphic>
          <a:graphicData uri="http://schemas.openxmlformats.org/drawingml/2006/table">
            <a:tbl>
              <a:tblPr rtl="1"/>
              <a:tblGrid>
                <a:gridCol w="5219700"/>
                <a:gridCol w="3854450"/>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عالما ان خلع مسكني قريب كما اعلن لي ربنا يسوع المسيح ايضا. فأجتهد ايضا ان تكونوا بعد خروجي تتذكرون كل حين بهذه الامور.</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6718" name="Group 14"/>
          <p:cNvGraphicFramePr>
            <a:graphicFrameLocks noGrp="1"/>
          </p:cNvGraphicFramePr>
          <p:nvPr/>
        </p:nvGraphicFramePr>
        <p:xfrm>
          <a:off x="69850" y="0"/>
          <a:ext cx="9074150" cy="6840855"/>
        </p:xfrm>
        <a:graphic>
          <a:graphicData uri="http://schemas.openxmlformats.org/drawingml/2006/table">
            <a:tbl>
              <a:tblPr rtl="1"/>
              <a:tblGrid>
                <a:gridCol w="4427537"/>
                <a:gridCol w="4646613"/>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  لانه اخذ من الله الآب كرامة ومجدا اذ اقبل عليه صوت كهذا من المجد الاسنى</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17 Car il reçut de Dieu le Père honneur et gloire,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17 For He received from God the Father honor and glory when such a voice came to Him from the Excellent Glory:</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7743" name="Group 15"/>
          <p:cNvGraphicFramePr>
            <a:graphicFrameLocks noGrp="1"/>
          </p:cNvGraphicFramePr>
          <p:nvPr/>
        </p:nvGraphicFramePr>
        <p:xfrm>
          <a:off x="69850" y="0"/>
          <a:ext cx="9074150" cy="6022976"/>
        </p:xfrm>
        <a:graphic>
          <a:graphicData uri="http://schemas.openxmlformats.org/drawingml/2006/table">
            <a:tbl>
              <a:tblPr rtl="1"/>
              <a:tblGrid>
                <a:gridCol w="5508625"/>
                <a:gridCol w="3565525"/>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هذا هو ابني الحبيب الذي انا سررت به. ونحن سمعنا هذا الصوت مقبلا من السماء اذ كنا معه في الجبل المقدس.</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quand la voix venue de la splendeur magnifique de Dieu lui dit: 18 Celui-ci est mon Fils bien-aimé, celui qu'il m'a plu de choisir." Et cette voix, nous-mêmes nous l'avons entendue venant du ciel quand nous étions avec lui sur la montagne sainte.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8754" name="Group 2"/>
          <p:cNvGraphicFramePr>
            <a:graphicFrameLocks noGrp="1"/>
          </p:cNvGraphicFramePr>
          <p:nvPr/>
        </p:nvGraphicFramePr>
        <p:xfrm>
          <a:off x="69850" y="0"/>
          <a:ext cx="9074150" cy="6900672"/>
        </p:xfrm>
        <a:graphic>
          <a:graphicData uri="http://schemas.openxmlformats.org/drawingml/2006/table">
            <a:tbl>
              <a:tblPr rtl="1"/>
              <a:tblGrid>
                <a:gridCol w="5076825"/>
                <a:gridCol w="3997325"/>
              </a:tblGrid>
              <a:tr h="1341438">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قلوبكمعالمين هذا اولا ان كل نبوة الكتاب ليست من تفسير خاص.</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 20 Avant tout, sachez-le bien: aucune prophétie de l'Écriture n'est affaire d'interprétation privée;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20 knowing this first, that no prophecy of Scripture is of any private interpretation,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9789" name="Group 13"/>
          <p:cNvGraphicFramePr>
            <a:graphicFrameLocks noGrp="1"/>
          </p:cNvGraphicFramePr>
          <p:nvPr/>
        </p:nvGraphicFramePr>
        <p:xfrm>
          <a:off x="69850" y="0"/>
          <a:ext cx="9074150" cy="6022976"/>
        </p:xfrm>
        <a:graphic>
          <a:graphicData uri="http://schemas.openxmlformats.org/drawingml/2006/table">
            <a:tbl>
              <a:tblPr rtl="1"/>
              <a:tblGrid>
                <a:gridCol w="5076825"/>
                <a:gridCol w="3997325"/>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لم تأت نبوة قط بمشيئة انسان بل تكلم اناس الله القديسون مسوقين من الروح القدس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en effet, ce n'est pas la volonté humaine qui a jamais produit une prophétie, mais c'est portés par l'Esprit Saint que des hommes ont parlé de la part de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prophecy never came by the will of man, but holy men of God spoke as they were moved by the Holy Spirit.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18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0218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02182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02182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3893" name="Group 21"/>
          <p:cNvGraphicFramePr>
            <a:graphicFrameLocks noGrp="1"/>
          </p:cNvGraphicFramePr>
          <p:nvPr/>
        </p:nvGraphicFramePr>
        <p:xfrm>
          <a:off x="69850" y="0"/>
          <a:ext cx="9074150" cy="6165851"/>
        </p:xfrm>
        <a:graphic>
          <a:graphicData uri="http://schemas.openxmlformats.org/drawingml/2006/table">
            <a:tbl>
              <a:tblPr rtl="1"/>
              <a:tblGrid>
                <a:gridCol w="4211637"/>
                <a:gridCol w="4862513"/>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00"/>
                          </a:solidFill>
                          <a:effectLst/>
                          <a:latin typeface="Arial" charset="0"/>
                          <a:cs typeface="Arial" charset="0"/>
                        </a:rPr>
                        <a:t>(</a:t>
                      </a:r>
                      <a:r>
                        <a:rPr kumimoji="0" lang="ar-SA" sz="2800" b="0" i="0" u="sng" strike="noStrike" cap="none" normalizeH="0" baseline="0" smtClean="0">
                          <a:ln>
                            <a:noFill/>
                          </a:ln>
                          <a:solidFill>
                            <a:srgbClr val="FF9900"/>
                          </a:solidFill>
                          <a:effectLst/>
                          <a:latin typeface="Arial" charset="0"/>
                          <a:cs typeface="Arial" charset="0"/>
                        </a:rPr>
                        <a:t> 7:44-60 &amp; 8:1</a:t>
                      </a:r>
                      <a:r>
                        <a:rPr kumimoji="0" lang="ar-EG" sz="2800" b="0" i="0" u="sng" strike="noStrike" cap="none" normalizeH="0" baseline="0" smtClean="0">
                          <a:ln>
                            <a:noFill/>
                          </a:ln>
                          <a:solidFill>
                            <a:srgbClr val="FF9900"/>
                          </a:solidFill>
                          <a:effectLst/>
                          <a:latin typeface="Arial" charset="0"/>
                          <a:cs typeface="Arial" charset="0"/>
                        </a:rPr>
                        <a:t> )</a:t>
                      </a:r>
                      <a:endParaRPr kumimoji="0" lang="en-US"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Actes </a:t>
                      </a:r>
                      <a:r>
                        <a:rPr kumimoji="0" lang="en-US" sz="2800" b="0" i="0" u="sng" strike="noStrike" cap="none" normalizeH="0" baseline="0" smtClean="0">
                          <a:ln>
                            <a:noFill/>
                          </a:ln>
                          <a:solidFill>
                            <a:srgbClr val="FF9900"/>
                          </a:solidFill>
                          <a:effectLst/>
                          <a:latin typeface="Arial" charset="0"/>
                          <a:cs typeface="Arial" charset="0"/>
                        </a:rPr>
                        <a:t>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Nos pères au désert avaient la tente du témoignage: celui qui parlait à Moïse lui avait prescrit de la faire selon le modèle qu'il avait vu.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023894" name="Rectangle 22"/>
          <p:cNvSpPr>
            <a:spLocks noGrp="1" noChangeArrowheads="1"/>
          </p:cNvSpPr>
          <p:nvPr>
            <p:ph type="ctrTitle"/>
          </p:nvPr>
        </p:nvSpPr>
        <p:spPr/>
        <p:txBody>
          <a:bodyPr/>
          <a:lstStyle/>
          <a:p>
            <a:r>
              <a:rPr lang="en-US"/>
              <a:t>13a</a:t>
            </a:r>
          </a:p>
        </p:txBody>
      </p:sp>
    </p:spTree>
  </p:cSld>
  <p:clrMapOvr>
    <a:masterClrMapping/>
  </p:clrMapOvr>
  <p:timing>
    <p:tnLst>
      <p:par>
        <p:cTn id="1" dur="indefinite" restart="never" nodeType="tmRoot"/>
      </p:par>
    </p:tnLst>
  </p:timing>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4914" name="Group 18"/>
          <p:cNvGraphicFramePr>
            <a:graphicFrameLocks noGrp="1"/>
          </p:cNvGraphicFramePr>
          <p:nvPr/>
        </p:nvGraphicFramePr>
        <p:xfrm>
          <a:off x="69850" y="44450"/>
          <a:ext cx="9039225" cy="6613971"/>
        </p:xfrm>
        <a:graphic>
          <a:graphicData uri="http://schemas.openxmlformats.org/drawingml/2006/table">
            <a:tbl>
              <a:tblPr rtl="1"/>
              <a:tblGrid>
                <a:gridCol w="4608512"/>
                <a:gridCol w="4430713"/>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التي ادخلها ايضا آباؤنا اذ تخلفوا عليها مع يشوع في ملك الامم الذين طردهم الله من وجه آبائنا الى ايام داود الذي وجد نعمة امام الله والتمس ان يجد مسكنا لاله يعقوب</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45 Nos pères, l'ayant reçue, l'introduisirent, sous la conduite de Josué, dans le pays conquis sur les nations que Dieu chassa devant eux; elle y fut jusqu'aux jours de David. 46 Celui-ci trouva grâce devant Dieu et demanda la faveur de disposer d'une résidence pour le Dieu de Jacob.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45 which our fathers, having received it in turn, also brought with Joshua into the land possessed by the Gentiles, whom God drove out before the face of our fathers until the days of David, 46 who found favor before God and asked to find a dwelling for the God of Jacob.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5933" name="Group 13"/>
          <p:cNvGraphicFramePr>
            <a:graphicFrameLocks noGrp="1"/>
          </p:cNvGraphicFramePr>
          <p:nvPr/>
        </p:nvGraphicFramePr>
        <p:xfrm>
          <a:off x="69850" y="115888"/>
          <a:ext cx="9074150" cy="6766560"/>
        </p:xfrm>
        <a:graphic>
          <a:graphicData uri="http://schemas.openxmlformats.org/drawingml/2006/table">
            <a:tbl>
              <a:tblPr rtl="1"/>
              <a:tblGrid>
                <a:gridCol w="4859337"/>
                <a:gridCol w="42148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سليمان بنى له بيتا. لكن العلي لا يسكن في هياكل مصنوعات الايادي.كما يقول النبي السماء كرسي لي والارض موطئ لقدميّ.اي بيت تبنون لي يقول الرب واي هو مكان راحتي.</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47 Mais ce fut Salomon qui lui bâtit une maison. Et pourtant le Très Haut n'habite pas des demeures construites par la main des hommes. 49 Comme dit le prophète: Le ciel est mon trône et la terre un escabeau sous mes pieds. Quelle maison allez-vous me bâtir, dit le Seigneur, et quel sera le lieu de mon repos?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47 But Solomon built Him a house. 48 However, the Most High does not dwell in temples made with hands, as the prophet says: 49 "Heaven is My throne, and earth is My footstool. What house will you build for Me? says the Lord, or what is the place of My rest?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6957" name="Group 13"/>
          <p:cNvGraphicFramePr>
            <a:graphicFrameLocks noGrp="1"/>
          </p:cNvGraphicFramePr>
          <p:nvPr/>
        </p:nvGraphicFramePr>
        <p:xfrm>
          <a:off x="69850" y="115888"/>
          <a:ext cx="9039225" cy="6015990"/>
        </p:xfrm>
        <a:graphic>
          <a:graphicData uri="http://schemas.openxmlformats.org/drawingml/2006/table">
            <a:tbl>
              <a:tblPr rtl="1"/>
              <a:tblGrid>
                <a:gridCol w="4752975"/>
                <a:gridCol w="4286250"/>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أليست يدي صنعت هذه الاشياء كلها يا قساة الرقاب وغير المختونين بالقلوب والآذان انتم دائما تقاومون الروح القدس.كما كان آباؤكم كذلك انتم. اي الانبياء لم يضطهده آباؤكم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50 N'est-ce pas ma main qui a créé toutes ces choses? 51 Hommes à la nuque raide, incirconcis de coeur et d'oreilles, toujours vous résistez à l'Esprit Saint; vous êtes bien comme vos pères. 52 Lequel des prophètes vos pères n'ont-ils pas persécuté?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50 Has My hand not made all these things?' 51 You stiffnecked and uncircumcised in heart and ears! You always resist the Holy Spirit; as your fathers did, so do you. 52 Which of the prophets did your fathers not persecute?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7984" name="Group 16"/>
          <p:cNvGraphicFramePr>
            <a:graphicFrameLocks noGrp="1"/>
          </p:cNvGraphicFramePr>
          <p:nvPr/>
        </p:nvGraphicFramePr>
        <p:xfrm>
          <a:off x="69850" y="115888"/>
          <a:ext cx="8966200" cy="5901754"/>
        </p:xfrm>
        <a:graphic>
          <a:graphicData uri="http://schemas.openxmlformats.org/drawingml/2006/table">
            <a:tbl>
              <a:tblPr rtl="1"/>
              <a:tblGrid>
                <a:gridCol w="4464050"/>
                <a:gridCol w="45021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قتلوا الذين سبقوا فانبأوا بمجيء البار الذي انتم الآن صرتم مسلميه وقاتليه. الذين اخذتم الناموس بترتيب ملائكة ولم تحفظوه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Ils ont même tué ceux qui annonçaient d'avance la venue du Juste, celui-là même que maintenant vous avez trahi et assassiné. 53 Vous aviez reçu la Loi promulguée par les anges, et vous ne l'avez pas observée.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they killed those who foretold the coming of the Just One, of whom you now have become the betrayers and murderers, 53 who have received the law by the direction of angels and have not kept it.''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9009" name="Group 17"/>
          <p:cNvGraphicFramePr>
            <a:graphicFrameLocks noGrp="1"/>
          </p:cNvGraphicFramePr>
          <p:nvPr/>
        </p:nvGraphicFramePr>
        <p:xfrm>
          <a:off x="69850" y="44450"/>
          <a:ext cx="9074150" cy="6827520"/>
        </p:xfrm>
        <a:graphic>
          <a:graphicData uri="http://schemas.openxmlformats.org/drawingml/2006/table">
            <a:tbl>
              <a:tblPr rtl="1"/>
              <a:tblGrid>
                <a:gridCol w="4932362"/>
                <a:gridCol w="41417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سمعوا هذا حنقوا بقلوبهم وصروا باسنانهم عليه. واما هو فشخص الى السماء وهو ممتلئ من الروح القدس فرأى مجد الله ويسوع قائما عن يمين الله.فقال ها انا انظر السموات مفتوحة وابن الانسان قائما عن يمين الله.</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54 Ces paroles les exaspérèrent et ils grinçaient des dents contre Etienne. 55 Mais lui, rempli d'Esprit Saint, fixait le ciel: il vit la gloire de Dieu et Jésus debout à la droite de Dieu. "Voici, dit-il, que je contemple les cieux ouverts et le Fils de l'homme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0040" name="Group 24"/>
          <p:cNvGraphicFramePr>
            <a:graphicFrameLocks noGrp="1"/>
          </p:cNvGraphicFramePr>
          <p:nvPr/>
        </p:nvGraphicFramePr>
        <p:xfrm>
          <a:off x="69850" y="115888"/>
          <a:ext cx="9074150" cy="5762626"/>
        </p:xfrm>
        <a:graphic>
          <a:graphicData uri="http://schemas.openxmlformats.org/drawingml/2006/table">
            <a:tbl>
              <a:tblPr rtl="1"/>
              <a:tblGrid>
                <a:gridCol w="3851275"/>
                <a:gridCol w="52228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فصاحوا بصوت عظيم وسدوا آذانهم وهجموا عليه بنفس واحدة. واخرجوه خارج المدينة ورجموه.</a:t>
                      </a:r>
                      <a:r>
                        <a:rPr kumimoji="0" lang="en-CA"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57 Ils poussèrent alors de grands cris, en se bouchant les oreilles. Puis, tous ensemble, il se jetèrent sur lui, l'entraînèrent hors de la ville et se mirent à le lapider.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and they cast him out of the city and stoned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1055" name="Group 15"/>
          <p:cNvGraphicFramePr>
            <a:graphicFrameLocks noGrp="1"/>
          </p:cNvGraphicFramePr>
          <p:nvPr/>
        </p:nvGraphicFramePr>
        <p:xfrm>
          <a:off x="34925" y="115888"/>
          <a:ext cx="9109075" cy="5978526"/>
        </p:xfrm>
        <a:graphic>
          <a:graphicData uri="http://schemas.openxmlformats.org/drawingml/2006/table">
            <a:tbl>
              <a:tblPr rtl="1"/>
              <a:tblGrid>
                <a:gridCol w="4716462"/>
                <a:gridCol w="4392613"/>
              </a:tblGrid>
              <a:tr h="17287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والشهود خلعوا ثيابهم عند رجلي شاب يقال له شاول.فكانوا يرجمون استفانوس وهو يدعو ويقول ايها الرب يسوع اقبل روحي.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58 Les témoins avaient posé leurs vêtements aux pieds d'un jeune homme appelé Saul. 59 Tandis qu'ils le lapidaient, Etienne prononça cette invocation: "Seigneur Jésus, reçois mon esprit."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58 And the witnesses laid down their clothes at the feet of a young man named Saul. 59 And they stoned Stephen as he was calling on God and saying, Lord Jesus, receive my spirit.''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2079" name="Group 15"/>
          <p:cNvGraphicFramePr>
            <a:graphicFrameLocks noGrp="1"/>
          </p:cNvGraphicFramePr>
          <p:nvPr/>
        </p:nvGraphicFramePr>
        <p:xfrm>
          <a:off x="69850" y="115888"/>
          <a:ext cx="9074150" cy="5978526"/>
        </p:xfrm>
        <a:graphic>
          <a:graphicData uri="http://schemas.openxmlformats.org/drawingml/2006/table">
            <a:tbl>
              <a:tblPr rtl="1"/>
              <a:tblGrid>
                <a:gridCol w="4500562"/>
                <a:gridCol w="457358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جثا على ركبتيه وصرخ بصوت عظيم يا رب لا تقم لهم هذه الخطية.واذ قال هذا رقد  وكان شاول راضيا بقتله.</a:t>
                      </a:r>
                      <a:r>
                        <a:rPr kumimoji="0" lang="en-CA"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60 Puis il fléchit les genoux et lança un grand cri: "Seigneur, ne leur compte pas ce péché." Et sur ces mots il mourut. Saul, lui, était de ceux qui approuvaient ce meurtre.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60 Then he knelt down and cried out with a loud voice, Lord, do not charge them with this sin.'' And when he had said this, he fell asleep. 1 Now Saul was consenting to his death.</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30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41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51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6162" name="Group 2"/>
          <p:cNvGraphicFramePr>
            <a:graphicFrameLocks noGrp="1"/>
          </p:cNvGraphicFramePr>
          <p:nvPr/>
        </p:nvGraphicFramePr>
        <p:xfrm>
          <a:off x="69850" y="0"/>
          <a:ext cx="9074150" cy="6937248"/>
        </p:xfrm>
        <a:graphic>
          <a:graphicData uri="http://schemas.openxmlformats.org/drawingml/2006/table">
            <a:tbl>
              <a:tblPr rtl="1"/>
              <a:tblGrid>
                <a:gridCol w="4356100"/>
                <a:gridCol w="4718050"/>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ar-SA" sz="3600" b="0" i="0" u="sng" strike="noStrike" cap="none" normalizeH="0" baseline="0" smtClean="0">
                          <a:ln>
                            <a:noFill/>
                          </a:ln>
                          <a:solidFill>
                            <a:srgbClr val="FF9933"/>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Times New Roman" pitchFamily="18" charset="0"/>
                        </a:rPr>
                        <a:t>87:1-2 &amp; 5</a:t>
                      </a:r>
                      <a:r>
                        <a:rPr kumimoji="0" lang="ar-SA" sz="3600" b="0" i="0" u="sng" strike="noStrike" cap="none" normalizeH="0" baseline="0" smtClean="0">
                          <a:ln>
                            <a:noFill/>
                          </a:ln>
                          <a:solidFill>
                            <a:srgbClr val="FF9933"/>
                          </a:solidFill>
                          <a:effectLst/>
                          <a:latin typeface="Arial" charset="0"/>
                          <a:cs typeface="Arial" charset="0"/>
                        </a:rPr>
                        <a:t>)</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اساسه في الجبال المقدسة الرب احب ابواب صهيون اكثر من جميع مساكن يعقوب. ولصهيون يقال هذا الانسان وهذا الانسان ولد فيها وهي العلي يثبتها.</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87:1-2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1Le Seigneur a fondé Sion sur les montagnes saintes; 2 il en aime les portes.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Mais de Sion il est dit : Tous y sont nés, Et c’est lui, le Très–Haut, qui l’affermit.</a:t>
                      </a:r>
                      <a:endParaRPr kumimoji="0" lang="ar-EG"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87:1-2 &amp; 5</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1His foundation is in the holy mountains. 2 The LORD loves the gates of Zion.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of Zion it will be said, This one and that one were born in her; and the Most High Himself shall establish her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036173" name="Rectangle 13"/>
          <p:cNvSpPr>
            <a:spLocks noGrp="1" noChangeArrowheads="1"/>
          </p:cNvSpPr>
          <p:nvPr>
            <p:ph type="ctrTitle"/>
          </p:nvPr>
        </p:nvSpPr>
        <p:spPr/>
        <p:txBody>
          <a:bodyPr/>
          <a:lstStyle/>
          <a:p>
            <a:r>
              <a:rPr lang="en-US"/>
              <a:t>13pg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7197" name="Group 13"/>
          <p:cNvGraphicFramePr>
            <a:graphicFrameLocks noGrp="1"/>
          </p:cNvGraphicFramePr>
          <p:nvPr/>
        </p:nvGraphicFramePr>
        <p:xfrm>
          <a:off x="69850" y="44450"/>
          <a:ext cx="9074150" cy="6486970"/>
        </p:xfrm>
        <a:graphic>
          <a:graphicData uri="http://schemas.openxmlformats.org/drawingml/2006/table">
            <a:tbl>
              <a:tblPr rtl="1"/>
              <a:tblGrid>
                <a:gridCol w="4572000"/>
                <a:gridCol w="450215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متى</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 </a:t>
                      </a:r>
                      <a:r>
                        <a:rPr kumimoji="0" lang="en-US" sz="3200" b="0" i="0" u="sng" strike="noStrike" cap="none" normalizeH="0" baseline="0" smtClean="0">
                          <a:ln>
                            <a:noFill/>
                          </a:ln>
                          <a:solidFill>
                            <a:srgbClr val="FF9900"/>
                          </a:solidFill>
                          <a:effectLst/>
                          <a:latin typeface="Arial" charset="0"/>
                          <a:cs typeface="Arial" charset="0"/>
                        </a:rPr>
                        <a:t>16:13-19 </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ستة ايام اخذ يسوع بطرس ويعقوب ويوحنا وصعد بهم الى جبل عال منفردين وحدهم.وتغيّرت هيئته قدامهم</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sng"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Marc 9:2-13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Six jours après, Jésus prend avec lui Pierre, Jacques et Jean et les emmène seuls à l'écart sur une haute montagne. Il fut transfiguré devant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Mark 9:2-13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Now after six days Jesus took Peter, James, and John, and led them up on a high mountain apart by themselves; and He was transfigured before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037198" name="Rectangle 14"/>
          <p:cNvSpPr>
            <a:spLocks noGrp="1" noChangeArrowheads="1"/>
          </p:cNvSpPr>
          <p:nvPr>
            <p:ph type="ctrTitle"/>
          </p:nvPr>
        </p:nvSpPr>
        <p:spPr/>
        <p:txBody>
          <a:bodyPr/>
          <a:lstStyle/>
          <a:p>
            <a:r>
              <a:rPr lang="en-US"/>
              <a:t>13g</a:t>
            </a:r>
          </a:p>
        </p:txBody>
      </p:sp>
    </p:spTree>
  </p:cSld>
  <p:clrMapOvr>
    <a:masterClrMapping/>
  </p:clrMapOvr>
  <p:timing>
    <p:tnLst>
      <p:par>
        <p:cTn id="1" dur="indefinite" restart="never" nodeType="tmRoot"/>
      </p:par>
    </p:tnLst>
  </p:timing>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8221" name="Group 13"/>
          <p:cNvGraphicFramePr>
            <a:graphicFrameLocks noGrp="1"/>
          </p:cNvGraphicFramePr>
          <p:nvPr/>
        </p:nvGraphicFramePr>
        <p:xfrm>
          <a:off x="69850" y="0"/>
          <a:ext cx="9074150" cy="5903914"/>
        </p:xfrm>
        <a:graphic>
          <a:graphicData uri="http://schemas.openxmlformats.org/drawingml/2006/table">
            <a:tbl>
              <a:tblPr rtl="1"/>
              <a:tblGrid>
                <a:gridCol w="4500562"/>
                <a:gridCol w="4573588"/>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وصارت ثيابه تلمع بيضاء جدا كالثلج لا يقدر قصّار على الارض ان يبيض مثل ذلك.وظهر لهم ايليا مع موسى.وكانا يتكلمان مع يسوع.</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ses vêtements devinrent éblouissants, si blancs qu'aucun foulon sur terre ne saurait blanchir ainsi. 4 Élie leur apparut avec Moïse; ils s'entretenaient avec Jésus.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His clothes became shining, exceedingly white, like snow, such as no launderer on earth can whiten them. 4 And Elijah appeared to them with Moses, and they were talking with Jesus.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9252" name="Group 20"/>
          <p:cNvGraphicFramePr>
            <a:graphicFrameLocks noGrp="1"/>
          </p:cNvGraphicFramePr>
          <p:nvPr/>
        </p:nvGraphicFramePr>
        <p:xfrm>
          <a:off x="34925" y="115888"/>
          <a:ext cx="9074150" cy="6122988"/>
        </p:xfrm>
        <a:graphic>
          <a:graphicData uri="http://schemas.openxmlformats.org/drawingml/2006/table">
            <a:tbl>
              <a:tblPr rtl="1"/>
              <a:tblGrid>
                <a:gridCol w="4032250"/>
                <a:gridCol w="5041900"/>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فجعل بطرس يقول ليسوع يا سيدي جيد ان نكون ههنا.فلنصنع ثلاث مظال.لك واحدة ولموسى واحدة ولايليا واحدة.لانه لم يكن يعلم ما يتكلم به اذ كانوا مرتعبين.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Intervenant, Pierre dit à Jésus: "Rabbi, il est bon que nous soyons ici; dressons trois tentes: une pour toi, une pour Moïse, une pour Élie. 6 Il ne savait que dire car ils étaient saisis de crainte.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Then Peter answered and said to Jesus, Rabbi, it is good for us to be here; and let us make three tabernacles: one for You, one for Moses, and one for Elijah''-- 6 because he did not know what to say, for they were greatly afraid.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0258" name="Group 2"/>
          <p:cNvGraphicFramePr>
            <a:graphicFrameLocks noGrp="1"/>
          </p:cNvGraphicFramePr>
          <p:nvPr/>
        </p:nvGraphicFramePr>
        <p:xfrm>
          <a:off x="34925" y="115888"/>
          <a:ext cx="9109075" cy="5978526"/>
        </p:xfrm>
        <a:graphic>
          <a:graphicData uri="http://schemas.openxmlformats.org/drawingml/2006/table">
            <a:tbl>
              <a:tblPr rtl="1"/>
              <a:tblGrid>
                <a:gridCol w="4643437"/>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وكانت سحابة تظللهم.فجاء صوت من السحابة قائلا هذا هو ابني الحبيب له اسمعوا.فنظروا حولهم بغتة ولم يروا احدا غير يسوع وحده معهم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Une nuée vint les recouvrir et il y eut une voix venant de la nuée: "Celui-ci est mon Fils bien-aimé. Écoutez-le! 8 Aussitôt, regardant autour d'eux, ils ne virent plus personne d'autre que Jésus, seul avec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And a cloud came and overshadowed them; and a voice came out of the cloud, saying, This is My beloved Son. Hear Him!'' 8 Suddenly, when they had looked around, they saw no one anymore, but only Jesus with themselves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1282" name="Group 2"/>
          <p:cNvGraphicFramePr>
            <a:graphicFrameLocks noGrp="1"/>
          </p:cNvGraphicFramePr>
          <p:nvPr/>
        </p:nvGraphicFramePr>
        <p:xfrm>
          <a:off x="34925" y="115888"/>
          <a:ext cx="9109075" cy="6514148"/>
        </p:xfrm>
        <a:graphic>
          <a:graphicData uri="http://schemas.openxmlformats.org/drawingml/2006/table">
            <a:tbl>
              <a:tblPr rtl="1"/>
              <a:tblGrid>
                <a:gridCol w="4787900"/>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هم نازلون من الجبل اوصاهم ان لا يحدثوا احد بما ابصروا الا متى قام ابن الانسان من الاموات. فحفظوا الكلمة لانفسهم يتساءلون ما هو القيام من الاموات.</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Comme ils descendaient de la montagne, il leur recommanda de ne raconter à personne ce qu'ils avaient vu, jusqu'à ce que le Fils de l'homme ressuscite d'entre les morts. 10 Ils observèrent cet ordre, tout en se demandant entre eux ce qu'il entendait par "ressusciter d'entre les morts".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Now as they came down from the mountain, He commanded them that they should tell no one the things they had seen, till the Son of Man had risen from the dead. 10 So they kept this word to themselves, questioning what the rising from the dead meant.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2306" name="Group 2"/>
          <p:cNvGraphicFramePr>
            <a:graphicFrameLocks noGrp="1"/>
          </p:cNvGraphicFramePr>
          <p:nvPr/>
        </p:nvGraphicFramePr>
        <p:xfrm>
          <a:off x="34925" y="115888"/>
          <a:ext cx="9109075" cy="6514148"/>
        </p:xfrm>
        <a:graphic>
          <a:graphicData uri="http://schemas.openxmlformats.org/drawingml/2006/table">
            <a:tbl>
              <a:tblPr rtl="1"/>
              <a:tblGrid>
                <a:gridCol w="4211637"/>
                <a:gridCol w="48974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فسألوه قائلين لماذا يقول الكتبة ان ايليا ينبغي ان يأتي اولا. فاجاب وقال لهم ان ايليا يأتي اولا ويرد كل شيء.وكيف هو مكتوب عن ابن الانسان ان يتألم كثيرا ويرذل.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Et ils l'interrogeaient: "Pourquoi les scribes disent-ils qu'Élie doit venir d'abord? 12 Il leur dit: "Certes, Élie vient d'abord et rétablit tout, mais alors comment est-il écrit du Fils de l'homme qu'il doit beaucoup souffrir et être méprisé?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And they asked Him, saying, Why do the scribes say that Elijah must come first?'' 12 Then He answered and told them, Indeed, Elijah is coming first and restores all things. And how is it written concerning the Son of Man, that He must suffer many things and be treated with contempt?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3342" name="Group 14"/>
          <p:cNvGraphicFramePr>
            <a:graphicFrameLocks noGrp="1"/>
          </p:cNvGraphicFramePr>
          <p:nvPr/>
        </p:nvGraphicFramePr>
        <p:xfrm>
          <a:off x="69850" y="0"/>
          <a:ext cx="9074150" cy="5318698"/>
        </p:xfrm>
        <a:graphic>
          <a:graphicData uri="http://schemas.openxmlformats.org/drawingml/2006/table">
            <a:tbl>
              <a:tblPr rtl="1"/>
              <a:tblGrid>
                <a:gridCol w="4572000"/>
                <a:gridCol w="4502150"/>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لكن اقول لكم ان ايليا ايضا قد أتى وعملوا به كل ما ارادوا كما هو مكتوب عنه</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0" i="0" u="none" strike="noStrike" cap="none" normalizeH="0" baseline="0" smtClean="0">
                          <a:ln>
                            <a:noFill/>
                          </a:ln>
                          <a:solidFill>
                            <a:srgbClr val="FF9900"/>
                          </a:solidFill>
                          <a:effectLst/>
                          <a:latin typeface="Arial" charset="0"/>
                          <a:cs typeface="Arial" charset="0"/>
                        </a:rPr>
                        <a:t>( والمجد للـه دائماً ).</a:t>
                      </a:r>
                      <a:endParaRPr kumimoji="0" lang="en-US"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Eh bien! je vous le déclare, Élie est venu et ils lui ont fait tout ce qu'ils voulaient, selon ce qui est écrit de lui.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 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I say to you that Elijah has also come, and they did to him whatever they wished, as it is written of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000" b="1" i="0" u="none" strike="noStrike" cap="none" normalizeH="0" baseline="0" smtClean="0">
                          <a:ln>
                            <a:noFill/>
                          </a:ln>
                          <a:solidFill>
                            <a:srgbClr val="FF9900"/>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43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5390" name="Group 14"/>
          <p:cNvGraphicFramePr>
            <a:graphicFrameLocks noGrp="1"/>
          </p:cNvGraphicFramePr>
          <p:nvPr/>
        </p:nvGraphicFramePr>
        <p:xfrm>
          <a:off x="539750" y="333375"/>
          <a:ext cx="8137525" cy="4358640"/>
        </p:xfrm>
        <a:graphic>
          <a:graphicData uri="http://schemas.openxmlformats.org/drawingml/2006/table">
            <a:tbl>
              <a:tblPr rtl="1"/>
              <a:tblGrid>
                <a:gridCol w="8137525"/>
              </a:tblGrid>
              <a:tr h="27352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dirty="0" smtClean="0">
                          <a:ln>
                            <a:noFill/>
                          </a:ln>
                          <a:solidFill>
                            <a:srgbClr val="FF9900"/>
                          </a:solidFill>
                          <a:effectLst/>
                          <a:latin typeface="Arial" charset="0"/>
                          <a:cs typeface="Arial" charset="0"/>
                        </a:rPr>
                        <a:t>اليوم الرابع عشر </a:t>
                      </a:r>
                      <a:r>
                        <a:rPr kumimoji="0" lang="ar-KW" sz="4000" b="1" i="0" u="none" strike="noStrike" cap="none" normalizeH="0" baseline="0" dirty="0" smtClean="0">
                          <a:ln>
                            <a:noFill/>
                          </a:ln>
                          <a:solidFill>
                            <a:srgbClr val="FF9900"/>
                          </a:solidFill>
                          <a:effectLst/>
                          <a:latin typeface="Arial" charset="0"/>
                          <a:cs typeface="Arial" charset="0"/>
                        </a:rPr>
                        <a:t>من</a:t>
                      </a:r>
                      <a:r>
                        <a:rPr kumimoji="0" lang="ar-EG" sz="4000" b="1" i="0" u="none" strike="noStrike" cap="none" normalizeH="0" baseline="0" dirty="0" smtClean="0">
                          <a:ln>
                            <a:noFill/>
                          </a:ln>
                          <a:solidFill>
                            <a:srgbClr val="FF9900"/>
                          </a:solidFill>
                          <a:effectLst/>
                          <a:latin typeface="Arial" charset="0"/>
                          <a:cs typeface="Arial" charset="0"/>
                        </a:rPr>
                        <a:t> </a:t>
                      </a:r>
                      <a:r>
                        <a:rPr kumimoji="0" lang="ar-KW" sz="4000" b="1" i="0" u="none" strike="noStrike" cap="none" normalizeH="0" baseline="0" dirty="0" smtClean="0">
                          <a:ln>
                            <a:noFill/>
                          </a:ln>
                          <a:solidFill>
                            <a:srgbClr val="FF9900"/>
                          </a:solidFill>
                          <a:effectLst/>
                          <a:latin typeface="Arial" charset="0"/>
                          <a:cs typeface="Arial" charset="0"/>
                        </a:rPr>
                        <a:t>شهر </a:t>
                      </a:r>
                      <a:r>
                        <a:rPr kumimoji="0" lang="ar-EG" sz="4000" b="1" i="0" u="none" strike="noStrike" cap="none" normalizeH="0" baseline="0" dirty="0" smtClean="0">
                          <a:ln>
                            <a:noFill/>
                          </a:ln>
                          <a:solidFill>
                            <a:srgbClr val="FF9900"/>
                          </a:solidFill>
                          <a:effectLst/>
                          <a:latin typeface="Arial" charset="0"/>
                          <a:cs typeface="Arial" charset="0"/>
                        </a:rPr>
                        <a:t>بشنس</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dirty="0" smtClean="0">
                          <a:ln>
                            <a:noFill/>
                          </a:ln>
                          <a:solidFill>
                            <a:srgbClr val="FF9900"/>
                          </a:solidFill>
                          <a:effectLst/>
                          <a:latin typeface="Arial" charset="0"/>
                          <a:cs typeface="Arial" charset="0"/>
                        </a:rPr>
                        <a:t>( السابع عشر من هاتور )</a:t>
                      </a:r>
                      <a:r>
                        <a:rPr kumimoji="0" lang="ar-KW" sz="4000" b="1" i="0" u="none" strike="noStrike" cap="none" normalizeH="0" baseline="0" dirty="0" smtClean="0">
                          <a:ln>
                            <a:noFill/>
                          </a:ln>
                          <a:solidFill>
                            <a:srgbClr val="FF9900"/>
                          </a:solidFill>
                          <a:effectLst/>
                          <a:latin typeface="Arial" charset="0"/>
                          <a:cs typeface="Arial" charset="0"/>
                        </a:rPr>
                        <a:t> </a:t>
                      </a: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smtClean="0">
                          <a:ln>
                            <a:noFill/>
                          </a:ln>
                          <a:solidFill>
                            <a:srgbClr val="FF9900"/>
                          </a:solidFill>
                          <a:effectLst/>
                          <a:latin typeface="Arial" charset="0"/>
                          <a:cs typeface="Arial" charset="0"/>
                        </a:rPr>
                        <a:t>Quatorzième jour du mois de </a:t>
                      </a:r>
                      <a:r>
                        <a:rPr kumimoji="0" lang="en-US" sz="4000" b="0" i="0" u="none" strike="noStrike" cap="none" normalizeH="0" baseline="0" dirty="0" err="1" smtClean="0">
                          <a:ln>
                            <a:noFill/>
                          </a:ln>
                          <a:solidFill>
                            <a:srgbClr val="FF9900"/>
                          </a:solidFill>
                          <a:effectLst/>
                          <a:latin typeface="Arial" charset="0"/>
                          <a:cs typeface="Arial" charset="0"/>
                        </a:rPr>
                        <a:t>Misra</a:t>
                      </a:r>
                      <a:endParaRPr kumimoji="0" lang="en-US" sz="4000" b="0"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smtClean="0">
                          <a:ln>
                            <a:noFill/>
                          </a:ln>
                          <a:solidFill>
                            <a:srgbClr val="FF9900"/>
                          </a:solidFill>
                          <a:effectLst/>
                          <a:latin typeface="Arial" charset="0"/>
                          <a:cs typeface="Arial" charset="0"/>
                        </a:rPr>
                        <a:t>(</a:t>
                      </a:r>
                      <a:r>
                        <a:rPr kumimoji="0" lang="fr-CA" sz="4000" b="0" i="0" u="none" strike="noStrike" cap="none" normalizeH="0" baseline="0" dirty="0" smtClean="0">
                          <a:ln>
                            <a:noFill/>
                          </a:ln>
                          <a:solidFill>
                            <a:srgbClr val="FF9900"/>
                          </a:solidFill>
                          <a:effectLst/>
                          <a:latin typeface="Arial" charset="0"/>
                          <a:cs typeface="Arial" charset="0"/>
                        </a:rPr>
                        <a:t>Dix-septième</a:t>
                      </a:r>
                      <a:r>
                        <a:rPr kumimoji="0" lang="en-US" sz="4000" b="0" i="0" u="none" strike="noStrike" cap="none" normalizeH="0" baseline="0" dirty="0" smtClean="0">
                          <a:ln>
                            <a:noFill/>
                          </a:ln>
                          <a:solidFill>
                            <a:srgbClr val="FF9900"/>
                          </a:solidFill>
                          <a:effectLst/>
                          <a:latin typeface="Arial" charset="0"/>
                          <a:cs typeface="Arial" charset="0"/>
                        </a:rPr>
                        <a:t> de </a:t>
                      </a:r>
                      <a:r>
                        <a:rPr kumimoji="0" lang="en-US" sz="4000" b="0" i="0" u="none" strike="noStrike" cap="none" normalizeH="0" baseline="0" dirty="0" err="1" smtClean="0">
                          <a:ln>
                            <a:noFill/>
                          </a:ln>
                          <a:solidFill>
                            <a:srgbClr val="FF9900"/>
                          </a:solidFill>
                          <a:effectLst/>
                          <a:latin typeface="Arial" charset="0"/>
                          <a:cs typeface="Arial" charset="0"/>
                        </a:rPr>
                        <a:t>Hatour</a:t>
                      </a:r>
                      <a:r>
                        <a:rPr kumimoji="0" lang="en-US" sz="4000" b="0" i="0" u="none" strike="noStrike" cap="none" normalizeH="0" baseline="0" dirty="0" smtClean="0">
                          <a:ln>
                            <a:noFill/>
                          </a:ln>
                          <a:solidFill>
                            <a:srgbClr val="FF9900"/>
                          </a:solidFill>
                          <a:effectLst/>
                          <a:latin typeface="Arial" charset="0"/>
                          <a:cs typeface="Arial" charset="0"/>
                        </a:rPr>
                        <a:t> )</a:t>
                      </a:r>
                      <a:endParaRPr kumimoji="0" lang="fr-CA" sz="4000" b="0" i="0" u="none" strike="noStrike" cap="none" normalizeH="0" baseline="0" dirty="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6402" name="Rectangle 2"/>
          <p:cNvSpPr>
            <a:spLocks noChangeArrowheads="1"/>
          </p:cNvSpPr>
          <p:nvPr/>
        </p:nvSpPr>
        <p:spPr bwMode="auto">
          <a:xfrm>
            <a:off x="755650" y="3429000"/>
            <a:ext cx="7920038" cy="2123658"/>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 </a:t>
            </a:r>
            <a:r>
              <a:rPr lang="ar-EG" sz="4400" u="sng" dirty="0" err="1">
                <a:solidFill>
                  <a:srgbClr val="FF9933"/>
                </a:solidFill>
              </a:rPr>
              <a:t>و</a:t>
            </a:r>
            <a:r>
              <a:rPr lang="ar-EG" sz="4400" u="sng" dirty="0">
                <a:solidFill>
                  <a:srgbClr val="FF9933"/>
                </a:solidFill>
              </a:rPr>
              <a:t> أنجيل  عشية</a:t>
            </a:r>
          </a:p>
          <a:p>
            <a:pPr algn="ctr" rtl="0"/>
            <a:r>
              <a:rPr lang="fr-CA" sz="4400" u="sng" dirty="0">
                <a:solidFill>
                  <a:srgbClr val="FF9933"/>
                </a:solidFill>
              </a:rPr>
              <a:t>Psaume et Évangile </a:t>
            </a:r>
            <a:r>
              <a:rPr lang="fr-CA" sz="4400" u="sng" dirty="0" smtClean="0">
                <a:solidFill>
                  <a:srgbClr val="FF9933"/>
                </a:solidFill>
              </a:rPr>
              <a:t>de la veille</a:t>
            </a:r>
            <a:endParaRPr lang="fr-CA" sz="4400" u="sng" dirty="0">
              <a:solidFill>
                <a:srgbClr val="FF9933"/>
              </a:solidFill>
            </a:endParaRPr>
          </a:p>
        </p:txBody>
      </p:sp>
      <p:pic>
        <p:nvPicPr>
          <p:cNvPr id="304640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7438" name="Group 14"/>
          <p:cNvGraphicFramePr>
            <a:graphicFrameLocks noGrp="1"/>
          </p:cNvGraphicFramePr>
          <p:nvPr/>
        </p:nvGraphicFramePr>
        <p:xfrm>
          <a:off x="251520" y="388336"/>
          <a:ext cx="8713539" cy="5640960"/>
        </p:xfrm>
        <a:graphic>
          <a:graphicData uri="http://schemas.openxmlformats.org/drawingml/2006/table">
            <a:tbl>
              <a:tblPr rtl="1"/>
              <a:tblGrid>
                <a:gridCol w="3936918"/>
                <a:gridCol w="4776621"/>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err="1"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smtClean="0">
                          <a:ln>
                            <a:noFill/>
                          </a:ln>
                          <a:solidFill>
                            <a:srgbClr val="FF9933"/>
                          </a:solidFill>
                          <a:effectLst/>
                          <a:latin typeface="Arial" charset="0"/>
                          <a:cs typeface="Times New Roman" pitchFamily="18" charset="0"/>
                        </a:rPr>
                        <a:t>132 : 9 -10 ,17 -18</a:t>
                      </a:r>
                      <a:endParaRPr kumimoji="0" lang="en-US"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20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كهنتك يلبسون البر </a:t>
                      </a:r>
                      <a:r>
                        <a:rPr kumimoji="0" lang="ar-SA" sz="3600" b="0" i="0" u="none" strike="noStrike" cap="none" normalizeH="0" baseline="0" dirty="0" err="1" smtClean="0">
                          <a:ln>
                            <a:noFill/>
                          </a:ln>
                          <a:solidFill>
                            <a:schemeClr val="bg1"/>
                          </a:solidFill>
                          <a:effectLst/>
                          <a:latin typeface="Arial" charset="0"/>
                          <a:cs typeface="Arial" charset="0"/>
                        </a:rPr>
                        <a:t>واتقياؤك</a:t>
                      </a:r>
                      <a:r>
                        <a:rPr kumimoji="0" lang="ar-SA" sz="3600" b="0" i="0" u="none" strike="noStrike" cap="none" normalizeH="0" baseline="0" dirty="0" smtClean="0">
                          <a:ln>
                            <a:noFill/>
                          </a:ln>
                          <a:solidFill>
                            <a:schemeClr val="bg1"/>
                          </a:solidFill>
                          <a:effectLst/>
                          <a:latin typeface="Arial" charset="0"/>
                          <a:cs typeface="Arial" charset="0"/>
                        </a:rPr>
                        <a:t> يهتفون. هناك انبت قرنا لداود.</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رتبت سراجا لمسيحي.</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وعليه يزهر </a:t>
                      </a:r>
                      <a:r>
                        <a:rPr kumimoji="0" lang="ar-SA" sz="3600" b="0" i="0" u="none" strike="noStrike" cap="none" normalizeH="0" baseline="0" dirty="0" err="1" smtClean="0">
                          <a:ln>
                            <a:noFill/>
                          </a:ln>
                          <a:solidFill>
                            <a:schemeClr val="bg1"/>
                          </a:solidFill>
                          <a:effectLst/>
                          <a:latin typeface="Arial" charset="0"/>
                          <a:cs typeface="Arial" charset="0"/>
                        </a:rPr>
                        <a:t>اكليله</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err="1" smtClean="0">
                          <a:ln>
                            <a:noFill/>
                          </a:ln>
                          <a:solidFill>
                            <a:schemeClr val="bg1"/>
                          </a:solidFill>
                          <a:effectLst/>
                          <a:latin typeface="Arial" charset="0"/>
                          <a:cs typeface="Arial" charset="0"/>
                        </a:rPr>
                        <a:t>هللويا</a:t>
                      </a:r>
                      <a:r>
                        <a:rPr kumimoji="0" lang="ar-SA" sz="3600" b="1" i="0" u="none" strike="noStrike" cap="none" normalizeH="0" baseline="0" dirty="0" smtClean="0">
                          <a:ln>
                            <a:noFill/>
                          </a:ln>
                          <a:solidFill>
                            <a:schemeClr val="bg1"/>
                          </a:solidFill>
                          <a:effectLst/>
                          <a:latin typeface="Arial" charset="0"/>
                          <a:cs typeface="Arial" charset="0"/>
                        </a:rPr>
                        <a:t>.</a:t>
                      </a:r>
                      <a:endParaRPr kumimoji="0" lang="en-US" sz="3600" b="1"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Times New Roman" pitchFamily="18" charset="0"/>
                        </a:rPr>
                        <a:t>132:9-10,17-</a:t>
                      </a:r>
                      <a:r>
                        <a:rPr kumimoji="0" lang="ar-EG" sz="2800" b="0" i="0" u="sng" strike="noStrike" cap="none" normalizeH="0" baseline="0" dirty="0" smtClean="0">
                          <a:ln>
                            <a:noFill/>
                          </a:ln>
                          <a:solidFill>
                            <a:srgbClr val="FF9933"/>
                          </a:solidFill>
                          <a:effectLst/>
                          <a:latin typeface="Arial" charset="0"/>
                          <a:cs typeface="Arial" charset="0"/>
                        </a:rPr>
                        <a:t>1</a:t>
                      </a:r>
                      <a:r>
                        <a:rPr kumimoji="0" lang="en-US" sz="2800" b="0" i="0" u="sng" strike="noStrike" cap="none" normalizeH="0" baseline="0" dirty="0" smtClean="0">
                          <a:ln>
                            <a:noFill/>
                          </a:ln>
                          <a:solidFill>
                            <a:srgbClr val="FF9933"/>
                          </a:solidFill>
                          <a:effectLst/>
                          <a:latin typeface="Arial" charset="0"/>
                          <a:cs typeface="Times New Roman" pitchFamily="18" charset="0"/>
                        </a:rPr>
                        <a:t>8</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sng" strike="noStrike" cap="none" normalizeH="0" baseline="0" dirty="0" smtClean="0">
                        <a:ln>
                          <a:noFill/>
                        </a:ln>
                        <a:solidFill>
                          <a:srgbClr val="FF9933"/>
                        </a:solidFill>
                        <a:effectLst/>
                        <a:latin typeface="Arial" charset="0"/>
                        <a:cs typeface="Times New Roman" pitchFamily="18"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9 Que tes prêtres soient vêtus de justice, Que tes fidèles crient leur joie. 10 A cause de David ton serviteur,</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17Je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047439" name="Rectangle 15"/>
          <p:cNvSpPr>
            <a:spLocks noGrp="1" noChangeArrowheads="1"/>
          </p:cNvSpPr>
          <p:nvPr>
            <p:ph type="ctrTitle"/>
          </p:nvPr>
        </p:nvSpPr>
        <p:spPr/>
        <p:txBody>
          <a:bodyPr/>
          <a:lstStyle/>
          <a:p>
            <a:r>
              <a:rPr lang="en-US"/>
              <a:t>14pv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8462" name="Group 14"/>
          <p:cNvGraphicFramePr>
            <a:graphicFrameLocks noGrp="1"/>
          </p:cNvGraphicFramePr>
          <p:nvPr/>
        </p:nvGraphicFramePr>
        <p:xfrm>
          <a:off x="-36513" y="44450"/>
          <a:ext cx="9145588" cy="6784848"/>
        </p:xfrm>
        <a:graphic>
          <a:graphicData uri="http://schemas.openxmlformats.org/drawingml/2006/table">
            <a:tbl>
              <a:tblPr rtl="1"/>
              <a:tblGrid>
                <a:gridCol w="4259613"/>
                <a:gridCol w="4885975"/>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a:t>
                      </a:r>
                      <a:r>
                        <a:rPr kumimoji="0" lang="ar-EG" sz="3600" b="0" i="0" u="sng" strike="noStrike" cap="none" normalizeH="0" baseline="0" dirty="0" err="1" smtClean="0">
                          <a:ln>
                            <a:noFill/>
                          </a:ln>
                          <a:solidFill>
                            <a:srgbClr val="FF9933"/>
                          </a:solidFill>
                          <a:effectLst/>
                          <a:latin typeface="Arial" charset="0"/>
                          <a:cs typeface="Arial" charset="0"/>
                        </a:rPr>
                        <a:t>تى</a:t>
                      </a:r>
                      <a:r>
                        <a:rPr kumimoji="0" lang="ar-SA" sz="3600" b="0" i="0" u="sng" strike="noStrike" cap="none" normalizeH="0" baseline="0" dirty="0" smtClean="0">
                          <a:ln>
                            <a:noFill/>
                          </a:ln>
                          <a:solidFill>
                            <a:srgbClr val="FF9933"/>
                          </a:solidFill>
                          <a:effectLst/>
                          <a:latin typeface="Arial" charset="0"/>
                          <a:cs typeface="Arial" charset="0"/>
                        </a:rPr>
                        <a:t> (</a:t>
                      </a:r>
                      <a:r>
                        <a:rPr kumimoji="0" lang="fr-FR" sz="3600" b="0" i="0" u="sng" strike="noStrike" cap="none" normalizeH="0" baseline="0" dirty="0" smtClean="0">
                          <a:ln>
                            <a:noFill/>
                          </a:ln>
                          <a:solidFill>
                            <a:srgbClr val="FF9933"/>
                          </a:solidFill>
                          <a:effectLst/>
                          <a:latin typeface="Arial" charset="0"/>
                          <a:cs typeface="Times New Roman" pitchFamily="18" charset="0"/>
                        </a:rPr>
                        <a:t>4:23 - 5:1-16</a:t>
                      </a:r>
                      <a:r>
                        <a:rPr kumimoji="0" lang="ar-SA" sz="3600" b="0" i="0" u="sng" strike="noStrike" cap="none" normalizeH="0" baseline="0" dirty="0" smtClean="0">
                          <a:ln>
                            <a:noFill/>
                          </a:ln>
                          <a:solidFill>
                            <a:srgbClr val="FF9933"/>
                          </a:solidFill>
                          <a:effectLst/>
                          <a:latin typeface="Arial" charset="0"/>
                          <a:cs typeface="Arial" charset="0"/>
                        </a:rPr>
                        <a:t>)</a:t>
                      </a:r>
                      <a:endParaRPr kumimoji="0" lang="ar-EG" sz="36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وكان يسوع يطوف كل الجليل يعلم في مجامعهم </a:t>
                      </a:r>
                      <a:r>
                        <a:rPr kumimoji="0" lang="ar-SA" sz="3600" b="0" i="0" u="none" strike="noStrike" cap="none" normalizeH="0" baseline="0" dirty="0" err="1" smtClean="0">
                          <a:ln>
                            <a:noFill/>
                          </a:ln>
                          <a:solidFill>
                            <a:schemeClr val="bg1"/>
                          </a:solidFill>
                          <a:effectLst/>
                          <a:latin typeface="Arial" charset="0"/>
                          <a:cs typeface="Arial" charset="0"/>
                        </a:rPr>
                        <a:t>ويكرز</a:t>
                      </a:r>
                      <a:r>
                        <a:rPr kumimoji="0" lang="ar-SA" sz="3600" b="0" i="0" u="none" strike="noStrike" cap="none" normalizeH="0" baseline="0" dirty="0" smtClean="0">
                          <a:ln>
                            <a:noFill/>
                          </a:ln>
                          <a:solidFill>
                            <a:schemeClr val="bg1"/>
                          </a:solidFill>
                          <a:effectLst/>
                          <a:latin typeface="Arial" charset="0"/>
                          <a:cs typeface="Arial" charset="0"/>
                        </a:rPr>
                        <a:t> ببشارة الملكوت ويشفي كل مرض وكل ضعف في الشعب.</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فذاع خبره في جميع سورية.فاحضروا </a:t>
                      </a:r>
                      <a:r>
                        <a:rPr kumimoji="0" lang="ar-SA" sz="3600" b="0" i="0" u="none" strike="noStrike" cap="none" normalizeH="0" baseline="0" dirty="0" err="1" smtClean="0">
                          <a:ln>
                            <a:noFill/>
                          </a:ln>
                          <a:solidFill>
                            <a:schemeClr val="bg1"/>
                          </a:solidFill>
                          <a:effectLst/>
                          <a:latin typeface="Arial" charset="0"/>
                          <a:cs typeface="Arial" charset="0"/>
                        </a:rPr>
                        <a:t>اليه</a:t>
                      </a:r>
                      <a:r>
                        <a:rPr kumimoji="0" lang="ar-SA" sz="3600" b="0" i="0" u="none" strike="noStrike" cap="none" normalizeH="0" baseline="0" dirty="0" smtClean="0">
                          <a:ln>
                            <a:noFill/>
                          </a:ln>
                          <a:solidFill>
                            <a:schemeClr val="bg1"/>
                          </a:solidFill>
                          <a:effectLst/>
                          <a:latin typeface="Arial" charset="0"/>
                          <a:cs typeface="Arial" charset="0"/>
                        </a:rPr>
                        <a:t> جميع </a:t>
                      </a:r>
                      <a:r>
                        <a:rPr kumimoji="0" lang="ar-SA" sz="3600" b="0" i="0" u="none" strike="noStrike" cap="none" normalizeH="0" baseline="0" dirty="0" err="1" smtClean="0">
                          <a:ln>
                            <a:noFill/>
                          </a:ln>
                          <a:solidFill>
                            <a:schemeClr val="bg1"/>
                          </a:solidFill>
                          <a:effectLst/>
                          <a:latin typeface="Arial" charset="0"/>
                          <a:cs typeface="Arial" charset="0"/>
                        </a:rPr>
                        <a:t>السقماء</a:t>
                      </a:r>
                      <a:r>
                        <a:rPr kumimoji="0" lang="ar-SA" sz="3600" b="0" i="0" u="none" strike="noStrike" cap="none" normalizeH="0" baseline="0" dirty="0" smtClean="0">
                          <a:ln>
                            <a:noFill/>
                          </a:ln>
                          <a:solidFill>
                            <a:schemeClr val="bg1"/>
                          </a:solidFill>
                          <a:effectLst/>
                          <a:latin typeface="Arial" charset="0"/>
                          <a:cs typeface="Arial" charset="0"/>
                        </a:rPr>
                        <a:t> المصابين </a:t>
                      </a:r>
                      <a:r>
                        <a:rPr kumimoji="0" lang="ar-SA" sz="3600" b="0" i="0" u="none" strike="noStrike" cap="none" normalizeH="0" baseline="0" dirty="0" err="1" smtClean="0">
                          <a:ln>
                            <a:noFill/>
                          </a:ln>
                          <a:solidFill>
                            <a:schemeClr val="bg1"/>
                          </a:solidFill>
                          <a:effectLst/>
                          <a:latin typeface="Arial" charset="0"/>
                          <a:cs typeface="Arial" charset="0"/>
                        </a:rPr>
                        <a:t>بامراض</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واوجاع</a:t>
                      </a:r>
                      <a:r>
                        <a:rPr kumimoji="0" lang="ar-SA" sz="3600" b="0" i="0" u="none" strike="noStrike" cap="none" normalizeH="0" baseline="0" dirty="0" smtClean="0">
                          <a:ln>
                            <a:noFill/>
                          </a:ln>
                          <a:solidFill>
                            <a:schemeClr val="bg1"/>
                          </a:solidFill>
                          <a:effectLst/>
                          <a:latin typeface="Arial" charset="0"/>
                          <a:cs typeface="Arial" charset="0"/>
                        </a:rPr>
                        <a:t> مختلفة والمجانين </a:t>
                      </a:r>
                      <a:r>
                        <a:rPr kumimoji="0" lang="ar-SA" sz="3600" b="0" i="0" u="none" strike="noStrike" cap="none" normalizeH="0" baseline="0" dirty="0" err="1" smtClean="0">
                          <a:ln>
                            <a:noFill/>
                          </a:ln>
                          <a:solidFill>
                            <a:schemeClr val="bg1"/>
                          </a:solidFill>
                          <a:effectLst/>
                          <a:latin typeface="Arial" charset="0"/>
                          <a:cs typeface="Arial" charset="0"/>
                        </a:rPr>
                        <a:t>والمصروعين</a:t>
                      </a:r>
                      <a:r>
                        <a:rPr kumimoji="0" lang="ar-SA" sz="3600" b="0" i="0" u="none" strike="noStrike" cap="none" normalizeH="0" baseline="0" dirty="0" smtClean="0">
                          <a:ln>
                            <a:noFill/>
                          </a:ln>
                          <a:solidFill>
                            <a:schemeClr val="bg1"/>
                          </a:solidFill>
                          <a:effectLst/>
                          <a:latin typeface="Arial" charset="0"/>
                          <a:cs typeface="Arial" charset="0"/>
                        </a:rPr>
                        <a:t> والمفلوجين فشفاهم.</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dirty="0" smtClean="0">
                          <a:ln>
                            <a:noFill/>
                          </a:ln>
                          <a:solidFill>
                            <a:srgbClr val="FF9933"/>
                          </a:solidFill>
                          <a:effectLst/>
                          <a:latin typeface="Arial" charset="0"/>
                          <a:cs typeface="Times New Roman" pitchFamily="18" charset="0"/>
                        </a:rPr>
                        <a:t>Matthieu 4:23 - 5:1-16</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24 Sa renommée gagna toute la Syrie, et on lui amena tous ceux qui souffraient, en proie à toutes sortes de maladies et de tourments: démoniaques, lunatiques, paralysés; il les guérit.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048463" name="Rectangle 15"/>
          <p:cNvSpPr>
            <a:spLocks noGrp="1" noChangeArrowheads="1"/>
          </p:cNvSpPr>
          <p:nvPr>
            <p:ph type="ctrTitle"/>
          </p:nvPr>
        </p:nvSpPr>
        <p:spPr/>
        <p:txBody>
          <a:bodyPr/>
          <a:lstStyle/>
          <a:p>
            <a:r>
              <a:rPr lang="en-US"/>
              <a:t>14v</a:t>
            </a:r>
          </a:p>
        </p:txBody>
      </p:sp>
    </p:spTree>
  </p:cSld>
  <p:clrMapOvr>
    <a:masterClrMapping/>
  </p:clrMapOvr>
  <p:timing>
    <p:tnLst>
      <p:par>
        <p:cTn id="1" dur="indefinite" restart="never" nodeType="tmRoot"/>
      </p:par>
    </p:tnLst>
  </p:timing>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0510" name="Group 14"/>
          <p:cNvGraphicFramePr>
            <a:graphicFrameLocks noGrp="1"/>
          </p:cNvGraphicFramePr>
          <p:nvPr/>
        </p:nvGraphicFramePr>
        <p:xfrm>
          <a:off x="251519" y="115888"/>
          <a:ext cx="8712969" cy="6065520"/>
        </p:xfrm>
        <a:graphic>
          <a:graphicData uri="http://schemas.openxmlformats.org/drawingml/2006/table">
            <a:tbl>
              <a:tblPr rtl="1"/>
              <a:tblGrid>
                <a:gridCol w="3895622"/>
                <a:gridCol w="4817347"/>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فتبعته جموع كثيرة من الجليل والعشر المدن </a:t>
                      </a:r>
                      <a:r>
                        <a:rPr kumimoji="0" lang="ar-SA" sz="3600" b="0" i="0" u="none" strike="noStrike" cap="none" normalizeH="0" baseline="0" dirty="0" err="1" smtClean="0">
                          <a:ln>
                            <a:noFill/>
                          </a:ln>
                          <a:solidFill>
                            <a:schemeClr val="bg1"/>
                          </a:solidFill>
                          <a:effectLst/>
                          <a:latin typeface="Arial" charset="0"/>
                          <a:cs typeface="Arial" charset="0"/>
                        </a:rPr>
                        <a:t>واورشليم</a:t>
                      </a:r>
                      <a:r>
                        <a:rPr kumimoji="0" lang="ar-SA" sz="3600" b="0" i="0" u="none" strike="noStrike" cap="none" normalizeH="0" baseline="0" dirty="0" smtClean="0">
                          <a:ln>
                            <a:noFill/>
                          </a:ln>
                          <a:solidFill>
                            <a:schemeClr val="bg1"/>
                          </a:solidFill>
                          <a:effectLst/>
                          <a:latin typeface="Arial" charset="0"/>
                          <a:cs typeface="Arial" charset="0"/>
                        </a:rPr>
                        <a:t> واليهودية ومن عبر </a:t>
                      </a:r>
                      <a:r>
                        <a:rPr kumimoji="0" lang="ar-SA" sz="3600" b="0" i="0" u="none" strike="noStrike" cap="none" normalizeH="0" baseline="0" dirty="0" err="1" smtClean="0">
                          <a:ln>
                            <a:noFill/>
                          </a:ln>
                          <a:solidFill>
                            <a:schemeClr val="bg1"/>
                          </a:solidFill>
                          <a:effectLst/>
                          <a:latin typeface="Arial" charset="0"/>
                          <a:cs typeface="Arial" charset="0"/>
                        </a:rPr>
                        <a:t>الاردن</a:t>
                      </a:r>
                      <a:r>
                        <a:rPr kumimoji="0" lang="ar-SA" sz="3600" b="0" i="0" u="none" strike="noStrike" cap="none" normalizeH="0" baseline="0" dirty="0" smtClean="0">
                          <a:ln>
                            <a:noFill/>
                          </a:ln>
                          <a:solidFill>
                            <a:schemeClr val="bg1"/>
                          </a:solidFill>
                          <a:effectLst/>
                          <a:latin typeface="Arial" charset="0"/>
                          <a:cs typeface="Arial" charset="0"/>
                        </a:rPr>
                        <a:t>  ولما رأى الجموع صعد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الجبل.</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فلما جلس تقدم </a:t>
                      </a:r>
                      <a:r>
                        <a:rPr kumimoji="0" lang="ar-SA" sz="3600" b="0" i="0" u="none" strike="noStrike" cap="none" normalizeH="0" baseline="0" dirty="0" err="1" smtClean="0">
                          <a:ln>
                            <a:noFill/>
                          </a:ln>
                          <a:solidFill>
                            <a:schemeClr val="bg1"/>
                          </a:solidFill>
                          <a:effectLst/>
                          <a:latin typeface="Arial" charset="0"/>
                          <a:cs typeface="Arial" charset="0"/>
                        </a:rPr>
                        <a:t>اليه</a:t>
                      </a:r>
                      <a:r>
                        <a:rPr kumimoji="0" lang="ar-SA" sz="3600" b="0" i="0" u="none" strike="noStrike" cap="none" normalizeH="0" baseline="0" dirty="0" smtClean="0">
                          <a:ln>
                            <a:noFill/>
                          </a:ln>
                          <a:solidFill>
                            <a:schemeClr val="bg1"/>
                          </a:solidFill>
                          <a:effectLst/>
                          <a:latin typeface="Arial" charset="0"/>
                          <a:cs typeface="Arial" charset="0"/>
                        </a:rPr>
                        <a:t> تلاميذه. ففتح فاه وعلمهم قائلا.</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طوبى للمساكين بالروح.لان لهم ملكوت السموات.</a:t>
                      </a:r>
                      <a:r>
                        <a:rPr kumimoji="0" lang="fr-FR" sz="3600" b="0" i="0" u="none" strike="noStrike" cap="none" normalizeH="0" baseline="0" dirty="0" smtClean="0">
                          <a:ln>
                            <a:noFill/>
                          </a:ln>
                          <a:solidFill>
                            <a:schemeClr val="bg1"/>
                          </a:solidFill>
                          <a:effectLst/>
                          <a:latin typeface="Arial" charset="0"/>
                          <a:cs typeface="Arial" charset="0"/>
                        </a:rPr>
                        <a:t> </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25 Et de grandes foules le suivirent, venues de la Galilée et de la Décapole, de Jérusalem et de la Judée, et d'au-delà du Jourdain.1 A la vue des foules, Jésus monta dans la montagne. Il s'assit, et ses disciples s'approchèrent de lui. 2 Et, prenant la parole, il les enseignait: 3</a:t>
                      </a:r>
                      <a:r>
                        <a:rPr kumimoji="0" lang="ar-EG"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Heureux les pauvres de cœur: le Royaume des cieux est à eux.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1522" name="Group 2"/>
          <p:cNvGraphicFramePr>
            <a:graphicFrameLocks noGrp="1"/>
          </p:cNvGraphicFramePr>
          <p:nvPr/>
        </p:nvGraphicFramePr>
        <p:xfrm>
          <a:off x="179512" y="237704"/>
          <a:ext cx="8785547" cy="6071616"/>
        </p:xfrm>
        <a:graphic>
          <a:graphicData uri="http://schemas.openxmlformats.org/drawingml/2006/table">
            <a:tbl>
              <a:tblPr rtl="1"/>
              <a:tblGrid>
                <a:gridCol w="4162179"/>
                <a:gridCol w="4623368"/>
              </a:tblGrid>
              <a:tr h="4249738">
                <a:tc>
                  <a:txBody>
                    <a:bodyPr/>
                    <a:lstStyle/>
                    <a:p>
                      <a:pPr marL="0" marR="0" lvl="0" indent="0" algn="just" defTabSz="914400" rtl="1" eaLnBrk="1" fontAlgn="base" latinLnBrk="0" hangingPunct="1">
                        <a:lnSpc>
                          <a:spcPct val="95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طوبى للحزانى</a:t>
                      </a:r>
                      <a:r>
                        <a:rPr kumimoji="0" lang="ar-EG" sz="3600" b="0" i="0" u="none" strike="noStrike" cap="none" normalizeH="0" baseline="0" dirty="0" smtClean="0">
                          <a:ln>
                            <a:noFill/>
                          </a:ln>
                          <a:solidFill>
                            <a:schemeClr val="bg1"/>
                          </a:solidFill>
                          <a:effectLst/>
                          <a:latin typeface="Arial" charset="0"/>
                          <a:cs typeface="Arial" charset="0"/>
                        </a:rPr>
                        <a:t>.</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لانهم</a:t>
                      </a:r>
                      <a:r>
                        <a:rPr kumimoji="0" lang="ar-SA" sz="3600" b="0" i="0" u="none" strike="noStrike" cap="none" normalizeH="0" baseline="0" dirty="0" smtClean="0">
                          <a:ln>
                            <a:noFill/>
                          </a:ln>
                          <a:solidFill>
                            <a:schemeClr val="bg1"/>
                          </a:solidFill>
                          <a:effectLst/>
                          <a:latin typeface="Arial" charset="0"/>
                          <a:cs typeface="Arial" charset="0"/>
                        </a:rPr>
                        <a:t> يتعزون. طوبى </a:t>
                      </a:r>
                      <a:r>
                        <a:rPr kumimoji="0" lang="ar-SA" sz="3600" b="0" i="0" u="none" strike="noStrike" cap="none" normalizeH="0" baseline="0" dirty="0" err="1" smtClean="0">
                          <a:ln>
                            <a:noFill/>
                          </a:ln>
                          <a:solidFill>
                            <a:schemeClr val="bg1"/>
                          </a:solidFill>
                          <a:effectLst/>
                          <a:latin typeface="Arial" charset="0"/>
                          <a:cs typeface="Arial" charset="0"/>
                        </a:rPr>
                        <a:t>للودعاء</a:t>
                      </a:r>
                      <a:r>
                        <a:rPr kumimoji="0" lang="ar-EG" sz="3600" b="0" i="0" u="none" strike="noStrike" cap="none" normalizeH="0" baseline="0" dirty="0" smtClean="0">
                          <a:ln>
                            <a:noFill/>
                          </a:ln>
                          <a:solidFill>
                            <a:schemeClr val="bg1"/>
                          </a:solidFill>
                          <a:effectLst/>
                          <a:latin typeface="Arial" charset="0"/>
                          <a:cs typeface="Arial" charset="0"/>
                        </a:rPr>
                        <a:t>.</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لانهم</a:t>
                      </a:r>
                      <a:r>
                        <a:rPr kumimoji="0" lang="ar-SA" sz="3600" b="0" i="0" u="none" strike="noStrike" cap="none" normalizeH="0" baseline="0" dirty="0" smtClean="0">
                          <a:ln>
                            <a:noFill/>
                          </a:ln>
                          <a:solidFill>
                            <a:schemeClr val="bg1"/>
                          </a:solidFill>
                          <a:effectLst/>
                          <a:latin typeface="Arial" charset="0"/>
                          <a:cs typeface="Arial" charset="0"/>
                        </a:rPr>
                        <a:t> يرثون </a:t>
                      </a:r>
                      <a:r>
                        <a:rPr kumimoji="0" lang="ar-SA" sz="3600" b="0" i="0" u="none" strike="noStrike" cap="none" normalizeH="0" baseline="0" dirty="0" err="1" smtClean="0">
                          <a:ln>
                            <a:noFill/>
                          </a:ln>
                          <a:solidFill>
                            <a:schemeClr val="bg1"/>
                          </a:solidFill>
                          <a:effectLst/>
                          <a:latin typeface="Arial" charset="0"/>
                          <a:cs typeface="Arial" charset="0"/>
                        </a:rPr>
                        <a:t>الارض</a:t>
                      </a:r>
                      <a:r>
                        <a:rPr kumimoji="0" lang="ar-SA" sz="3600" b="0" i="0" u="none" strike="noStrike" cap="none" normalizeH="0" baseline="0" dirty="0" smtClean="0">
                          <a:ln>
                            <a:noFill/>
                          </a:ln>
                          <a:solidFill>
                            <a:schemeClr val="bg1"/>
                          </a:solidFill>
                          <a:effectLst/>
                          <a:latin typeface="Arial" charset="0"/>
                          <a:cs typeface="Arial" charset="0"/>
                        </a:rPr>
                        <a:t>. طوبى للجياع </a:t>
                      </a:r>
                      <a:r>
                        <a:rPr kumimoji="0" lang="ar-SA" sz="3600" b="0" i="0" u="none" strike="noStrike" cap="none" normalizeH="0" baseline="0" dirty="0" err="1" smtClean="0">
                          <a:ln>
                            <a:noFill/>
                          </a:ln>
                          <a:solidFill>
                            <a:schemeClr val="bg1"/>
                          </a:solidFill>
                          <a:effectLst/>
                          <a:latin typeface="Arial" charset="0"/>
                          <a:cs typeface="Arial" charset="0"/>
                        </a:rPr>
                        <a:t>والعطاش</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البر.</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لانهم</a:t>
                      </a:r>
                      <a:r>
                        <a:rPr kumimoji="0" lang="ar-SA" sz="3600" b="0" i="0" u="none" strike="noStrike" cap="none" normalizeH="0" baseline="0" dirty="0" smtClean="0">
                          <a:ln>
                            <a:noFill/>
                          </a:ln>
                          <a:solidFill>
                            <a:schemeClr val="bg1"/>
                          </a:solidFill>
                          <a:effectLst/>
                          <a:latin typeface="Arial" charset="0"/>
                          <a:cs typeface="Arial" charset="0"/>
                        </a:rPr>
                        <a:t> يشبعون.</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طوبى للرحماء</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err="1" smtClean="0">
                          <a:ln>
                            <a:noFill/>
                          </a:ln>
                          <a:solidFill>
                            <a:schemeClr val="bg1"/>
                          </a:solidFill>
                          <a:effectLst/>
                          <a:latin typeface="Arial" charset="0"/>
                          <a:cs typeface="Arial" charset="0"/>
                        </a:rPr>
                        <a:t>لانهم</a:t>
                      </a:r>
                      <a:r>
                        <a:rPr kumimoji="0" lang="ar-SA" sz="3600" b="0" i="0" u="none" strike="noStrike" cap="none" normalizeH="0" baseline="0" dirty="0" smtClean="0">
                          <a:ln>
                            <a:noFill/>
                          </a:ln>
                          <a:solidFill>
                            <a:schemeClr val="bg1"/>
                          </a:solidFill>
                          <a:effectLst/>
                          <a:latin typeface="Arial" charset="0"/>
                          <a:cs typeface="Arial" charset="0"/>
                        </a:rPr>
                        <a:t> يرحمون. طوبى </a:t>
                      </a:r>
                      <a:r>
                        <a:rPr kumimoji="0" lang="ar-SA" sz="3600" b="0" i="0" u="none" strike="noStrike" cap="none" normalizeH="0" baseline="0" dirty="0" err="1" smtClean="0">
                          <a:ln>
                            <a:noFill/>
                          </a:ln>
                          <a:solidFill>
                            <a:schemeClr val="bg1"/>
                          </a:solidFill>
                          <a:effectLst/>
                          <a:latin typeface="Arial" charset="0"/>
                          <a:cs typeface="Arial" charset="0"/>
                        </a:rPr>
                        <a:t>للانقياء</a:t>
                      </a:r>
                      <a:r>
                        <a:rPr kumimoji="0" lang="ar-SA" sz="3600" b="0" i="0" u="none" strike="noStrike" cap="none" normalizeH="0" baseline="0" dirty="0" smtClean="0">
                          <a:ln>
                            <a:noFill/>
                          </a:ln>
                          <a:solidFill>
                            <a:schemeClr val="bg1"/>
                          </a:solidFill>
                          <a:effectLst/>
                          <a:latin typeface="Arial" charset="0"/>
                          <a:cs typeface="Arial" charset="0"/>
                        </a:rPr>
                        <a:t> القلب.</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لانهم</a:t>
                      </a:r>
                      <a:r>
                        <a:rPr kumimoji="0" lang="ar-SA" sz="3600" b="0" i="0" u="none" strike="noStrike" cap="none" normalizeH="0" baseline="0" dirty="0" smtClean="0">
                          <a:ln>
                            <a:noFill/>
                          </a:ln>
                          <a:solidFill>
                            <a:schemeClr val="bg1"/>
                          </a:solidFill>
                          <a:effectLst/>
                          <a:latin typeface="Arial" charset="0"/>
                          <a:cs typeface="Arial" charset="0"/>
                        </a:rPr>
                        <a:t> يعاينون الله.</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95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طوبى لصانعي السلام.</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لانهم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ابناء</a:t>
                      </a:r>
                      <a:r>
                        <a:rPr kumimoji="0" lang="ar-SA" sz="3600" b="0" i="0" u="none" strike="noStrike" cap="none" normalizeH="0" baseline="0" dirty="0" smtClean="0">
                          <a:ln>
                            <a:noFill/>
                          </a:ln>
                          <a:solidFill>
                            <a:schemeClr val="bg1"/>
                          </a:solidFill>
                          <a:effectLst/>
                          <a:latin typeface="Arial" charset="0"/>
                          <a:cs typeface="Arial" charset="0"/>
                        </a:rPr>
                        <a:t> الله يدعون.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 Heureux les doux: ils auront la terre en partage. 5 Heureux ceux qui pleurent: ils seront consolés.6 Heureux ceux qui ont faim et soif de la justice: ils seront rassasiés. 7 Heureux les miséricordieux: il leur sera fait miséricorde. 8 Heureux les cœurs purs: ils verront Dieu. 9 Heureux ceux qui font preuve de paix: ils seront appelés fils de Dieu.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3582" name="Group 14"/>
          <p:cNvGraphicFramePr>
            <a:graphicFrameLocks noGrp="1"/>
          </p:cNvGraphicFramePr>
          <p:nvPr/>
        </p:nvGraphicFramePr>
        <p:xfrm>
          <a:off x="251520" y="442304"/>
          <a:ext cx="8641531" cy="5650992"/>
        </p:xfrm>
        <a:graphic>
          <a:graphicData uri="http://schemas.openxmlformats.org/drawingml/2006/table">
            <a:tbl>
              <a:tblPr rtl="1"/>
              <a:tblGrid>
                <a:gridCol w="3630428"/>
                <a:gridCol w="5011103"/>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طوبى للمطرودين من اجل البر.لان لهم ملكوت السموات.</a:t>
                      </a:r>
                      <a:r>
                        <a:rPr kumimoji="0" lang="ar-EG" sz="3600" b="0" i="0" u="none" strike="noStrike" cap="none" normalizeH="0" baseline="0" dirty="0" smtClean="0">
                          <a:ln>
                            <a:noFill/>
                          </a:ln>
                          <a:solidFill>
                            <a:schemeClr val="bg1"/>
                          </a:solidFill>
                          <a:effectLst/>
                          <a:latin typeface="Arial" charset="0"/>
                          <a:cs typeface="Arial" charset="0"/>
                        </a:rPr>
                        <a:t>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طوبى لكم </a:t>
                      </a:r>
                      <a:r>
                        <a:rPr kumimoji="0" lang="ar-SA" sz="3600" b="0" i="0" u="none" strike="noStrike" cap="none" normalizeH="0" baseline="0" dirty="0" err="1" smtClean="0">
                          <a:ln>
                            <a:noFill/>
                          </a:ln>
                          <a:solidFill>
                            <a:schemeClr val="bg1"/>
                          </a:solidFill>
                          <a:effectLst/>
                          <a:latin typeface="Arial" charset="0"/>
                          <a:cs typeface="Arial" charset="0"/>
                        </a:rPr>
                        <a:t>اذا</a:t>
                      </a:r>
                      <a:r>
                        <a:rPr kumimoji="0" lang="ar-SA" sz="3600" b="0" i="0" u="none" strike="noStrike" cap="none" normalizeH="0" baseline="0" dirty="0" smtClean="0">
                          <a:ln>
                            <a:noFill/>
                          </a:ln>
                          <a:solidFill>
                            <a:schemeClr val="bg1"/>
                          </a:solidFill>
                          <a:effectLst/>
                          <a:latin typeface="Arial" charset="0"/>
                          <a:cs typeface="Arial" charset="0"/>
                        </a:rPr>
                        <a:t> عيّروكم وطردوكم وقالوا عليكم كل كلمة شريرة من اجلي كاذبين. افرحوا وتهللوا.</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لان </a:t>
                      </a:r>
                      <a:r>
                        <a:rPr kumimoji="0" lang="ar-SA" sz="3600" b="0" i="0" u="none" strike="noStrike" cap="none" normalizeH="0" baseline="0" dirty="0" err="1" smtClean="0">
                          <a:ln>
                            <a:noFill/>
                          </a:ln>
                          <a:solidFill>
                            <a:schemeClr val="bg1"/>
                          </a:solidFill>
                          <a:effectLst/>
                          <a:latin typeface="Arial" charset="0"/>
                          <a:cs typeface="Arial" charset="0"/>
                        </a:rPr>
                        <a:t>اجركم</a:t>
                      </a:r>
                      <a:r>
                        <a:rPr kumimoji="0" lang="ar-SA" sz="3600" b="0" i="0" u="none" strike="noStrike" cap="none" normalizeH="0" baseline="0" dirty="0" smtClean="0">
                          <a:ln>
                            <a:noFill/>
                          </a:ln>
                          <a:solidFill>
                            <a:schemeClr val="bg1"/>
                          </a:solidFill>
                          <a:effectLst/>
                          <a:latin typeface="Arial" charset="0"/>
                          <a:cs typeface="Arial" charset="0"/>
                        </a:rPr>
                        <a:t> عظيم في السموات.</a:t>
                      </a:r>
                      <a:r>
                        <a:rPr kumimoji="0" lang="ar-EG" sz="3600" b="0" i="0" u="none" strike="noStrike" cap="none" normalizeH="0" baseline="0" dirty="0" smtClean="0">
                          <a:ln>
                            <a:noFill/>
                          </a:ln>
                          <a:solidFill>
                            <a:schemeClr val="bg1"/>
                          </a:solidFill>
                          <a:effectLst/>
                          <a:latin typeface="Arial" charset="0"/>
                          <a:cs typeface="Arial" charset="0"/>
                        </a:rPr>
                        <a:t>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10 Heureux ceux qui sont persécutés pour la justice: le Royaume des cieux est à eux.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4606" name="Group 14"/>
          <p:cNvGraphicFramePr>
            <a:graphicFrameLocks noGrp="1"/>
          </p:cNvGraphicFramePr>
          <p:nvPr/>
        </p:nvGraphicFramePr>
        <p:xfrm>
          <a:off x="179512" y="238472"/>
          <a:ext cx="8857555" cy="5638800"/>
        </p:xfrm>
        <a:graphic>
          <a:graphicData uri="http://schemas.openxmlformats.org/drawingml/2006/table">
            <a:tbl>
              <a:tblPr rtl="1"/>
              <a:tblGrid>
                <a:gridCol w="4186273"/>
                <a:gridCol w="4671282"/>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فانهم</a:t>
                      </a:r>
                      <a:r>
                        <a:rPr kumimoji="0" lang="ar-SA" sz="3600" b="0" i="0" u="none" strike="noStrike" cap="none" normalizeH="0" baseline="0" dirty="0" smtClean="0">
                          <a:ln>
                            <a:noFill/>
                          </a:ln>
                          <a:solidFill>
                            <a:schemeClr val="bg1"/>
                          </a:solidFill>
                          <a:effectLst/>
                          <a:latin typeface="Arial" charset="0"/>
                          <a:cs typeface="Arial" charset="0"/>
                        </a:rPr>
                        <a:t> هكذا طردوا </a:t>
                      </a:r>
                      <a:r>
                        <a:rPr kumimoji="0" lang="ar-SA" sz="3600" b="0" i="0" u="none" strike="noStrike" cap="none" normalizeH="0" baseline="0" dirty="0" err="1" smtClean="0">
                          <a:ln>
                            <a:noFill/>
                          </a:ln>
                          <a:solidFill>
                            <a:schemeClr val="bg1"/>
                          </a:solidFill>
                          <a:effectLst/>
                          <a:latin typeface="Arial" charset="0"/>
                          <a:cs typeface="Arial" charset="0"/>
                        </a:rPr>
                        <a:t>الانبياء</a:t>
                      </a:r>
                      <a:r>
                        <a:rPr kumimoji="0" lang="ar-SA" sz="3600" b="0" i="0" u="none" strike="noStrike" cap="none" normalizeH="0" baseline="0" dirty="0" smtClean="0">
                          <a:ln>
                            <a:noFill/>
                          </a:ln>
                          <a:solidFill>
                            <a:schemeClr val="bg1"/>
                          </a:solidFill>
                          <a:effectLst/>
                          <a:latin typeface="Arial" charset="0"/>
                          <a:cs typeface="Arial" charset="0"/>
                        </a:rPr>
                        <a:t> الذين قبلكم</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انتم ملح </a:t>
                      </a:r>
                      <a:r>
                        <a:rPr kumimoji="0" lang="ar-SA" sz="3600" b="0" i="0" u="none" strike="noStrike" cap="none" normalizeH="0" baseline="0" dirty="0" err="1" smtClean="0">
                          <a:ln>
                            <a:noFill/>
                          </a:ln>
                          <a:solidFill>
                            <a:schemeClr val="bg1"/>
                          </a:solidFill>
                          <a:effectLst/>
                          <a:latin typeface="Arial" charset="0"/>
                          <a:cs typeface="Arial" charset="0"/>
                        </a:rPr>
                        <a:t>الارض</a:t>
                      </a:r>
                      <a:r>
                        <a:rPr kumimoji="0" lang="ar-SA" sz="3600" b="0" i="0" u="none" strike="noStrike" cap="none" normalizeH="0" baseline="0" dirty="0" smtClean="0">
                          <a:ln>
                            <a:noFill/>
                          </a:ln>
                          <a:solidFill>
                            <a:schemeClr val="bg1"/>
                          </a:solidFill>
                          <a:effectLst/>
                          <a:latin typeface="Arial" charset="0"/>
                          <a:cs typeface="Arial" charset="0"/>
                        </a:rPr>
                        <a:t>.ولكن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فسد الملح </a:t>
                      </a:r>
                      <a:r>
                        <a:rPr kumimoji="0" lang="ar-SA" sz="3600" b="0" i="0" u="none" strike="noStrike" cap="none" normalizeH="0" baseline="0" dirty="0" err="1" smtClean="0">
                          <a:ln>
                            <a:noFill/>
                          </a:ln>
                          <a:solidFill>
                            <a:schemeClr val="bg1"/>
                          </a:solidFill>
                          <a:effectLst/>
                          <a:latin typeface="Arial" charset="0"/>
                          <a:cs typeface="Arial" charset="0"/>
                        </a:rPr>
                        <a:t>فبماذا</a:t>
                      </a:r>
                      <a:r>
                        <a:rPr kumimoji="0" lang="ar-SA" sz="3600" b="0" i="0" u="none" strike="noStrike" cap="none" normalizeH="0" baseline="0" dirty="0" smtClean="0">
                          <a:ln>
                            <a:noFill/>
                          </a:ln>
                          <a:solidFill>
                            <a:schemeClr val="bg1"/>
                          </a:solidFill>
                          <a:effectLst/>
                          <a:latin typeface="Arial" charset="0"/>
                          <a:cs typeface="Arial" charset="0"/>
                        </a:rPr>
                        <a:t> يملح.لا يصلح بعد لشيء </a:t>
                      </a:r>
                      <a:r>
                        <a:rPr kumimoji="0" lang="ar-SA" sz="3600" b="0" i="0" u="none" strike="noStrike" cap="none" normalizeH="0" baseline="0" dirty="0" err="1" smtClean="0">
                          <a:ln>
                            <a:noFill/>
                          </a:ln>
                          <a:solidFill>
                            <a:schemeClr val="bg1"/>
                          </a:solidFill>
                          <a:effectLst/>
                          <a:latin typeface="Arial" charset="0"/>
                          <a:cs typeface="Arial" charset="0"/>
                        </a:rPr>
                        <a:t>الا</a:t>
                      </a:r>
                      <a:r>
                        <a:rPr kumimoji="0" lang="ar-SA" sz="3600" b="0" i="0" u="none" strike="noStrike" cap="none" normalizeH="0" baseline="0" dirty="0" smtClean="0">
                          <a:ln>
                            <a:noFill/>
                          </a:ln>
                          <a:solidFill>
                            <a:schemeClr val="bg1"/>
                          </a:solidFill>
                          <a:effectLst/>
                          <a:latin typeface="Arial" charset="0"/>
                          <a:cs typeface="Arial" charset="0"/>
                        </a:rPr>
                        <a:t> لان يطرح خارجا ويداس من الناس. انتم نور العالم</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لا يمكن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تخفى مدينة موضوعة على جبل.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 14 Vous êtes la lumière du monde. Une ville située sur une hauteur ne peut être cachée.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6658" name="Group 18"/>
          <p:cNvGraphicFramePr>
            <a:graphicFrameLocks noGrp="1"/>
          </p:cNvGraphicFramePr>
          <p:nvPr/>
        </p:nvGraphicFramePr>
        <p:xfrm>
          <a:off x="179958" y="115888"/>
          <a:ext cx="8784530" cy="5738496"/>
        </p:xfrm>
        <a:graphic>
          <a:graphicData uri="http://schemas.openxmlformats.org/drawingml/2006/table">
            <a:tbl>
              <a:tblPr rtl="1"/>
              <a:tblGrid>
                <a:gridCol w="4264364"/>
                <a:gridCol w="452016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tab pos="4005263" algn="l"/>
                        </a:tabLst>
                        <a:defRPr/>
                      </a:pPr>
                      <a:r>
                        <a:rPr kumimoji="0" lang="ar-SA" sz="3600" b="0" i="0" u="none" strike="noStrike" cap="none" normalizeH="0" baseline="0" dirty="0" smtClean="0">
                          <a:ln>
                            <a:noFill/>
                          </a:ln>
                          <a:solidFill>
                            <a:schemeClr val="bg1"/>
                          </a:solidFill>
                          <a:effectLst/>
                          <a:latin typeface="Arial" charset="0"/>
                          <a:cs typeface="Arial" charset="0"/>
                        </a:rPr>
                        <a:t>ولا يوقدون سراجا ويضعونه تحت المكيال بل على المنارة فيضيء لجميع الذين في البيت.</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tab pos="4005263" algn="l"/>
                        </a:tabLst>
                        <a:defRPr/>
                      </a:pPr>
                      <a:r>
                        <a:rPr kumimoji="0" lang="ar-SA" sz="3600" b="0" i="0" u="none" strike="noStrike" cap="none" normalizeH="0" baseline="0" dirty="0" smtClean="0">
                          <a:ln>
                            <a:noFill/>
                          </a:ln>
                          <a:solidFill>
                            <a:schemeClr val="bg1"/>
                          </a:solidFill>
                          <a:effectLst/>
                          <a:latin typeface="Arial" charset="0"/>
                          <a:cs typeface="Arial" charset="0"/>
                        </a:rPr>
                        <a:t>فليضئ نوركم هكذا قدام الناس لكي يروا </a:t>
                      </a:r>
                      <a:r>
                        <a:rPr kumimoji="0" lang="ar-SA" sz="3600" b="0" i="0" u="none" strike="noStrike" cap="none" normalizeH="0" baseline="0" dirty="0" err="1" smtClean="0">
                          <a:ln>
                            <a:noFill/>
                          </a:ln>
                          <a:solidFill>
                            <a:schemeClr val="bg1"/>
                          </a:solidFill>
                          <a:effectLst/>
                          <a:latin typeface="Arial" charset="0"/>
                          <a:cs typeface="Arial" charset="0"/>
                        </a:rPr>
                        <a:t>اعمالكم</a:t>
                      </a:r>
                      <a:r>
                        <a:rPr kumimoji="0" lang="ar-SA" sz="3600" b="0" i="0" u="none" strike="noStrike" cap="none" normalizeH="0" baseline="0" dirty="0" smtClean="0">
                          <a:ln>
                            <a:noFill/>
                          </a:ln>
                          <a:solidFill>
                            <a:schemeClr val="bg1"/>
                          </a:solidFill>
                          <a:effectLst/>
                          <a:latin typeface="Arial" charset="0"/>
                          <a:cs typeface="Arial" charset="0"/>
                        </a:rPr>
                        <a:t> الحسنة ويمجدوا </a:t>
                      </a:r>
                      <a:r>
                        <a:rPr kumimoji="0" lang="ar-SA" sz="3600" b="0" i="0" u="none" strike="noStrike" cap="none" normalizeH="0" baseline="0" dirty="0" err="1" smtClean="0">
                          <a:ln>
                            <a:noFill/>
                          </a:ln>
                          <a:solidFill>
                            <a:schemeClr val="bg1"/>
                          </a:solidFill>
                          <a:effectLst/>
                          <a:latin typeface="Arial" charset="0"/>
                          <a:cs typeface="Arial" charset="0"/>
                        </a:rPr>
                        <a:t>اباكم</a:t>
                      </a:r>
                      <a:r>
                        <a:rPr kumimoji="0" lang="ar-SA" sz="3600" b="0" i="0" u="none" strike="noStrike" cap="none" normalizeH="0" baseline="0" dirty="0" smtClean="0">
                          <a:ln>
                            <a:noFill/>
                          </a:ln>
                          <a:solidFill>
                            <a:schemeClr val="bg1"/>
                          </a:solidFill>
                          <a:effectLst/>
                          <a:latin typeface="Arial" charset="0"/>
                          <a:cs typeface="Arial" charset="0"/>
                        </a:rPr>
                        <a:t> الذي في السموات</a:t>
                      </a:r>
                      <a:r>
                        <a:rPr kumimoji="0" lang="ar-EG" sz="3600" b="0" i="0" u="none" strike="noStrike" cap="none" normalizeH="0" baseline="0" dirty="0" smtClean="0">
                          <a:ln>
                            <a:noFill/>
                          </a:ln>
                          <a:solidFill>
                            <a:schemeClr val="bg1"/>
                          </a:solidFill>
                          <a:effectLst/>
                          <a:latin typeface="Arial" charset="0"/>
                          <a:cs typeface="Arial" charset="0"/>
                        </a:rPr>
                        <a:t>   </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tab pos="4005263" algn="l"/>
                        </a:tabLst>
                        <a:defRPr/>
                      </a:pPr>
                      <a:r>
                        <a:rPr kumimoji="0" lang="ar-SA" sz="36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3600" b="1" i="0" u="none" strike="noStrike" cap="none" normalizeH="0" baseline="0" dirty="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tab pos="4005263" algn="l"/>
                        </a:tabLst>
                        <a:defRPr/>
                      </a:pPr>
                      <a:r>
                        <a:rPr kumimoji="0" lang="fr-FR" sz="2800" b="0" i="0" u="none" strike="noStrike" cap="none" normalizeH="0" baseline="0" dirty="0" smtClean="0">
                          <a:ln>
                            <a:noFill/>
                          </a:ln>
                          <a:solidFill>
                            <a:schemeClr val="bg1"/>
                          </a:solidFill>
                          <a:effectLst/>
                          <a:latin typeface="Arial" charset="0"/>
                          <a:cs typeface="Arial" charset="0"/>
                        </a:rPr>
                        <a:t>15 Quand on allume une lampe, ce n'est pas pour la mettre sous le boisseau, mais sur son support et elle brille pour tous ceux qui sont dans la maison.</a:t>
                      </a:r>
                    </a:p>
                    <a:p>
                      <a:pPr marL="0" marR="0" lvl="0" indent="0" algn="just"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dirty="0" smtClean="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76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05766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8702" name="Group 14"/>
          <p:cNvGraphicFramePr>
            <a:graphicFrameLocks noGrp="1"/>
          </p:cNvGraphicFramePr>
          <p:nvPr/>
        </p:nvGraphicFramePr>
        <p:xfrm>
          <a:off x="34925" y="44450"/>
          <a:ext cx="9074150" cy="6552884"/>
        </p:xfrm>
        <a:graphic>
          <a:graphicData uri="http://schemas.openxmlformats.org/drawingml/2006/table">
            <a:tbl>
              <a:tblPr rtl="1"/>
              <a:tblGrid>
                <a:gridCol w="4249737"/>
                <a:gridCol w="48244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 </a:t>
                      </a:r>
                      <a:r>
                        <a:rPr kumimoji="0" lang="en-US" sz="3600" b="0" i="0" u="sng" strike="noStrike" cap="none" normalizeH="0" baseline="0" smtClean="0">
                          <a:ln>
                            <a:noFill/>
                          </a:ln>
                          <a:solidFill>
                            <a:srgbClr val="FF9933"/>
                          </a:solidFill>
                          <a:effectLst/>
                          <a:latin typeface="Arial" charset="0"/>
                          <a:cs typeface="Times New Roman" pitchFamily="18" charset="0"/>
                        </a:rPr>
                        <a:t>110:4-6</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الرب عن يمينك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في الطريق لذلك يرفع الراس.  </a:t>
                      </a:r>
                      <a:r>
                        <a:rPr kumimoji="0" lang="ar-SA" sz="2800" b="1" i="0" u="none" strike="noStrike" cap="none" normalizeH="0" baseline="0" smtClean="0">
                          <a:ln>
                            <a:noFill/>
                          </a:ln>
                          <a:solidFill>
                            <a:schemeClr val="bg1"/>
                          </a:solidFill>
                          <a:effectLst/>
                          <a:latin typeface="Arial" charset="0"/>
                          <a:cs typeface="Arial" charset="0"/>
                        </a:rPr>
                        <a:t>هللويا.</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058703" name="Rectangle 15"/>
          <p:cNvSpPr>
            <a:spLocks noGrp="1" noChangeArrowheads="1"/>
          </p:cNvSpPr>
          <p:nvPr>
            <p:ph type="ctrTitle"/>
          </p:nvPr>
        </p:nvSpPr>
        <p:spPr/>
        <p:txBody>
          <a:bodyPr/>
          <a:lstStyle/>
          <a:p>
            <a:r>
              <a:rPr lang="en-US"/>
              <a:t>14pm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9728" name="Group 16"/>
          <p:cNvGraphicFramePr>
            <a:graphicFrameLocks noGrp="1"/>
          </p:cNvGraphicFramePr>
          <p:nvPr/>
        </p:nvGraphicFramePr>
        <p:xfrm>
          <a:off x="34925" y="-26988"/>
          <a:ext cx="9001125" cy="6700140"/>
        </p:xfrm>
        <a:graphic>
          <a:graphicData uri="http://schemas.openxmlformats.org/drawingml/2006/table">
            <a:tbl>
              <a:tblPr rtl="1"/>
              <a:tblGrid>
                <a:gridCol w="4679950"/>
                <a:gridCol w="4321175"/>
              </a:tblGrid>
              <a:tr h="19431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fr-CA" sz="3600" b="0" i="0" u="sng" strike="noStrike" cap="none" normalizeH="0" baseline="0" smtClean="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Luc 6 : 17 - 23</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059729" name="Rectangle 17"/>
          <p:cNvSpPr>
            <a:spLocks noGrp="1" noChangeArrowheads="1"/>
          </p:cNvSpPr>
          <p:nvPr>
            <p:ph type="ctrTitle"/>
          </p:nvPr>
        </p:nvSpPr>
        <p:spPr/>
        <p:txBody>
          <a:bodyPr/>
          <a:lstStyle/>
          <a:p>
            <a:r>
              <a:rPr lang="en-US"/>
              <a:t>14m</a:t>
            </a:r>
          </a:p>
        </p:txBody>
      </p:sp>
    </p:spTree>
  </p:cSld>
  <p:clrMapOvr>
    <a:masterClrMapping/>
  </p:clrMapOvr>
  <p:timing>
    <p:tnLst>
      <p:par>
        <p:cTn id="1" dur="indefinite" restart="never" nodeType="tmRoot"/>
      </p:par>
    </p:tnLst>
  </p:timing>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0751" name="Group 15"/>
          <p:cNvGraphicFramePr>
            <a:graphicFrameLocks noGrp="1"/>
          </p:cNvGraphicFramePr>
          <p:nvPr/>
        </p:nvGraphicFramePr>
        <p:xfrm>
          <a:off x="34925" y="115888"/>
          <a:ext cx="9074150" cy="6770880"/>
        </p:xfrm>
        <a:graphic>
          <a:graphicData uri="http://schemas.openxmlformats.org/drawingml/2006/table">
            <a:tbl>
              <a:tblPr rtl="1"/>
              <a:tblGrid>
                <a:gridCol w="4321175"/>
                <a:gridCol w="47529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 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1774" name="Group 14"/>
          <p:cNvGraphicFramePr>
            <a:graphicFrameLocks noGrp="1"/>
          </p:cNvGraphicFramePr>
          <p:nvPr/>
        </p:nvGraphicFramePr>
        <p:xfrm>
          <a:off x="34925" y="115888"/>
          <a:ext cx="9074150" cy="6344160"/>
        </p:xfrm>
        <a:graphic>
          <a:graphicData uri="http://schemas.openxmlformats.org/drawingml/2006/table">
            <a:tbl>
              <a:tblPr rtl="1"/>
              <a:tblGrid>
                <a:gridCol w="4752975"/>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2799" name="Group 15"/>
          <p:cNvGraphicFramePr>
            <a:graphicFrameLocks noGrp="1"/>
          </p:cNvGraphicFramePr>
          <p:nvPr/>
        </p:nvGraphicFramePr>
        <p:xfrm>
          <a:off x="34925" y="115888"/>
          <a:ext cx="9074150" cy="6194426"/>
        </p:xfrm>
        <a:graphic>
          <a:graphicData uri="http://schemas.openxmlformats.org/drawingml/2006/table">
            <a:tbl>
              <a:tblPr rtl="1"/>
              <a:tblGrid>
                <a:gridCol w="4897437"/>
                <a:gridCol w="41767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Rejoice in that day and leap for joy! For indeed your reward is great in heaven, for in like manner their fathers did to the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38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0638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063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06381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5869" name="Group 13"/>
          <p:cNvGraphicFramePr>
            <a:graphicFrameLocks noGrp="1"/>
          </p:cNvGraphicFramePr>
          <p:nvPr/>
        </p:nvGraphicFramePr>
        <p:xfrm>
          <a:off x="34925" y="44450"/>
          <a:ext cx="9074150" cy="6682488"/>
        </p:xfrm>
        <a:graphic>
          <a:graphicData uri="http://schemas.openxmlformats.org/drawingml/2006/table">
            <a:tbl>
              <a:tblPr rtl="1"/>
              <a:tblGrid>
                <a:gridCol w="4681537"/>
                <a:gridCol w="4392613"/>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a:t>
                      </a:r>
                      <a:r>
                        <a:rPr kumimoji="0" lang="ar-EG" sz="3200" b="0" i="0" u="sng" strike="noStrike" cap="none" normalizeH="0" baseline="0" smtClean="0">
                          <a:ln>
                            <a:noFill/>
                          </a:ln>
                          <a:solidFill>
                            <a:srgbClr val="FF9900"/>
                          </a:solidFill>
                          <a:effectLst/>
                          <a:latin typeface="Arial" charset="0"/>
                          <a:cs typeface="Arial" charset="0"/>
                        </a:rPr>
                        <a:t> الثانية</a:t>
                      </a:r>
                      <a:r>
                        <a:rPr kumimoji="0" lang="ar-SA" sz="3200" b="0" i="0" u="sng" strike="noStrike" cap="none" normalizeH="0" baseline="0" smtClean="0">
                          <a:ln>
                            <a:noFill/>
                          </a:ln>
                          <a:solidFill>
                            <a:srgbClr val="FF9900"/>
                          </a:solidFill>
                          <a:effectLst/>
                          <a:latin typeface="Arial" charset="0"/>
                          <a:cs typeface="Arial" charset="0"/>
                        </a:rPr>
                        <a:t> إلى أهل </a:t>
                      </a:r>
                      <a:r>
                        <a:rPr kumimoji="0" lang="ar-EG" sz="3200" b="0" i="0" u="sng" strike="noStrike" cap="none" normalizeH="0" baseline="0" smtClean="0">
                          <a:ln>
                            <a:noFill/>
                          </a:ln>
                          <a:solidFill>
                            <a:srgbClr val="FF9900"/>
                          </a:solidFill>
                          <a:effectLst/>
                          <a:latin typeface="Arial" charset="0"/>
                          <a:cs typeface="Arial" charset="0"/>
                        </a:rPr>
                        <a:t>تيطس</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a:t>
                      </a:r>
                      <a:r>
                        <a:rPr kumimoji="0" lang="fr-FR" sz="2800" b="0" i="0" u="sng" strike="noStrike" cap="none" normalizeH="0" baseline="0" smtClean="0">
                          <a:ln>
                            <a:noFill/>
                          </a:ln>
                          <a:solidFill>
                            <a:srgbClr val="FF9900"/>
                          </a:solidFill>
                          <a:effectLst/>
                          <a:latin typeface="Arial" charset="0"/>
                          <a:cs typeface="Arial" charset="0"/>
                        </a:rPr>
                        <a:t>3:10 - 4:1-22</a:t>
                      </a:r>
                      <a:r>
                        <a:rPr kumimoji="0" lang="ar-EG" sz="28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a:t>
                      </a:r>
                      <a:endParaRPr kumimoji="0" lang="ar-EG" sz="32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065871" name="Rectangle 15"/>
          <p:cNvSpPr>
            <a:spLocks noGrp="1" noChangeArrowheads="1"/>
          </p:cNvSpPr>
          <p:nvPr>
            <p:ph type="ctrTitle"/>
          </p:nvPr>
        </p:nvSpPr>
        <p:spPr/>
        <p:txBody>
          <a:bodyPr/>
          <a:lstStyle/>
          <a:p>
            <a:r>
              <a:rPr lang="en-US"/>
              <a:t>14p</a:t>
            </a:r>
          </a:p>
        </p:txBody>
      </p:sp>
    </p:spTree>
  </p:cSld>
  <p:clrMapOvr>
    <a:masterClrMapping/>
  </p:clrMapOvr>
  <p:timing>
    <p:tnLst>
      <p:par>
        <p:cTn id="1" dur="indefinite" restart="never" nodeType="tmRoot"/>
      </p:par>
    </p:tnLst>
  </p:timing>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6894" name="Group 14"/>
          <p:cNvGraphicFramePr>
            <a:graphicFrameLocks noGrp="1"/>
          </p:cNvGraphicFramePr>
          <p:nvPr/>
        </p:nvGraphicFramePr>
        <p:xfrm>
          <a:off x="34925" y="44450"/>
          <a:ext cx="9074150" cy="5978526"/>
        </p:xfrm>
        <a:graphic>
          <a:graphicData uri="http://schemas.openxmlformats.org/drawingml/2006/table">
            <a:tbl>
              <a:tblPr rtl="1"/>
              <a:tblGrid>
                <a:gridCol w="5257800"/>
                <a:gridCol w="3816350"/>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7917" name="Group 13"/>
          <p:cNvGraphicFramePr>
            <a:graphicFrameLocks noGrp="1"/>
          </p:cNvGraphicFramePr>
          <p:nvPr/>
        </p:nvGraphicFramePr>
        <p:xfrm>
          <a:off x="34925" y="44450"/>
          <a:ext cx="9074150" cy="5905501"/>
        </p:xfrm>
        <a:graphic>
          <a:graphicData uri="http://schemas.openxmlformats.org/drawingml/2006/table">
            <a:tbl>
              <a:tblPr rtl="1"/>
              <a:tblGrid>
                <a:gridCol w="4608512"/>
                <a:gridCol w="4465638"/>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smtClean="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انت فاثبت على ما تعلمت وايقنت عارفا ممن تعلمت.</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8950" name="Group 22"/>
          <p:cNvGraphicFramePr>
            <a:graphicFrameLocks noGrp="1"/>
          </p:cNvGraphicFramePr>
          <p:nvPr/>
        </p:nvGraphicFramePr>
        <p:xfrm>
          <a:off x="34925" y="44450"/>
          <a:ext cx="9074150" cy="6847080"/>
        </p:xfrm>
        <a:graphic>
          <a:graphicData uri="http://schemas.openxmlformats.org/drawingml/2006/table">
            <a:tbl>
              <a:tblPr rtl="1"/>
              <a:tblGrid>
                <a:gridCol w="4681537"/>
                <a:gridCol w="4392613"/>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وانك منذ الطفولية تعرف الكتب المقدسة 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Depuis ta tendre enfance tu connais les Saintes Écritures; elles ont le pouvoir de te </a:t>
                      </a:r>
                      <a:r>
                        <a:rPr kumimoji="0" lang="fr-FR" sz="2500" b="0" i="0" u="none" strike="noStrike" cap="none" normalizeH="0" baseline="0" smtClean="0">
                          <a:ln>
                            <a:noFill/>
                          </a:ln>
                          <a:solidFill>
                            <a:schemeClr val="bg1"/>
                          </a:solidFill>
                          <a:effectLst/>
                          <a:latin typeface="Arial" charset="0"/>
                          <a:cs typeface="Arial" charset="0"/>
                        </a:rPr>
                        <a:t>communiquer</a:t>
                      </a:r>
                      <a:r>
                        <a:rPr kumimoji="0" lang="fr-FR" sz="2800" b="0" i="0" u="none" strike="noStrike" cap="none" normalizeH="0" baseline="0" smtClean="0">
                          <a:ln>
                            <a:noFill/>
                          </a:ln>
                          <a:solidFill>
                            <a:schemeClr val="bg1"/>
                          </a:solidFill>
                          <a:effectLst/>
                          <a:latin typeface="Arial" charset="0"/>
                          <a:cs typeface="Arial" charset="0"/>
                        </a:rPr>
                        <a:t> la sagesse qui conduit au salut par la foi qui est dans le Christ Jésus. 16 Toute Écriture est inspirée de Dieu et utile pour enseigner,pour réfuter, pour redresser, pour éduquer dans la</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that from childhood you have known the Holy Scriptures, which are able to make you wise for salvation through faith which is in Christ Jesus. 16 All Scripture is given by inspiration of God, and is profitable for doctrine, for reproof, for correction, for instruction in </a:t>
                      </a:r>
                      <a:r>
                        <a:rPr kumimoji="0" lang="en-US" sz="2600" b="0" i="0" u="none" strike="noStrike" cap="none" normalizeH="0" baseline="0" smtClean="0">
                          <a:ln>
                            <a:noFill/>
                          </a:ln>
                          <a:solidFill>
                            <a:schemeClr val="bg1"/>
                          </a:solidFill>
                          <a:effectLst/>
                          <a:latin typeface="Arial" charset="0"/>
                          <a:cs typeface="Arial" charset="0"/>
                        </a:rPr>
                        <a:t>righteousness,</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9967" name="Group 15"/>
          <p:cNvGraphicFramePr>
            <a:graphicFrameLocks noGrp="1"/>
          </p:cNvGraphicFramePr>
          <p:nvPr/>
        </p:nvGraphicFramePr>
        <p:xfrm>
          <a:off x="34925" y="44450"/>
          <a:ext cx="9074150" cy="6016563"/>
        </p:xfrm>
        <a:graphic>
          <a:graphicData uri="http://schemas.openxmlformats.org/drawingml/2006/table">
            <a:tbl>
              <a:tblPr rtl="1"/>
              <a:tblGrid>
                <a:gridCol w="4465637"/>
                <a:gridCol w="4608513"/>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0978" name="Group 2"/>
          <p:cNvGraphicFramePr>
            <a:graphicFrameLocks noGrp="1"/>
          </p:cNvGraphicFramePr>
          <p:nvPr/>
        </p:nvGraphicFramePr>
        <p:xfrm>
          <a:off x="34925" y="44450"/>
          <a:ext cx="9074150" cy="5905501"/>
        </p:xfrm>
        <a:graphic>
          <a:graphicData uri="http://schemas.openxmlformats.org/drawingml/2006/table">
            <a:tbl>
              <a:tblPr rtl="1"/>
              <a:tblGrid>
                <a:gridCol w="4608512"/>
                <a:gridCol w="4465638"/>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002" name="Group 2"/>
          <p:cNvGraphicFramePr>
            <a:graphicFrameLocks noGrp="1"/>
          </p:cNvGraphicFramePr>
          <p:nvPr/>
        </p:nvGraphicFramePr>
        <p:xfrm>
          <a:off x="34925" y="44450"/>
          <a:ext cx="9074150" cy="5905501"/>
        </p:xfrm>
        <a:graphic>
          <a:graphicData uri="http://schemas.openxmlformats.org/drawingml/2006/table">
            <a:tbl>
              <a:tblPr rtl="1"/>
              <a:tblGrid>
                <a:gridCol w="4608512"/>
                <a:gridCol w="4465638"/>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3</a:t>
                      </a:r>
                      <a:r>
                        <a:rPr kumimoji="0" lang="fr-FR" sz="2800" b="0" i="0" u="none" strike="noStrike" cap="none" normalizeH="0" baseline="0" smtClean="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3026" name="Group 2"/>
          <p:cNvGraphicFramePr>
            <a:graphicFrameLocks noGrp="1"/>
          </p:cNvGraphicFramePr>
          <p:nvPr/>
        </p:nvGraphicFramePr>
        <p:xfrm>
          <a:off x="34925" y="115888"/>
          <a:ext cx="9074150" cy="6798565"/>
        </p:xfrm>
        <a:graphic>
          <a:graphicData uri="http://schemas.openxmlformats.org/drawingml/2006/table">
            <a:tbl>
              <a:tblPr rtl="1"/>
              <a:tblGrid>
                <a:gridCol w="4608512"/>
                <a:gridCol w="4465638"/>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smtClean="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050" name="Group 2"/>
          <p:cNvGraphicFramePr>
            <a:graphicFrameLocks noGrp="1"/>
          </p:cNvGraphicFramePr>
          <p:nvPr/>
        </p:nvGraphicFramePr>
        <p:xfrm>
          <a:off x="34925" y="115888"/>
          <a:ext cx="9074150" cy="6371845"/>
        </p:xfrm>
        <a:graphic>
          <a:graphicData uri="http://schemas.openxmlformats.org/drawingml/2006/table">
            <a:tbl>
              <a:tblPr rtl="1"/>
              <a:tblGrid>
                <a:gridCol w="4608512"/>
                <a:gridCol w="4465638"/>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5085" name="Group 13"/>
          <p:cNvGraphicFramePr>
            <a:graphicFrameLocks noGrp="1"/>
          </p:cNvGraphicFramePr>
          <p:nvPr/>
        </p:nvGraphicFramePr>
        <p:xfrm>
          <a:off x="34925" y="44450"/>
          <a:ext cx="9074150" cy="6904992"/>
        </p:xfrm>
        <a:graphic>
          <a:graphicData uri="http://schemas.openxmlformats.org/drawingml/2006/table">
            <a:tbl>
              <a:tblPr rtl="1"/>
              <a:tblGrid>
                <a:gridCol w="4681537"/>
                <a:gridCol w="4392613"/>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بادر ان تجيء اليّ سريعا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6098" name="Group 2"/>
          <p:cNvGraphicFramePr>
            <a:graphicFrameLocks noGrp="1"/>
          </p:cNvGraphicFramePr>
          <p:nvPr/>
        </p:nvGraphicFramePr>
        <p:xfrm>
          <a:off x="34925" y="115888"/>
          <a:ext cx="9074150" cy="6371845"/>
        </p:xfrm>
        <a:graphic>
          <a:graphicData uri="http://schemas.openxmlformats.org/drawingml/2006/table">
            <a:tbl>
              <a:tblPr rtl="1"/>
              <a:tblGrid>
                <a:gridCol w="4608512"/>
                <a:gridCol w="4465638"/>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J'ai envoyé Tychique à Ephèse. 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7122" name="Group 2"/>
          <p:cNvGraphicFramePr>
            <a:graphicFrameLocks noGrp="1"/>
          </p:cNvGraphicFramePr>
          <p:nvPr/>
        </p:nvGraphicFramePr>
        <p:xfrm>
          <a:off x="34925" y="115888"/>
          <a:ext cx="9074150" cy="6267451"/>
        </p:xfrm>
        <a:graphic>
          <a:graphicData uri="http://schemas.openxmlformats.org/drawingml/2006/table">
            <a:tbl>
              <a:tblPr rtl="1"/>
              <a:tblGrid>
                <a:gridCol w="5041900"/>
                <a:gridCol w="4032250"/>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 يحسب عليهم.</a:t>
                      </a:r>
                      <a:endParaRPr kumimoji="0" lang="ar-EG" sz="3200" b="0" i="0" u="none" strike="noStrike" cap="none" normalizeH="0" baseline="0" smtClean="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Toi aussi, prends garde à lui, car il s'est violemment opposé à nos paroles. 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8157" name="Group 13"/>
          <p:cNvGraphicFramePr>
            <a:graphicFrameLocks noGrp="1"/>
          </p:cNvGraphicFramePr>
          <p:nvPr/>
        </p:nvGraphicFramePr>
        <p:xfrm>
          <a:off x="34925" y="115888"/>
          <a:ext cx="9074150" cy="6798565"/>
        </p:xfrm>
        <a:graphic>
          <a:graphicData uri="http://schemas.openxmlformats.org/drawingml/2006/table">
            <a:tbl>
              <a:tblPr rtl="1"/>
              <a:tblGrid>
                <a:gridCol w="4608512"/>
                <a:gridCol w="4465638"/>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 18 Le Seigneur me délivrera de toute entreprise perverse et me sauvera pour son Royaume céleste.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18 And the Lord will deliver me from every evil work and preserve me for His heavenly kingdom.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9181" name="Group 13"/>
          <p:cNvGraphicFramePr>
            <a:graphicFrameLocks noGrp="1"/>
          </p:cNvGraphicFramePr>
          <p:nvPr/>
        </p:nvGraphicFramePr>
        <p:xfrm>
          <a:off x="34925" y="115888"/>
          <a:ext cx="9074150" cy="5834063"/>
        </p:xfrm>
        <a:graphic>
          <a:graphicData uri="http://schemas.openxmlformats.org/drawingml/2006/table">
            <a:tbl>
              <a:tblPr rtl="1"/>
              <a:tblGrid>
                <a:gridCol w="4752975"/>
                <a:gridCol w="4321175"/>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 lui la gloire dans les siècles des siècles, Amen. 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0212" name="Group 20"/>
          <p:cNvGraphicFramePr>
            <a:graphicFrameLocks noGrp="1"/>
          </p:cNvGraphicFramePr>
          <p:nvPr/>
        </p:nvGraphicFramePr>
        <p:xfrm>
          <a:off x="34925" y="115888"/>
          <a:ext cx="9074150" cy="5834063"/>
        </p:xfrm>
        <a:graphic>
          <a:graphicData uri="http://schemas.openxmlformats.org/drawingml/2006/table">
            <a:tbl>
              <a:tblPr rtl="1"/>
              <a:tblGrid>
                <a:gridCol w="4392612"/>
                <a:gridCol w="4681538"/>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آمين</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Efforce-toi de venir avant l'hiver. Tu as le salut d'Eybule, de Pudens, de Lin, de Claudia et de tous les frères. 22 Le Seigneur soit avec ton Esprit. La grâce soit avec vous tous.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12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0822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08224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4304" name="Group 16"/>
          <p:cNvGraphicFramePr>
            <a:graphicFrameLocks noGrp="1"/>
          </p:cNvGraphicFramePr>
          <p:nvPr/>
        </p:nvGraphicFramePr>
        <p:xfrm>
          <a:off x="34925" y="44450"/>
          <a:ext cx="9074150" cy="5964874"/>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الكاثوليكون من رسالة </a:t>
                      </a:r>
                      <a:r>
                        <a:rPr kumimoji="0" lang="ar-SA" sz="3600" b="0" i="0" u="sng" strike="noStrike" cap="none" normalizeH="0" baseline="0" smtClean="0">
                          <a:ln>
                            <a:noFill/>
                          </a:ln>
                          <a:solidFill>
                            <a:srgbClr val="FF9900"/>
                          </a:solidFill>
                          <a:effectLst/>
                          <a:latin typeface="Arial" charset="0"/>
                          <a:cs typeface="Arial" charset="0"/>
                        </a:rPr>
                        <a:t>بطرس الرسول</a:t>
                      </a:r>
                      <a:r>
                        <a:rPr kumimoji="0" lang="ar-EG" sz="3600" b="0" i="0" u="sng" strike="noStrike" cap="none" normalizeH="0" baseline="0" smtClean="0">
                          <a:ln>
                            <a:noFill/>
                          </a:ln>
                          <a:solidFill>
                            <a:srgbClr val="FF9900"/>
                          </a:solidFill>
                          <a:effectLst/>
                          <a:latin typeface="Arial" charset="0"/>
                          <a:cs typeface="Arial" charset="0"/>
                        </a:rPr>
                        <a:t> الأولى </a:t>
                      </a:r>
                      <a:r>
                        <a:rPr kumimoji="0" lang="ar-SA" sz="3600" b="0" i="0" u="sng" strike="noStrike" cap="none" normalizeH="0" baseline="0" smtClean="0">
                          <a:ln>
                            <a:noFill/>
                          </a:ln>
                          <a:solidFill>
                            <a:srgbClr val="FF9900"/>
                          </a:solidFill>
                          <a:effectLst/>
                          <a:latin typeface="Arial" charset="0"/>
                          <a:cs typeface="Arial" charset="0"/>
                        </a:rPr>
                        <a:t> </a:t>
                      </a:r>
                      <a:r>
                        <a:rPr kumimoji="0" lang="ar-EG" sz="3600" b="0" i="0" u="sng" strike="noStrike" cap="none" normalizeH="0" baseline="0" smtClean="0">
                          <a:ln>
                            <a:noFill/>
                          </a:ln>
                          <a:solidFill>
                            <a:srgbClr val="FF9900"/>
                          </a:solidFill>
                          <a:effectLst/>
                          <a:latin typeface="Arial" charset="0"/>
                          <a:cs typeface="Arial" charset="0"/>
                        </a:rPr>
                        <a:t>(</a:t>
                      </a:r>
                      <a:r>
                        <a:rPr kumimoji="0" lang="fr-FR" sz="3600" b="0" i="0" u="sng" strike="noStrike" cap="none" normalizeH="0" baseline="0" smtClean="0">
                          <a:ln>
                            <a:noFill/>
                          </a:ln>
                          <a:solidFill>
                            <a:srgbClr val="FF9900"/>
                          </a:solidFill>
                          <a:effectLst/>
                          <a:latin typeface="Arial" charset="0"/>
                          <a:cs typeface="Arial" charset="0"/>
                        </a:rPr>
                        <a:t>5 : 1 - 14</a:t>
                      </a:r>
                      <a:r>
                        <a:rPr kumimoji="0" lang="ar-EG" sz="3600" b="0" i="0" u="sng" strike="noStrike" cap="none" normalizeH="0" baseline="0" smtClean="0">
                          <a:ln>
                            <a:noFill/>
                          </a:ln>
                          <a:solidFill>
                            <a:srgbClr val="FF9900"/>
                          </a:solidFill>
                          <a:effectLst/>
                          <a:latin typeface="Arial" charset="0"/>
                          <a:cs typeface="Arial" charset="0"/>
                        </a:rPr>
                        <a:t>)</a:t>
                      </a:r>
                      <a:endParaRPr kumimoji="0" lang="en-US" sz="36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1" i="0" u="sng" strike="noStrike" cap="none" normalizeH="0" baseline="0" smtClean="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084305" name="Rectangle 17"/>
          <p:cNvSpPr>
            <a:spLocks noGrp="1" noChangeArrowheads="1"/>
          </p:cNvSpPr>
          <p:nvPr>
            <p:ph type="ctrTitle"/>
          </p:nvPr>
        </p:nvSpPr>
        <p:spPr/>
        <p:txBody>
          <a:bodyPr/>
          <a:lstStyle/>
          <a:p>
            <a:r>
              <a:rPr lang="en-US"/>
              <a:t>14c</a:t>
            </a:r>
          </a:p>
        </p:txBody>
      </p:sp>
    </p:spTree>
  </p:cSld>
  <p:clrMapOvr>
    <a:masterClrMapping/>
  </p:clrMapOvr>
  <p:timing>
    <p:tnLst>
      <p:par>
        <p:cTn id="1" dur="indefinite" restart="never" nodeType="tmRoot"/>
      </p:par>
    </p:tnLst>
  </p:timing>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5326" name="Group 14"/>
          <p:cNvGraphicFramePr>
            <a:graphicFrameLocks noGrp="1"/>
          </p:cNvGraphicFramePr>
          <p:nvPr/>
        </p:nvGraphicFramePr>
        <p:xfrm>
          <a:off x="34925" y="44450"/>
          <a:ext cx="9074150" cy="6443283"/>
        </p:xfrm>
        <a:graphic>
          <a:graphicData uri="http://schemas.openxmlformats.org/drawingml/2006/table">
            <a:tbl>
              <a:tblPr rtl="1"/>
              <a:tblGrid>
                <a:gridCol w="4824412"/>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 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6349" name="Group 13"/>
          <p:cNvGraphicFramePr>
            <a:graphicFrameLocks noGrp="1"/>
          </p:cNvGraphicFramePr>
          <p:nvPr/>
        </p:nvGraphicFramePr>
        <p:xfrm>
          <a:off x="34925" y="44450"/>
          <a:ext cx="9074150" cy="6904992"/>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5 De même,jeunes gens, soyez soumis aux anciens.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7374" name="Group 14"/>
          <p:cNvGraphicFramePr>
            <a:graphicFrameLocks noGrp="1"/>
          </p:cNvGraphicFramePr>
          <p:nvPr/>
        </p:nvGraphicFramePr>
        <p:xfrm>
          <a:off x="34925" y="44450"/>
          <a:ext cx="9074150" cy="6870003"/>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Humiliez-vous donc sous la main puissante de Dieu, afin qu'il vous élève au moment fixé; 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8397" name="Group 13"/>
          <p:cNvGraphicFramePr>
            <a:graphicFrameLocks noGrp="1"/>
          </p:cNvGraphicFramePr>
          <p:nvPr/>
        </p:nvGraphicFramePr>
        <p:xfrm>
          <a:off x="34925" y="44450"/>
          <a:ext cx="9074150" cy="6847080"/>
        </p:xfrm>
        <a:graphic>
          <a:graphicData uri="http://schemas.openxmlformats.org/drawingml/2006/table">
            <a:tbl>
              <a:tblPr rtl="1"/>
              <a:tblGrid>
                <a:gridCol w="4824412"/>
                <a:gridCol w="4249738"/>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Résistez-lui, fermes dans la foi, sachant que les mêmes souffrances sont réservées à vos frères, dans le monde. 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9424" name="Group 16"/>
          <p:cNvGraphicFramePr>
            <a:graphicFrameLocks noGrp="1"/>
          </p:cNvGraphicFramePr>
          <p:nvPr/>
        </p:nvGraphicFramePr>
        <p:xfrm>
          <a:off x="34925" y="44450"/>
          <a:ext cx="9074150" cy="5761038"/>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A lui la domination pour les siècles! Amen. 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0446" name="Group 14"/>
          <p:cNvGraphicFramePr>
            <a:graphicFrameLocks noGrp="1"/>
          </p:cNvGraphicFramePr>
          <p:nvPr/>
        </p:nvGraphicFramePr>
        <p:xfrm>
          <a:off x="34925" y="44450"/>
          <a:ext cx="9074150" cy="5616576"/>
        </p:xfrm>
        <a:graphic>
          <a:graphicData uri="http://schemas.openxmlformats.org/drawingml/2006/table">
            <a:tbl>
              <a:tblPr rtl="1"/>
              <a:tblGrid>
                <a:gridCol w="4681537"/>
                <a:gridCol w="4392613"/>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La communauté des élus qui est à Babylone vous salue, ainsi que Marc, mon fils. 14 Saluez-vous les uns les autres d'un baiser fraternel. Paix à vous tous qui êtes en Christ.</a:t>
                      </a:r>
                    </a:p>
                    <a:p>
                      <a:pPr marL="0" marR="0" lvl="0" indent="0" algn="l" defTabSz="914400" rtl="0" eaLnBrk="1" fontAlgn="base" latinLnBrk="0" hangingPunct="1">
                        <a:lnSpc>
                          <a:spcPct val="95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95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145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48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0924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09248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09248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4541" name="Group 13"/>
          <p:cNvGraphicFramePr>
            <a:graphicFrameLocks noGrp="1"/>
          </p:cNvGraphicFramePr>
          <p:nvPr/>
        </p:nvGraphicFramePr>
        <p:xfrm>
          <a:off x="34925" y="44450"/>
          <a:ext cx="9074150" cy="6709920"/>
        </p:xfrm>
        <a:graphic>
          <a:graphicData uri="http://schemas.openxmlformats.org/drawingml/2006/table">
            <a:tbl>
              <a:tblPr rtl="1"/>
              <a:tblGrid>
                <a:gridCol w="4537075"/>
                <a:gridCol w="4537075"/>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smtClean="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smtClean="0">
                          <a:ln>
                            <a:noFill/>
                          </a:ln>
                          <a:solidFill>
                            <a:srgbClr val="FF9900"/>
                          </a:solidFill>
                          <a:effectLst/>
                          <a:latin typeface="Arial" charset="0"/>
                          <a:cs typeface="Arial" charset="0"/>
                        </a:rPr>
                        <a:t>Actes </a:t>
                      </a:r>
                      <a:r>
                        <a:rPr kumimoji="0" lang="en-US" sz="3400" b="0" i="0" u="sng" strike="noStrike" cap="none" normalizeH="0" baseline="0" smtClean="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smtClean="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094542" name="Rectangle 14"/>
          <p:cNvSpPr>
            <a:spLocks noGrp="1" noChangeArrowheads="1"/>
          </p:cNvSpPr>
          <p:nvPr>
            <p:ph type="ctrTitle"/>
          </p:nvPr>
        </p:nvSpPr>
        <p:spPr/>
        <p:txBody>
          <a:bodyPr/>
          <a:lstStyle/>
          <a:p>
            <a:r>
              <a:rPr lang="en-US"/>
              <a:t>14a</a:t>
            </a:r>
          </a:p>
        </p:txBody>
      </p:sp>
    </p:spTree>
  </p:cSld>
  <p:clrMapOvr>
    <a:masterClrMapping/>
  </p:clrMapOvr>
  <p:timing>
    <p:tnLst>
      <p:par>
        <p:cTn id="1" dur="indefinite" restart="never" nodeType="tmRoot"/>
      </p:par>
    </p:tnLst>
  </p:timing>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5565" name="Group 13"/>
          <p:cNvGraphicFramePr>
            <a:graphicFrameLocks noGrp="1"/>
          </p:cNvGraphicFramePr>
          <p:nvPr/>
        </p:nvGraphicFramePr>
        <p:xfrm>
          <a:off x="34925" y="115888"/>
          <a:ext cx="9074150" cy="6089588"/>
        </p:xfrm>
        <a:graphic>
          <a:graphicData uri="http://schemas.openxmlformats.org/drawingml/2006/table">
            <a:tbl>
              <a:tblPr rtl="1"/>
              <a:tblGrid>
                <a:gridCol w="4752975"/>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6589" name="Group 13"/>
          <p:cNvGraphicFramePr>
            <a:graphicFrameLocks noGrp="1"/>
          </p:cNvGraphicFramePr>
          <p:nvPr/>
        </p:nvGraphicFramePr>
        <p:xfrm>
          <a:off x="34925" y="115888"/>
          <a:ext cx="9074150" cy="5978526"/>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mon témoignage appelait et les Juifs et les Grecs à se convertir à Dieu et à croire en notre Seigneur Jésus. 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7613" name="Group 13"/>
          <p:cNvGraphicFramePr>
            <a:graphicFrameLocks noGrp="1"/>
          </p:cNvGraphicFramePr>
          <p:nvPr/>
        </p:nvGraphicFramePr>
        <p:xfrm>
          <a:off x="34925" y="115888"/>
          <a:ext cx="9074150" cy="5903914"/>
        </p:xfrm>
        <a:graphic>
          <a:graphicData uri="http://schemas.openxmlformats.org/drawingml/2006/table">
            <a:tbl>
              <a:tblPr rtl="1"/>
              <a:tblGrid>
                <a:gridCol w="4608512"/>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8637" name="Group 13"/>
          <p:cNvGraphicFramePr>
            <a:graphicFrameLocks noGrp="1"/>
          </p:cNvGraphicFramePr>
          <p:nvPr/>
        </p:nvGraphicFramePr>
        <p:xfrm>
          <a:off x="34925" y="115888"/>
          <a:ext cx="9074150" cy="5618163"/>
        </p:xfrm>
        <a:graphic>
          <a:graphicData uri="http://schemas.openxmlformats.org/drawingml/2006/table">
            <a:tbl>
              <a:tblPr rtl="1"/>
              <a:tblGrid>
                <a:gridCol w="4608512"/>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9661" name="Group 13"/>
          <p:cNvGraphicFramePr>
            <a:graphicFrameLocks noGrp="1"/>
          </p:cNvGraphicFramePr>
          <p:nvPr/>
        </p:nvGraphicFramePr>
        <p:xfrm>
          <a:off x="34925" y="115888"/>
          <a:ext cx="9074150" cy="6770880"/>
        </p:xfrm>
        <a:graphic>
          <a:graphicData uri="http://schemas.openxmlformats.org/drawingml/2006/table">
            <a:tbl>
              <a:tblPr rtl="1"/>
              <a:tblGrid>
                <a:gridCol w="4824412"/>
                <a:gridCol w="4249738"/>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0685" name="Group 13"/>
          <p:cNvGraphicFramePr>
            <a:graphicFrameLocks noGrp="1"/>
          </p:cNvGraphicFramePr>
          <p:nvPr/>
        </p:nvGraphicFramePr>
        <p:xfrm>
          <a:off x="34925" y="115888"/>
          <a:ext cx="9074150" cy="6770880"/>
        </p:xfrm>
        <a:graphic>
          <a:graphicData uri="http://schemas.openxmlformats.org/drawingml/2006/table">
            <a:tbl>
              <a:tblPr rtl="1"/>
              <a:tblGrid>
                <a:gridCol w="4752975"/>
                <a:gridCol w="4321175"/>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 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1715" name="Group 19"/>
          <p:cNvGraphicFramePr>
            <a:graphicFrameLocks noGrp="1"/>
          </p:cNvGraphicFramePr>
          <p:nvPr/>
        </p:nvGraphicFramePr>
        <p:xfrm>
          <a:off x="34925" y="115888"/>
          <a:ext cx="9074150" cy="6628703"/>
        </p:xfrm>
        <a:graphic>
          <a:graphicData uri="http://schemas.openxmlformats.org/drawingml/2006/table">
            <a:tbl>
              <a:tblPr rtl="1"/>
              <a:tblGrid>
                <a:gridCol w="4752975"/>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72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2733" name="Group 13"/>
          <p:cNvGraphicFramePr>
            <a:graphicFrameLocks noGrp="1"/>
          </p:cNvGraphicFramePr>
          <p:nvPr/>
        </p:nvGraphicFramePr>
        <p:xfrm>
          <a:off x="34925" y="115888"/>
          <a:ext cx="9074150" cy="5903914"/>
        </p:xfrm>
        <a:graphic>
          <a:graphicData uri="http://schemas.openxmlformats.org/drawingml/2006/table">
            <a:tbl>
              <a:tblPr rtl="1"/>
              <a:tblGrid>
                <a:gridCol w="4392612"/>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3758" name="Group 14"/>
          <p:cNvGraphicFramePr>
            <a:graphicFrameLocks noGrp="1"/>
          </p:cNvGraphicFramePr>
          <p:nvPr/>
        </p:nvGraphicFramePr>
        <p:xfrm>
          <a:off x="34925" y="115888"/>
          <a:ext cx="9074150" cy="5618163"/>
        </p:xfrm>
        <a:graphic>
          <a:graphicData uri="http://schemas.openxmlformats.org/drawingml/2006/table">
            <a:tbl>
              <a:tblPr rtl="1"/>
              <a:tblGrid>
                <a:gridCol w="4608512"/>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4783" name="Group 15"/>
          <p:cNvGraphicFramePr>
            <a:graphicFrameLocks noGrp="1"/>
          </p:cNvGraphicFramePr>
          <p:nvPr/>
        </p:nvGraphicFramePr>
        <p:xfrm>
          <a:off x="34925" y="115888"/>
          <a:ext cx="9074150" cy="6344160"/>
        </p:xfrm>
        <a:graphic>
          <a:graphicData uri="http://schemas.openxmlformats.org/drawingml/2006/table">
            <a:tbl>
              <a:tblPr rtl="1"/>
              <a:tblGrid>
                <a:gridCol w="4608512"/>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الاخذ.ولما قال هذا جثا على ركبتيه مع جميعهم وصلّى</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5805" name="Group 13"/>
          <p:cNvGraphicFramePr>
            <a:graphicFrameLocks noGrp="1"/>
          </p:cNvGraphicFramePr>
          <p:nvPr/>
        </p:nvGraphicFramePr>
        <p:xfrm>
          <a:off x="34925" y="115888"/>
          <a:ext cx="9074150" cy="6030469"/>
        </p:xfrm>
        <a:graphic>
          <a:graphicData uri="http://schemas.openxmlformats.org/drawingml/2006/table">
            <a:tbl>
              <a:tblPr rtl="1"/>
              <a:tblGrid>
                <a:gridCol w="5041900"/>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smtClean="0">
                          <a:ln>
                            <a:noFill/>
                          </a:ln>
                          <a:solidFill>
                            <a:schemeClr val="bg1"/>
                          </a:solidFill>
                          <a:effectLst/>
                          <a:latin typeface="Arial" charset="0"/>
                          <a:cs typeface="Arial" charset="0"/>
                        </a:rPr>
                        <a:t> . </a:t>
                      </a:r>
                      <a:r>
                        <a:rPr kumimoji="0" lang="ar-SA" sz="3200" b="0" i="0" u="none" strike="noStrike" cap="none" normalizeH="0" baseline="0" smtClean="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Tout le monde alors éclata en sanglots et se jetait au cou de Paul pour l'embrasser - 38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68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784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88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9902" name="Group 14"/>
          <p:cNvGraphicFramePr>
            <a:graphicFrameLocks noGrp="1"/>
          </p:cNvGraphicFramePr>
          <p:nvPr/>
        </p:nvGraphicFramePr>
        <p:xfrm>
          <a:off x="34925" y="44450"/>
          <a:ext cx="9074150" cy="6476938"/>
        </p:xfrm>
        <a:graphic>
          <a:graphicData uri="http://schemas.openxmlformats.org/drawingml/2006/table">
            <a:tbl>
              <a:tblPr rtl="1"/>
              <a:tblGrid>
                <a:gridCol w="4465637"/>
                <a:gridCol w="4608513"/>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a:t>
                      </a:r>
                      <a:r>
                        <a:rPr kumimoji="0" lang="ar-EG" sz="2800" b="1" i="0" u="sng" strike="noStrike" cap="none" normalizeH="0" baseline="0" smtClean="0">
                          <a:ln>
                            <a:noFill/>
                          </a:ln>
                          <a:solidFill>
                            <a:srgbClr val="FF9900"/>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Arial" charset="0"/>
                        </a:rPr>
                        <a:t>73:23-24,28 &amp;9:14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ولكني دائما معك</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امسكت بيدي اليمنى.</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33"/>
                          </a:solidFill>
                          <a:effectLst/>
                          <a:latin typeface="Arial" charset="0"/>
                          <a:cs typeface="Times New Roman" pitchFamily="18" charset="0"/>
                        </a:rPr>
                        <a:t>Psaume</a:t>
                      </a:r>
                      <a:r>
                        <a:rPr kumimoji="0" lang="en-US" sz="2800" b="0" i="0" u="sng" strike="noStrike" cap="none" normalizeH="0" baseline="0" smtClean="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109903" name="Rectangle 15"/>
          <p:cNvSpPr>
            <a:spLocks noGrp="1" noChangeArrowheads="1"/>
          </p:cNvSpPr>
          <p:nvPr>
            <p:ph type="ctrTitle"/>
          </p:nvPr>
        </p:nvSpPr>
        <p:spPr/>
        <p:txBody>
          <a:bodyPr/>
          <a:lstStyle/>
          <a:p>
            <a:r>
              <a:rPr lang="en-US"/>
              <a:t>14pg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0926" name="Group 14"/>
          <p:cNvGraphicFramePr>
            <a:graphicFrameLocks noGrp="1"/>
          </p:cNvGraphicFramePr>
          <p:nvPr/>
        </p:nvGraphicFramePr>
        <p:xfrm>
          <a:off x="34925" y="188913"/>
          <a:ext cx="9074150" cy="5905501"/>
        </p:xfrm>
        <a:graphic>
          <a:graphicData uri="http://schemas.openxmlformats.org/drawingml/2006/table">
            <a:tbl>
              <a:tblPr rtl="1"/>
              <a:tblGrid>
                <a:gridCol w="4608512"/>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110927" name="Rectangle 15"/>
          <p:cNvSpPr>
            <a:spLocks noGrp="1" noChangeArrowheads="1"/>
          </p:cNvSpPr>
          <p:nvPr>
            <p:ph type="ctrTitle"/>
          </p:nvPr>
        </p:nvSpPr>
        <p:spPr/>
        <p:txBody>
          <a:bodyPr/>
          <a:lstStyle/>
          <a:p>
            <a:endParaRPr lang="en-US"/>
          </a:p>
        </p:txBody>
      </p:sp>
    </p:spTree>
  </p:cSld>
  <p:clrMapOvr>
    <a:masterClrMapping/>
  </p:clrMapOvr>
  <p:timing>
    <p:tnLst>
      <p:par>
        <p:cTn id="1" dur="indefinite" restart="never" nodeType="tmRoot"/>
      </p:par>
    </p:tnLst>
  </p:timing>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1938" name="Group 2"/>
          <p:cNvGraphicFramePr>
            <a:graphicFrameLocks noGrp="1"/>
          </p:cNvGraphicFramePr>
          <p:nvPr/>
        </p:nvGraphicFramePr>
        <p:xfrm>
          <a:off x="34925" y="44450"/>
          <a:ext cx="9074150" cy="6725160"/>
        </p:xfrm>
        <a:graphic>
          <a:graphicData uri="http://schemas.openxmlformats.org/drawingml/2006/table">
            <a:tbl>
              <a:tblPr rtl="1"/>
              <a:tblGrid>
                <a:gridCol w="4752975"/>
                <a:gridCol w="4321175"/>
              </a:tblGrid>
              <a:tr h="19446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(10 : 1 -6 )</a:t>
                      </a:r>
                      <a:endParaRPr kumimoji="0" lang="ar-EG" sz="36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smtClean="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111949" name="Rectangle 13"/>
          <p:cNvSpPr>
            <a:spLocks noGrp="1" noChangeArrowheads="1"/>
          </p:cNvSpPr>
          <p:nvPr>
            <p:ph type="ctrTitle"/>
          </p:nvPr>
        </p:nvSpPr>
        <p:spPr/>
        <p:txBody>
          <a:bodyPr/>
          <a:lstStyle/>
          <a:p>
            <a:r>
              <a:rPr lang="en-US"/>
              <a:t>14g</a:t>
            </a:r>
          </a:p>
        </p:txBody>
      </p:sp>
    </p:spTree>
  </p:cSld>
  <p:clrMapOvr>
    <a:masterClrMapping/>
  </p:clrMapOvr>
  <p:timing>
    <p:tnLst>
      <p:par>
        <p:cTn id="1" dur="indefinite" restart="never" nodeType="tmRoot"/>
      </p:par>
    </p:tnLst>
  </p:timing>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2973" name="Group 13"/>
          <p:cNvGraphicFramePr>
            <a:graphicFrameLocks noGrp="1"/>
          </p:cNvGraphicFramePr>
          <p:nvPr/>
        </p:nvGraphicFramePr>
        <p:xfrm>
          <a:off x="34925" y="44450"/>
          <a:ext cx="9074150" cy="6161025"/>
        </p:xfrm>
        <a:graphic>
          <a:graphicData uri="http://schemas.openxmlformats.org/drawingml/2006/table">
            <a:tbl>
              <a:tblPr rtl="1"/>
              <a:tblGrid>
                <a:gridCol w="4752975"/>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3997" name="Group 13"/>
          <p:cNvGraphicFramePr>
            <a:graphicFrameLocks noGrp="1"/>
          </p:cNvGraphicFramePr>
          <p:nvPr/>
        </p:nvGraphicFramePr>
        <p:xfrm>
          <a:off x="34925" y="44450"/>
          <a:ext cx="9074150" cy="6870003"/>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5023" name="Group 15"/>
          <p:cNvGraphicFramePr>
            <a:graphicFrameLocks noGrp="1"/>
          </p:cNvGraphicFramePr>
          <p:nvPr/>
        </p:nvGraphicFramePr>
        <p:xfrm>
          <a:off x="34925" y="44450"/>
          <a:ext cx="9074150" cy="5905501"/>
        </p:xfrm>
        <a:graphic>
          <a:graphicData uri="http://schemas.openxmlformats.org/drawingml/2006/table">
            <a:tbl>
              <a:tblPr rtl="1"/>
              <a:tblGrid>
                <a:gridCol w="4824412"/>
                <a:gridCol w="4249738"/>
              </a:tblGrid>
              <a:tr h="16557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6053" name="Group 21"/>
          <p:cNvGraphicFramePr>
            <a:graphicFrameLocks noGrp="1"/>
          </p:cNvGraphicFramePr>
          <p:nvPr/>
        </p:nvGraphicFramePr>
        <p:xfrm>
          <a:off x="34925" y="44450"/>
          <a:ext cx="9001125" cy="6016563"/>
        </p:xfrm>
        <a:graphic>
          <a:graphicData uri="http://schemas.openxmlformats.org/drawingml/2006/table">
            <a:tbl>
              <a:tblPr rtl="1"/>
              <a:tblGrid>
                <a:gridCol w="4464050"/>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 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7069" name="Group 13"/>
          <p:cNvGraphicFramePr>
            <a:graphicFrameLocks noGrp="1"/>
          </p:cNvGraphicFramePr>
          <p:nvPr/>
        </p:nvGraphicFramePr>
        <p:xfrm>
          <a:off x="34925" y="44450"/>
          <a:ext cx="9074150" cy="6587745"/>
        </p:xfrm>
        <a:graphic>
          <a:graphicData uri="http://schemas.openxmlformats.org/drawingml/2006/table">
            <a:tbl>
              <a:tblPr rtl="1"/>
              <a:tblGrid>
                <a:gridCol w="4392612"/>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8093" name="Group 13"/>
          <p:cNvGraphicFramePr>
            <a:graphicFrameLocks noGrp="1"/>
          </p:cNvGraphicFramePr>
          <p:nvPr/>
        </p:nvGraphicFramePr>
        <p:xfrm>
          <a:off x="34925" y="44450"/>
          <a:ext cx="9074150" cy="5905501"/>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9117" name="Group 13"/>
          <p:cNvGraphicFramePr>
            <a:graphicFrameLocks noGrp="1"/>
          </p:cNvGraphicFramePr>
          <p:nvPr/>
        </p:nvGraphicFramePr>
        <p:xfrm>
          <a:off x="34925" y="44450"/>
          <a:ext cx="9074150" cy="5546726"/>
        </p:xfrm>
        <a:graphic>
          <a:graphicData uri="http://schemas.openxmlformats.org/drawingml/2006/table">
            <a:tbl>
              <a:tblPr rtl="1"/>
              <a:tblGrid>
                <a:gridCol w="4608512"/>
                <a:gridCol w="4465638"/>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 )</a:t>
                      </a:r>
                      <a:endParaRPr kumimoji="0" lang="en-CA" sz="32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01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1164" name="Group 12"/>
          <p:cNvGraphicFramePr>
            <a:graphicFrameLocks noGrp="1"/>
          </p:cNvGraphicFramePr>
          <p:nvPr/>
        </p:nvGraphicFramePr>
        <p:xfrm>
          <a:off x="468313" y="333375"/>
          <a:ext cx="8351837" cy="4358640"/>
        </p:xfrm>
        <a:graphic>
          <a:graphicData uri="http://schemas.openxmlformats.org/drawingml/2006/table">
            <a:tbl>
              <a:tblPr rtl="1"/>
              <a:tblGrid>
                <a:gridCol w="8351837"/>
              </a:tblGrid>
              <a:tr h="24463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dirty="0" smtClean="0">
                          <a:ln>
                            <a:noFill/>
                          </a:ln>
                          <a:solidFill>
                            <a:srgbClr val="FF9900"/>
                          </a:solidFill>
                          <a:effectLst/>
                          <a:latin typeface="Arial" charset="0"/>
                          <a:cs typeface="Arial" charset="0"/>
                        </a:rPr>
                        <a:t>اليوم الخامس عشر</a:t>
                      </a:r>
                      <a:r>
                        <a:rPr kumimoji="0" lang="ar-KW" sz="4000" b="0" i="0" u="none" strike="noStrike" cap="none" normalizeH="0" baseline="0" dirty="0" smtClean="0">
                          <a:ln>
                            <a:noFill/>
                          </a:ln>
                          <a:solidFill>
                            <a:srgbClr val="FF9900"/>
                          </a:solidFill>
                          <a:effectLst/>
                          <a:latin typeface="Arial" charset="0"/>
                          <a:cs typeface="Arial" charset="0"/>
                        </a:rPr>
                        <a:t> من</a:t>
                      </a:r>
                      <a:r>
                        <a:rPr kumimoji="0" lang="ar-EG" sz="4000" b="0" i="0" u="none" strike="noStrike" cap="none" normalizeH="0" baseline="0" dirty="0" smtClean="0">
                          <a:ln>
                            <a:noFill/>
                          </a:ln>
                          <a:solidFill>
                            <a:srgbClr val="FF9900"/>
                          </a:solidFill>
                          <a:effectLst/>
                          <a:latin typeface="Arial" charset="0"/>
                          <a:cs typeface="Arial" charset="0"/>
                        </a:rPr>
                        <a:t> </a:t>
                      </a:r>
                      <a:r>
                        <a:rPr kumimoji="0" lang="ar-KW" sz="4000" b="0" i="0" u="none" strike="noStrike" cap="none" normalizeH="0" baseline="0" dirty="0" smtClean="0">
                          <a:ln>
                            <a:noFill/>
                          </a:ln>
                          <a:solidFill>
                            <a:srgbClr val="FF9900"/>
                          </a:solidFill>
                          <a:effectLst/>
                          <a:latin typeface="Arial" charset="0"/>
                          <a:cs typeface="Arial" charset="0"/>
                        </a:rPr>
                        <a:t>شهر </a:t>
                      </a:r>
                      <a:r>
                        <a:rPr kumimoji="0" lang="ar-EG" sz="4000" b="0" i="0" u="none" strike="noStrike" cap="none" normalizeH="0" baseline="0" dirty="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dirty="0" smtClean="0">
                          <a:ln>
                            <a:noFill/>
                          </a:ln>
                          <a:solidFill>
                            <a:srgbClr val="FF9900"/>
                          </a:solidFill>
                          <a:effectLst/>
                          <a:latin typeface="Arial" charset="0"/>
                          <a:cs typeface="Arial" charset="0"/>
                        </a:rPr>
                        <a:t> </a:t>
                      </a:r>
                      <a:r>
                        <a:rPr kumimoji="0" lang="ar-EG" sz="4000" b="1" i="0" u="none" strike="noStrike" cap="none" normalizeH="0" baseline="0" dirty="0" smtClean="0">
                          <a:ln>
                            <a:noFill/>
                          </a:ln>
                          <a:solidFill>
                            <a:srgbClr val="FF9900"/>
                          </a:solidFill>
                          <a:effectLst/>
                          <a:latin typeface="Arial" charset="0"/>
                          <a:cs typeface="Arial" charset="0"/>
                        </a:rPr>
                        <a:t>( الثلاثون من طوبة )</a:t>
                      </a: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smtClean="0">
                          <a:ln>
                            <a:noFill/>
                          </a:ln>
                          <a:solidFill>
                            <a:srgbClr val="FF9900"/>
                          </a:solidFill>
                          <a:effectLst/>
                          <a:latin typeface="Arial" charset="0"/>
                          <a:cs typeface="Arial" charset="0"/>
                        </a:rPr>
                        <a:t>Quinzième  jour du mois de </a:t>
                      </a:r>
                      <a:r>
                        <a:rPr kumimoji="0" lang="en-US" sz="4000" b="0" i="0" u="none" strike="noStrike" cap="none" normalizeH="0" baseline="0" dirty="0" err="1" smtClean="0">
                          <a:ln>
                            <a:noFill/>
                          </a:ln>
                          <a:solidFill>
                            <a:srgbClr val="FF9900"/>
                          </a:solidFill>
                          <a:effectLst/>
                          <a:latin typeface="Arial" charset="0"/>
                          <a:cs typeface="Arial" charset="0"/>
                        </a:rPr>
                        <a:t>Misra</a:t>
                      </a:r>
                      <a:endParaRPr kumimoji="0" lang="fr-CA" sz="4000" b="0"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dirty="0" smtClean="0">
                          <a:ln>
                            <a:noFill/>
                          </a:ln>
                          <a:solidFill>
                            <a:srgbClr val="FF9900"/>
                          </a:solidFill>
                          <a:effectLst/>
                          <a:latin typeface="Arial" charset="0"/>
                          <a:cs typeface="Arial" charset="0"/>
                        </a:rPr>
                        <a:t>(</a:t>
                      </a:r>
                      <a:r>
                        <a:rPr kumimoji="0" lang="fr-CA" sz="4000" b="0" i="0" u="none" strike="noStrike" cap="none" normalizeH="0" baseline="0" dirty="0" smtClean="0">
                          <a:ln>
                            <a:noFill/>
                          </a:ln>
                          <a:solidFill>
                            <a:srgbClr val="FF9900"/>
                          </a:solidFill>
                          <a:effectLst/>
                          <a:latin typeface="Arial" charset="0"/>
                          <a:cs typeface="Arial" charset="0"/>
                        </a:rPr>
                        <a:t>Trentième</a:t>
                      </a:r>
                      <a:r>
                        <a:rPr kumimoji="0" lang="fr-CA" sz="4000" b="1" i="0" u="none" strike="noStrike" cap="none" normalizeH="0" baseline="0" dirty="0" smtClean="0">
                          <a:ln>
                            <a:noFill/>
                          </a:ln>
                          <a:solidFill>
                            <a:srgbClr val="FF9900"/>
                          </a:solidFill>
                          <a:effectLst/>
                          <a:latin typeface="Arial" charset="0"/>
                          <a:cs typeface="Arial" charset="0"/>
                        </a:rPr>
                        <a:t> </a:t>
                      </a:r>
                      <a:r>
                        <a:rPr kumimoji="0" lang="fr-CA" sz="4000" b="0" i="0" u="none" strike="noStrike" cap="none" normalizeH="0" baseline="0" dirty="0" smtClean="0">
                          <a:ln>
                            <a:noFill/>
                          </a:ln>
                          <a:solidFill>
                            <a:srgbClr val="FF9900"/>
                          </a:solidFill>
                          <a:effectLst/>
                          <a:latin typeface="Arial" charset="0"/>
                          <a:cs typeface="Arial" charset="0"/>
                        </a:rPr>
                        <a:t>du </a:t>
                      </a:r>
                      <a:r>
                        <a:rPr kumimoji="0" lang="fr-CA" sz="4000" b="0" i="0" u="none" strike="noStrike" cap="none" normalizeH="0" baseline="0" dirty="0" err="1" smtClean="0">
                          <a:ln>
                            <a:noFill/>
                          </a:ln>
                          <a:solidFill>
                            <a:srgbClr val="FF9900"/>
                          </a:solidFill>
                          <a:effectLst/>
                          <a:latin typeface="Arial" charset="0"/>
                          <a:cs typeface="Arial" charset="0"/>
                        </a:rPr>
                        <a:t>Tubah</a:t>
                      </a:r>
                      <a:r>
                        <a:rPr kumimoji="0" lang="fr-CA" sz="4000" b="1" i="0" u="none" strike="noStrike" cap="none" normalizeH="0" baseline="0" dirty="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2178" name="Rectangle 2"/>
          <p:cNvSpPr>
            <a:spLocks noChangeArrowheads="1"/>
          </p:cNvSpPr>
          <p:nvPr/>
        </p:nvSpPr>
        <p:spPr bwMode="auto">
          <a:xfrm>
            <a:off x="755650" y="3429000"/>
            <a:ext cx="7920038" cy="2123658"/>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a:t>
            </a:r>
            <a:r>
              <a:rPr lang="en-US" sz="4400" u="sng" dirty="0" smtClean="0">
                <a:solidFill>
                  <a:srgbClr val="FF9933"/>
                </a:solidFill>
              </a:rPr>
              <a:t> </a:t>
            </a:r>
            <a:r>
              <a:rPr lang="ar-EG" sz="4400" u="sng" dirty="0">
                <a:solidFill>
                  <a:srgbClr val="FF9933"/>
                </a:solidFill>
              </a:rPr>
              <a:t>و أنجيل  عشية</a:t>
            </a:r>
          </a:p>
          <a:p>
            <a:pPr algn="ctr" rtl="0"/>
            <a:r>
              <a:rPr lang="fr-CA" sz="4400" u="sng" dirty="0">
                <a:solidFill>
                  <a:srgbClr val="FF9933"/>
                </a:solidFill>
              </a:rPr>
              <a:t>Psaume et Évangile </a:t>
            </a:r>
            <a:r>
              <a:rPr lang="fr-CA" sz="4400" u="sng" dirty="0" smtClean="0">
                <a:solidFill>
                  <a:srgbClr val="FF9933"/>
                </a:solidFill>
              </a:rPr>
              <a:t>de la veille</a:t>
            </a:r>
            <a:endParaRPr lang="fr-CA" sz="4400" u="sng" dirty="0">
              <a:solidFill>
                <a:srgbClr val="FF9933"/>
              </a:solidFill>
            </a:endParaRPr>
          </a:p>
        </p:txBody>
      </p:sp>
      <p:pic>
        <p:nvPicPr>
          <p:cNvPr id="312217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
        <p:nvSpPr>
          <p:cNvPr id="3122181" name="Rectangle 5"/>
          <p:cNvSpPr>
            <a:spLocks noChangeArrowheads="1"/>
          </p:cNvSpPr>
          <p:nvPr/>
        </p:nvSpPr>
        <p:spPr bwMode="auto">
          <a:xfrm>
            <a:off x="4105275" y="3246438"/>
            <a:ext cx="933450" cy="366712"/>
          </a:xfrm>
          <a:prstGeom prst="rect">
            <a:avLst/>
          </a:prstGeom>
          <a:noFill/>
          <a:ln w="9525">
            <a:noFill/>
            <a:miter lim="800000"/>
            <a:headEnd/>
            <a:tailEnd/>
          </a:ln>
          <a:effectLst/>
        </p:spPr>
        <p:txBody>
          <a:bodyPr wrap="none">
            <a:spAutoFit/>
          </a:bodyPr>
          <a:lstStyle/>
          <a:p>
            <a:r>
              <a:rPr lang="ar-SA"/>
              <a:t>0.13</a:t>
            </a:r>
            <a:r>
              <a:rPr lang="en-US"/>
              <a:t>cm</a:t>
            </a:r>
          </a:p>
        </p:txBody>
      </p:sp>
    </p:spTree>
  </p:cSld>
  <p:clrMapOvr>
    <a:masterClrMapping/>
  </p:clrMapOvr>
  <p:timing>
    <p:tnLst>
      <p:par>
        <p:cTn id="1" dur="indefinite" restart="never" nodeType="tmRoot"/>
      </p:par>
    </p:tnLst>
  </p:timing>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3842" name="Group 2"/>
          <p:cNvGraphicFramePr>
            <a:graphicFrameLocks noGrp="1"/>
          </p:cNvGraphicFramePr>
          <p:nvPr/>
        </p:nvGraphicFramePr>
        <p:xfrm>
          <a:off x="323528" y="520160"/>
          <a:ext cx="8604448" cy="4249738"/>
        </p:xfrm>
        <a:graphic>
          <a:graphicData uri="http://schemas.openxmlformats.org/drawingml/2006/table">
            <a:tbl>
              <a:tblPr rtl="1"/>
              <a:tblGrid>
                <a:gridCol w="4297918"/>
                <a:gridCol w="430653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dirty="0" smtClean="0">
                          <a:ln>
                            <a:noFill/>
                          </a:ln>
                          <a:solidFill>
                            <a:srgbClr val="FF9933"/>
                          </a:solidFill>
                          <a:effectLst/>
                          <a:latin typeface="Arial" charset="0"/>
                          <a:cs typeface="Arial" charset="0"/>
                        </a:rPr>
                        <a:t>مز</a:t>
                      </a:r>
                      <a:r>
                        <a:rPr kumimoji="0" lang="ar-EG" sz="4000" b="0" i="0" u="sng" strike="noStrike" cap="none" normalizeH="0" baseline="0" dirty="0" err="1" smtClean="0">
                          <a:ln>
                            <a:noFill/>
                          </a:ln>
                          <a:solidFill>
                            <a:srgbClr val="FF9933"/>
                          </a:solidFill>
                          <a:effectLst/>
                          <a:latin typeface="Arial" charset="0"/>
                          <a:cs typeface="Arial" charset="0"/>
                        </a:rPr>
                        <a:t>مور</a:t>
                      </a:r>
                      <a:r>
                        <a:rPr kumimoji="0" lang="ar-EG" sz="4000" b="0" i="0" u="sng" strike="noStrike" cap="none" normalizeH="0" baseline="0" dirty="0" smtClean="0">
                          <a:ln>
                            <a:noFill/>
                          </a:ln>
                          <a:solidFill>
                            <a:srgbClr val="FF9933"/>
                          </a:solidFill>
                          <a:effectLst/>
                          <a:latin typeface="Arial" charset="0"/>
                          <a:cs typeface="Arial" charset="0"/>
                        </a:rPr>
                        <a:t> عشية </a:t>
                      </a:r>
                      <a:r>
                        <a:rPr kumimoji="0" lang="en-US" sz="3200" b="0" i="0" u="sng" strike="noStrike" cap="none" normalizeH="0" baseline="0" dirty="0" smtClean="0">
                          <a:ln>
                            <a:noFill/>
                          </a:ln>
                          <a:solidFill>
                            <a:srgbClr val="FF9933"/>
                          </a:solidFill>
                          <a:effectLst/>
                          <a:latin typeface="Arial" charset="0"/>
                          <a:cs typeface="Arial" charset="0"/>
                        </a:rPr>
                        <a:t>68:25-26</a:t>
                      </a:r>
                      <a:endParaRPr kumimoji="0" lang="fr-FR" sz="32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من قدام المغنون ومن وراء ضاربو </a:t>
                      </a:r>
                      <a:r>
                        <a:rPr kumimoji="0" lang="ar-SA" sz="3600" b="0" i="0" u="none" strike="noStrike" cap="none" normalizeH="0" baseline="0" dirty="0" err="1" smtClean="0">
                          <a:ln>
                            <a:noFill/>
                          </a:ln>
                          <a:solidFill>
                            <a:schemeClr val="bg1"/>
                          </a:solidFill>
                          <a:effectLst/>
                          <a:latin typeface="Arial" charset="0"/>
                          <a:cs typeface="Arial" charset="0"/>
                        </a:rPr>
                        <a:t>الاوتار</a:t>
                      </a:r>
                      <a:r>
                        <a:rPr kumimoji="0" lang="ar-SA" sz="3600" b="0" i="0" u="none" strike="noStrike" cap="none" normalizeH="0" baseline="0" dirty="0" smtClean="0">
                          <a:ln>
                            <a:noFill/>
                          </a:ln>
                          <a:solidFill>
                            <a:schemeClr val="bg1"/>
                          </a:solidFill>
                          <a:effectLst/>
                          <a:latin typeface="Arial" charset="0"/>
                          <a:cs typeface="Arial" charset="0"/>
                        </a:rPr>
                        <a:t> في الوسط فتيات ضاربات الدفوف.</a:t>
                      </a:r>
                      <a:r>
                        <a:rPr kumimoji="0" lang="en-US"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في الجماعات باركوا الله الرب </a:t>
                      </a:r>
                      <a:r>
                        <a:rPr kumimoji="0" lang="ar-SA" sz="3600" b="0" i="0" u="none" strike="noStrike" cap="none" normalizeH="0" baseline="0" dirty="0" err="1" smtClean="0">
                          <a:ln>
                            <a:noFill/>
                          </a:ln>
                          <a:solidFill>
                            <a:schemeClr val="bg1"/>
                          </a:solidFill>
                          <a:effectLst/>
                          <a:latin typeface="Arial" charset="0"/>
                          <a:cs typeface="Arial" charset="0"/>
                        </a:rPr>
                        <a:t>ايها</a:t>
                      </a:r>
                      <a:r>
                        <a:rPr kumimoji="0" lang="ar-SA" sz="3600" b="0" i="0" u="none" strike="noStrike" cap="none" normalizeH="0" baseline="0" dirty="0" smtClean="0">
                          <a:ln>
                            <a:noFill/>
                          </a:ln>
                          <a:solidFill>
                            <a:schemeClr val="bg1"/>
                          </a:solidFill>
                          <a:effectLst/>
                          <a:latin typeface="Arial" charset="0"/>
                          <a:cs typeface="Arial" charset="0"/>
                        </a:rPr>
                        <a:t> الخارجون من عين </a:t>
                      </a:r>
                      <a:r>
                        <a:rPr kumimoji="0" lang="ar-SA" sz="3600" b="0" i="0" u="none" strike="noStrike" cap="none" normalizeH="0" baseline="0" dirty="0" err="1" smtClean="0">
                          <a:ln>
                            <a:noFill/>
                          </a:ln>
                          <a:solidFill>
                            <a:schemeClr val="bg1"/>
                          </a:solidFill>
                          <a:effectLst/>
                          <a:latin typeface="Arial" charset="0"/>
                          <a:cs typeface="Arial" charset="0"/>
                        </a:rPr>
                        <a:t>اسرائيل</a:t>
                      </a:r>
                      <a:r>
                        <a:rPr kumimoji="0" lang="ar-SA" sz="3600" b="0" i="0" u="none" strike="noStrike" cap="none" normalizeH="0" baseline="0" dirty="0" smtClean="0">
                          <a:ln>
                            <a:noFill/>
                          </a:ln>
                          <a:solidFill>
                            <a:schemeClr val="bg1"/>
                          </a:solidFill>
                          <a:effectLst/>
                          <a:latin typeface="Arial" charset="0"/>
                          <a:cs typeface="Arial" charset="0"/>
                        </a:rPr>
                        <a:t>.</a:t>
                      </a:r>
                      <a:r>
                        <a:rPr kumimoji="0" lang="en-US"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err="1" smtClean="0">
                          <a:ln>
                            <a:noFill/>
                          </a:ln>
                          <a:solidFill>
                            <a:schemeClr val="bg1"/>
                          </a:solidFill>
                          <a:effectLst/>
                          <a:latin typeface="Arial" charset="0"/>
                          <a:cs typeface="Arial" charset="0"/>
                        </a:rPr>
                        <a:t>هللويا</a:t>
                      </a:r>
                      <a:r>
                        <a:rPr kumimoji="0" lang="ar-SA" sz="3600" b="1" i="0" u="none" strike="noStrike" cap="none" normalizeH="0" baseline="0" dirty="0" smtClean="0">
                          <a:ln>
                            <a:noFill/>
                          </a:ln>
                          <a:solidFill>
                            <a:schemeClr val="bg1"/>
                          </a:solidFill>
                          <a:effectLst/>
                          <a:latin typeface="Arial" charset="0"/>
                          <a:cs typeface="Arial" charset="0"/>
                        </a:rPr>
                        <a:t>.</a:t>
                      </a:r>
                      <a:endParaRPr kumimoji="0" lang="en-CA" sz="36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err="1"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a:t>
                      </a:r>
                      <a:r>
                        <a:rPr kumimoji="0" lang="en-US" sz="3600" b="0" i="0" u="sng" strike="noStrike" cap="none" normalizeH="0" baseline="0" dirty="0" smtClean="0">
                          <a:ln>
                            <a:noFill/>
                          </a:ln>
                          <a:solidFill>
                            <a:srgbClr val="FF9933"/>
                          </a:solidFill>
                          <a:effectLst/>
                          <a:latin typeface="Arial" charset="0"/>
                          <a:cs typeface="Times New Roman" pitchFamily="18" charset="0"/>
                        </a:rPr>
                        <a:t>68:25-26</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25 </a:t>
                      </a:r>
                      <a:r>
                        <a:rPr kumimoji="0" lang="fr-FR" sz="2800" b="0" i="0" u="none" strike="noStrike" cap="none" normalizeH="0" baseline="0" dirty="0" smtClean="0">
                          <a:ln>
                            <a:noFill/>
                          </a:ln>
                          <a:solidFill>
                            <a:schemeClr val="bg1"/>
                          </a:solidFill>
                          <a:effectLst/>
                          <a:latin typeface="Arial" charset="0"/>
                          <a:cs typeface="Arial" charset="0"/>
                        </a:rPr>
                        <a:t>Dans le sanctuaire, en tête les chanteurs, les musiciens derrière, parmi les filles jouant du tambourin. Dans les assemblées, 26 bénissez Dieu, le Seigneur, à la source d'Israël, Alléluia.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003853" name="Rectangle 13"/>
          <p:cNvSpPr>
            <a:spLocks noGrp="1" noChangeArrowheads="1"/>
          </p:cNvSpPr>
          <p:nvPr>
            <p:ph type="ctrTitle"/>
          </p:nvPr>
        </p:nvSpPr>
        <p:spPr/>
        <p:txBody>
          <a:bodyPr/>
          <a:lstStyle/>
          <a:p>
            <a:r>
              <a:rPr lang="en-US"/>
              <a:t>15pv</a:t>
            </a:r>
          </a:p>
        </p:txBody>
      </p:sp>
      <p:sp>
        <p:nvSpPr>
          <p:cNvPr id="4" name="Text Box 29">
            <a:hlinkClick r:id="" action="ppaction://macro?name=LetThemExaltHimForBishop"/>
          </p:cNvPr>
          <p:cNvSpPr txBox="1">
            <a:spLocks noChangeArrowheads="1"/>
          </p:cNvSpPr>
          <p:nvPr/>
        </p:nvSpPr>
        <p:spPr bwMode="auto">
          <a:xfrm>
            <a:off x="7391399" y="6400800"/>
            <a:ext cx="1731335" cy="3000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ar-EG" sz="1050" dirty="0" smtClean="0">
                <a:solidFill>
                  <a:schemeClr val="bg1"/>
                </a:solidFill>
              </a:rPr>
              <a:t>فليرفعوه </a:t>
            </a:r>
            <a:r>
              <a:rPr lang="ar-EG" sz="1050" dirty="0" smtClean="0">
                <a:solidFill>
                  <a:schemeClr val="bg1"/>
                </a:solidFill>
              </a:rPr>
              <a:t>–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4866" name="Group 2"/>
          <p:cNvGraphicFramePr>
            <a:graphicFrameLocks noGrp="1"/>
          </p:cNvGraphicFramePr>
          <p:nvPr/>
        </p:nvGraphicFramePr>
        <p:xfrm>
          <a:off x="395536" y="531911"/>
          <a:ext cx="8569523" cy="4931664"/>
        </p:xfrm>
        <a:graphic>
          <a:graphicData uri="http://schemas.openxmlformats.org/drawingml/2006/table">
            <a:tbl>
              <a:tblPr rtl="1"/>
              <a:tblGrid>
                <a:gridCol w="4035906"/>
                <a:gridCol w="4533617"/>
              </a:tblGrid>
              <a:tr h="4913313">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متى </a:t>
                      </a:r>
                      <a:r>
                        <a:rPr kumimoji="0" lang="en-US" sz="3600" b="0" i="0" u="sng" strike="noStrike" cap="none" normalizeH="0" baseline="0" dirty="0" smtClean="0">
                          <a:ln>
                            <a:noFill/>
                          </a:ln>
                          <a:solidFill>
                            <a:srgbClr val="FF9933"/>
                          </a:solidFill>
                          <a:effectLst/>
                          <a:latin typeface="Arial" charset="0"/>
                          <a:cs typeface="Arial" charset="0"/>
                        </a:rPr>
                        <a:t>26 : 6 - 13</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وفيما كان يسوع في بيت عنيا في بيت </a:t>
                      </a:r>
                      <a:r>
                        <a:rPr kumimoji="0" lang="ar-SA" sz="3600" b="0" i="0" u="none" strike="noStrike" cap="none" normalizeH="0" baseline="0" dirty="0" err="1" smtClean="0">
                          <a:ln>
                            <a:noFill/>
                          </a:ln>
                          <a:solidFill>
                            <a:schemeClr val="bg1"/>
                          </a:solidFill>
                          <a:effectLst/>
                          <a:latin typeface="Arial" charset="0"/>
                          <a:cs typeface="Arial" charset="0"/>
                        </a:rPr>
                        <a:t>سمعان</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الابرص</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 تقدمت </a:t>
                      </a:r>
                      <a:r>
                        <a:rPr kumimoji="0" lang="ar-SA" sz="3600" b="0" i="0" u="none" strike="noStrike" cap="none" normalizeH="0" baseline="0" dirty="0" err="1" smtClean="0">
                          <a:ln>
                            <a:noFill/>
                          </a:ln>
                          <a:solidFill>
                            <a:schemeClr val="bg1"/>
                          </a:solidFill>
                          <a:effectLst/>
                          <a:latin typeface="Arial" charset="0"/>
                          <a:cs typeface="Arial" charset="0"/>
                        </a:rPr>
                        <a:t>اليه</a:t>
                      </a:r>
                      <a:r>
                        <a:rPr kumimoji="0" lang="ar-SA" sz="3600" b="0" i="0" u="none" strike="noStrike" cap="none" normalizeH="0" baseline="0" dirty="0" smtClean="0">
                          <a:ln>
                            <a:noFill/>
                          </a:ln>
                          <a:solidFill>
                            <a:schemeClr val="bg1"/>
                          </a:solidFill>
                          <a:effectLst/>
                          <a:latin typeface="Arial" charset="0"/>
                          <a:cs typeface="Arial" charset="0"/>
                        </a:rPr>
                        <a:t> امرأة معها قارورة طيب كثير الثمن فسكبته على </a:t>
                      </a:r>
                      <a:r>
                        <a:rPr kumimoji="0" lang="ar-SA" sz="3600" b="0" i="0" u="none" strike="noStrike" cap="none" normalizeH="0" baseline="0" dirty="0" err="1" smtClean="0">
                          <a:ln>
                            <a:noFill/>
                          </a:ln>
                          <a:solidFill>
                            <a:schemeClr val="bg1"/>
                          </a:solidFill>
                          <a:effectLst/>
                          <a:latin typeface="Arial" charset="0"/>
                          <a:cs typeface="Arial" charset="0"/>
                        </a:rPr>
                        <a:t>راسه</a:t>
                      </a:r>
                      <a:r>
                        <a:rPr kumimoji="0" lang="ar-SA" sz="3600" b="0" i="0" u="none" strike="noStrike" cap="none" normalizeH="0" baseline="0" dirty="0" smtClean="0">
                          <a:ln>
                            <a:noFill/>
                          </a:ln>
                          <a:solidFill>
                            <a:schemeClr val="bg1"/>
                          </a:solidFill>
                          <a:effectLst/>
                          <a:latin typeface="Arial" charset="0"/>
                          <a:cs typeface="Arial" charset="0"/>
                        </a:rPr>
                        <a:t> وهو متكئ.</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smtClean="0">
                          <a:ln>
                            <a:noFill/>
                          </a:ln>
                          <a:solidFill>
                            <a:srgbClr val="FF9933"/>
                          </a:solidFill>
                          <a:effectLst/>
                          <a:latin typeface="Arial" charset="0"/>
                          <a:cs typeface="Times New Roman" pitchFamily="18" charset="0"/>
                        </a:rPr>
                        <a:t>Matthieu 26:6-13</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004877" name="Rectangle 13"/>
          <p:cNvSpPr>
            <a:spLocks noGrp="1" noChangeArrowheads="1"/>
          </p:cNvSpPr>
          <p:nvPr>
            <p:ph type="ctrTitle"/>
          </p:nvPr>
        </p:nvSpPr>
        <p:spPr/>
        <p:txBody>
          <a:bodyPr/>
          <a:lstStyle/>
          <a:p>
            <a:r>
              <a:rPr lang="en-US"/>
              <a:t>15v</a:t>
            </a:r>
          </a:p>
        </p:txBody>
      </p:sp>
    </p:spTree>
  </p:cSld>
  <p:clrMapOvr>
    <a:masterClrMapping/>
  </p:clrMapOvr>
  <p:timing>
    <p:tnLst>
      <p:par>
        <p:cTn id="1" dur="indefinite" restart="never" nodeType="tmRoot"/>
      </p:par>
    </p:tnLst>
  </p:timing>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5890" name="Group 2"/>
          <p:cNvGraphicFramePr>
            <a:graphicFrameLocks noGrp="1"/>
          </p:cNvGraphicFramePr>
          <p:nvPr/>
        </p:nvGraphicFramePr>
        <p:xfrm>
          <a:off x="251520" y="449168"/>
          <a:ext cx="8785547" cy="4992624"/>
        </p:xfrm>
        <a:graphic>
          <a:graphicData uri="http://schemas.openxmlformats.org/drawingml/2006/table">
            <a:tbl>
              <a:tblPr rtl="1"/>
              <a:tblGrid>
                <a:gridCol w="4303719"/>
                <a:gridCol w="4481828"/>
              </a:tblGrid>
              <a:tr h="4913313">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فلما رأى تلاميذه ذلك اغتاظوا قائلين لماذا هذا </a:t>
                      </a:r>
                      <a:r>
                        <a:rPr kumimoji="0" lang="ar-SA" sz="3600" b="0" i="0" u="none" strike="noStrike" cap="none" normalizeH="0" baseline="0" dirty="0" err="1" smtClean="0">
                          <a:ln>
                            <a:noFill/>
                          </a:ln>
                          <a:solidFill>
                            <a:schemeClr val="bg1"/>
                          </a:solidFill>
                          <a:effectLst/>
                          <a:latin typeface="Arial" charset="0"/>
                          <a:cs typeface="Arial" charset="0"/>
                        </a:rPr>
                        <a:t>الاتلاف</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كان يمكن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يباع هذا الطيب بكثير ويعطى للفقراء. فعلم يسوع وقال لهم لماذا تزعجون المرأة </a:t>
                      </a:r>
                      <a:r>
                        <a:rPr kumimoji="0" lang="ar-SA" sz="3600" b="0" i="0" u="none" strike="noStrike" cap="none" normalizeH="0" baseline="0" dirty="0" err="1" smtClean="0">
                          <a:ln>
                            <a:noFill/>
                          </a:ln>
                          <a:solidFill>
                            <a:schemeClr val="bg1"/>
                          </a:solidFill>
                          <a:effectLst/>
                          <a:latin typeface="Arial" charset="0"/>
                          <a:cs typeface="Arial" charset="0"/>
                        </a:rPr>
                        <a:t>فانها</a:t>
                      </a:r>
                      <a:r>
                        <a:rPr kumimoji="0" lang="ar-SA" sz="3600" b="0" i="0" u="none" strike="noStrike" cap="none" normalizeH="0" baseline="0" dirty="0" smtClean="0">
                          <a:ln>
                            <a:noFill/>
                          </a:ln>
                          <a:solidFill>
                            <a:schemeClr val="bg1"/>
                          </a:solidFill>
                          <a:effectLst/>
                          <a:latin typeface="Arial" charset="0"/>
                          <a:cs typeface="Arial" charset="0"/>
                        </a:rPr>
                        <a:t> قد عملت </a:t>
                      </a:r>
                      <a:r>
                        <a:rPr kumimoji="0" lang="ar-SA" sz="3600" b="0" i="0" u="none" strike="noStrike" cap="none" normalizeH="0" baseline="0" dirty="0" err="1" smtClean="0">
                          <a:ln>
                            <a:noFill/>
                          </a:ln>
                          <a:solidFill>
                            <a:schemeClr val="bg1"/>
                          </a:solidFill>
                          <a:effectLst/>
                          <a:latin typeface="Arial" charset="0"/>
                          <a:cs typeface="Arial" charset="0"/>
                        </a:rPr>
                        <a:t>بي</a:t>
                      </a:r>
                      <a:r>
                        <a:rPr kumimoji="0" lang="ar-SA" sz="3600" b="0" i="0" u="none" strike="noStrike" cap="none" normalizeH="0" baseline="0" dirty="0" smtClean="0">
                          <a:ln>
                            <a:noFill/>
                          </a:ln>
                          <a:solidFill>
                            <a:schemeClr val="bg1"/>
                          </a:solidFill>
                          <a:effectLst/>
                          <a:latin typeface="Arial" charset="0"/>
                          <a:cs typeface="Arial" charset="0"/>
                        </a:rPr>
                        <a:t> عملا حسنا.</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œuvre qu'elle vient d'accomplir envers moi.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7938" name="Group 2"/>
          <p:cNvGraphicFramePr>
            <a:graphicFrameLocks noGrp="1"/>
          </p:cNvGraphicFramePr>
          <p:nvPr/>
        </p:nvGraphicFramePr>
        <p:xfrm>
          <a:off x="107950" y="115888"/>
          <a:ext cx="9001125" cy="6238368"/>
        </p:xfrm>
        <a:graphic>
          <a:graphicData uri="http://schemas.openxmlformats.org/drawingml/2006/table">
            <a:tbl>
              <a:tblPr rtl="1"/>
              <a:tblGrid>
                <a:gridCol w="4186479"/>
                <a:gridCol w="481464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لان الفقراء معكم في كل حين.</a:t>
                      </a:r>
                      <a:r>
                        <a:rPr kumimoji="0" lang="ar-SA" sz="3600" b="0" i="0" u="none" strike="noStrike" cap="none" normalizeH="0" baseline="0" dirty="0" err="1" smtClean="0">
                          <a:ln>
                            <a:noFill/>
                          </a:ln>
                          <a:solidFill>
                            <a:schemeClr val="bg1"/>
                          </a:solidFill>
                          <a:effectLst/>
                          <a:latin typeface="Arial" charset="0"/>
                          <a:cs typeface="Arial" charset="0"/>
                        </a:rPr>
                        <a:t>واما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انا</a:t>
                      </a:r>
                      <a:r>
                        <a:rPr kumimoji="0" lang="ar-SA" sz="3600" b="0" i="0" u="none" strike="noStrike" cap="none" normalizeH="0" baseline="0" dirty="0" smtClean="0">
                          <a:ln>
                            <a:noFill/>
                          </a:ln>
                          <a:solidFill>
                            <a:schemeClr val="bg1"/>
                          </a:solidFill>
                          <a:effectLst/>
                          <a:latin typeface="Arial" charset="0"/>
                          <a:cs typeface="Arial" charset="0"/>
                        </a:rPr>
                        <a:t> فلست معكم في كل حين. </a:t>
                      </a:r>
                      <a:r>
                        <a:rPr kumimoji="0" lang="ar-SA" sz="3600" b="0" i="0" u="none" strike="noStrike" cap="none" normalizeH="0" baseline="0" dirty="0" err="1" smtClean="0">
                          <a:ln>
                            <a:noFill/>
                          </a:ln>
                          <a:solidFill>
                            <a:schemeClr val="bg1"/>
                          </a:solidFill>
                          <a:effectLst/>
                          <a:latin typeface="Arial" charset="0"/>
                          <a:cs typeface="Arial" charset="0"/>
                        </a:rPr>
                        <a:t>فانها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اذ</a:t>
                      </a:r>
                      <a:r>
                        <a:rPr kumimoji="0" lang="ar-SA" sz="3600" b="0" i="0" u="none" strike="noStrike" cap="none" normalizeH="0" baseline="0" dirty="0" smtClean="0">
                          <a:ln>
                            <a:noFill/>
                          </a:ln>
                          <a:solidFill>
                            <a:schemeClr val="bg1"/>
                          </a:solidFill>
                          <a:effectLst/>
                          <a:latin typeface="Arial" charset="0"/>
                          <a:cs typeface="Arial" charset="0"/>
                        </a:rPr>
                        <a:t> سكبت هذا الطيب على جسدي </a:t>
                      </a:r>
                      <a:r>
                        <a:rPr kumimoji="0" lang="ar-SA" sz="3600" b="0" i="0" u="none" strike="noStrike" cap="none" normalizeH="0" baseline="0" dirty="0" err="1" smtClean="0">
                          <a:ln>
                            <a:noFill/>
                          </a:ln>
                          <a:solidFill>
                            <a:schemeClr val="bg1"/>
                          </a:solidFill>
                          <a:effectLst/>
                          <a:latin typeface="Arial" charset="0"/>
                          <a:cs typeface="Arial" charset="0"/>
                        </a:rPr>
                        <a:t>انما</a:t>
                      </a:r>
                      <a:r>
                        <a:rPr kumimoji="0" lang="ar-SA" sz="3600" b="0" i="0" u="none" strike="noStrike" cap="none" normalizeH="0" baseline="0" dirty="0" smtClean="0">
                          <a:ln>
                            <a:noFill/>
                          </a:ln>
                          <a:solidFill>
                            <a:schemeClr val="bg1"/>
                          </a:solidFill>
                          <a:effectLst/>
                          <a:latin typeface="Arial" charset="0"/>
                          <a:cs typeface="Arial" charset="0"/>
                        </a:rPr>
                        <a:t> فعلت ذلك </a:t>
                      </a:r>
                      <a:r>
                        <a:rPr kumimoji="0" lang="ar-SA" sz="3600" b="0" i="0" u="none" strike="noStrike" cap="none" normalizeH="0" baseline="0" dirty="0" err="1" smtClean="0">
                          <a:ln>
                            <a:noFill/>
                          </a:ln>
                          <a:solidFill>
                            <a:schemeClr val="bg1"/>
                          </a:solidFill>
                          <a:effectLst/>
                          <a:latin typeface="Arial" charset="0"/>
                          <a:cs typeface="Arial" charset="0"/>
                        </a:rPr>
                        <a:t>لاجل</a:t>
                      </a:r>
                      <a:r>
                        <a:rPr kumimoji="0" lang="ar-SA" sz="3600" b="0" i="0" u="none" strike="noStrike" cap="none" normalizeH="0" baseline="0" dirty="0" smtClean="0">
                          <a:ln>
                            <a:noFill/>
                          </a:ln>
                          <a:solidFill>
                            <a:schemeClr val="bg1"/>
                          </a:solidFill>
                          <a:effectLst/>
                          <a:latin typeface="Arial" charset="0"/>
                          <a:cs typeface="Arial" charset="0"/>
                        </a:rPr>
                        <a:t> تكفيني</a:t>
                      </a:r>
                      <a:r>
                        <a:rPr kumimoji="0" lang="ar-EG" sz="3600" b="0" i="0" u="none" strike="noStrike" cap="none" normalizeH="0" baseline="0" dirty="0" smtClean="0">
                          <a:ln>
                            <a:noFill/>
                          </a:ln>
                          <a:solidFill>
                            <a:schemeClr val="bg1"/>
                          </a:solidFill>
                          <a:effectLst/>
                          <a:latin typeface="Arial" charset="0"/>
                          <a:cs typeface="Arial" charset="0"/>
                        </a:rPr>
                        <a:t>.</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الحق </a:t>
                      </a:r>
                      <a:r>
                        <a:rPr kumimoji="0" lang="ar-SA" sz="3600" b="0" i="0" u="none" strike="noStrike" cap="none" normalizeH="0" baseline="0" dirty="0" err="1" smtClean="0">
                          <a:ln>
                            <a:noFill/>
                          </a:ln>
                          <a:solidFill>
                            <a:schemeClr val="bg1"/>
                          </a:solidFill>
                          <a:effectLst/>
                          <a:latin typeface="Arial" charset="0"/>
                          <a:cs typeface="Arial" charset="0"/>
                        </a:rPr>
                        <a:t>اقول</a:t>
                      </a:r>
                      <a:r>
                        <a:rPr kumimoji="0" lang="ar-SA" sz="3600" b="0" i="0" u="none" strike="noStrike" cap="none" normalizeH="0" baseline="0" dirty="0" smtClean="0">
                          <a:ln>
                            <a:noFill/>
                          </a:ln>
                          <a:solidFill>
                            <a:schemeClr val="bg1"/>
                          </a:solidFill>
                          <a:effectLst/>
                          <a:latin typeface="Arial" charset="0"/>
                          <a:cs typeface="Arial" charset="0"/>
                        </a:rPr>
                        <a:t> لكم حيثما </a:t>
                      </a:r>
                      <a:r>
                        <a:rPr kumimoji="0" lang="ar-SA" sz="3600" b="0" i="0" u="none" strike="noStrike" cap="none" normalizeH="0" baseline="0" dirty="0" err="1" smtClean="0">
                          <a:ln>
                            <a:noFill/>
                          </a:ln>
                          <a:solidFill>
                            <a:schemeClr val="bg1"/>
                          </a:solidFill>
                          <a:effectLst/>
                          <a:latin typeface="Arial" charset="0"/>
                          <a:cs typeface="Arial" charset="0"/>
                        </a:rPr>
                        <a:t>يكرز</a:t>
                      </a:r>
                      <a:r>
                        <a:rPr kumimoji="0" lang="ar-SA" sz="3600" b="0" i="0" u="none" strike="noStrike" cap="none" normalizeH="0" baseline="0" dirty="0" smtClean="0">
                          <a:ln>
                            <a:noFill/>
                          </a:ln>
                          <a:solidFill>
                            <a:schemeClr val="bg1"/>
                          </a:solidFill>
                          <a:effectLst/>
                          <a:latin typeface="Arial" charset="0"/>
                          <a:cs typeface="Arial" charset="0"/>
                        </a:rPr>
                        <a:t> بهذا </a:t>
                      </a:r>
                      <a:r>
                        <a:rPr kumimoji="0" lang="ar-SA" sz="3600" b="0" i="0" u="none" strike="noStrike" cap="none" normalizeH="0" baseline="0" dirty="0" err="1" smtClean="0">
                          <a:ln>
                            <a:noFill/>
                          </a:ln>
                          <a:solidFill>
                            <a:schemeClr val="bg1"/>
                          </a:solidFill>
                          <a:effectLst/>
                          <a:latin typeface="Arial" charset="0"/>
                          <a:cs typeface="Arial" charset="0"/>
                        </a:rPr>
                        <a:t>الانجيل</a:t>
                      </a:r>
                      <a:r>
                        <a:rPr kumimoji="0" lang="ar-SA" sz="3600" b="0" i="0" u="none" strike="noStrike" cap="none" normalizeH="0" baseline="0" dirty="0" smtClean="0">
                          <a:ln>
                            <a:noFill/>
                          </a:ln>
                          <a:solidFill>
                            <a:schemeClr val="bg1"/>
                          </a:solidFill>
                          <a:effectLst/>
                          <a:latin typeface="Arial" charset="0"/>
                          <a:cs typeface="Arial" charset="0"/>
                        </a:rPr>
                        <a:t> في كل العالم يخبر </a:t>
                      </a:r>
                      <a:r>
                        <a:rPr kumimoji="0" lang="ar-SA" sz="3600" b="0" i="0" u="none" strike="noStrike" cap="none" normalizeH="0" baseline="0" dirty="0" err="1" smtClean="0">
                          <a:ln>
                            <a:noFill/>
                          </a:ln>
                          <a:solidFill>
                            <a:schemeClr val="bg1"/>
                          </a:solidFill>
                          <a:effectLst/>
                          <a:latin typeface="Arial" charset="0"/>
                          <a:cs typeface="Arial" charset="0"/>
                        </a:rPr>
                        <a:t>ايضا</a:t>
                      </a:r>
                      <a:r>
                        <a:rPr kumimoji="0" lang="ar-SA" sz="3600" b="0" i="0" u="none" strike="noStrike" cap="none" normalizeH="0" baseline="0" dirty="0" smtClean="0">
                          <a:ln>
                            <a:noFill/>
                          </a:ln>
                          <a:solidFill>
                            <a:schemeClr val="bg1"/>
                          </a:solidFill>
                          <a:effectLst/>
                          <a:latin typeface="Arial" charset="0"/>
                          <a:cs typeface="Arial" charset="0"/>
                        </a:rPr>
                        <a:t> بما فعلته هذه تذكارا لها</a:t>
                      </a:r>
                      <a:r>
                        <a:rPr kumimoji="0" lang="ar-EG" sz="3600" b="0" i="0" u="none" strike="noStrike" cap="none" normalizeH="0" baseline="0" dirty="0" smtClean="0">
                          <a:ln>
                            <a:noFill/>
                          </a:ln>
                          <a:solidFill>
                            <a:schemeClr val="bg1"/>
                          </a:solidFill>
                          <a:effectLst/>
                          <a:latin typeface="Arial" charset="0"/>
                          <a:cs typeface="Arial" charset="0"/>
                        </a:rPr>
                        <a:t>       </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3600" b="1" i="0" u="none" strike="noStrike" cap="none" normalizeH="0" baseline="0" dirty="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dirty="0" smtClean="0">
                        <a:ln>
                          <a:noFill/>
                        </a:ln>
                        <a:solidFill>
                          <a:schemeClr val="bg1"/>
                        </a:solidFill>
                        <a:effectLst/>
                        <a:latin typeface="Arial" charset="0"/>
                        <a:cs typeface="Times New Roman" pitchFamily="18"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13 En vérité, je vous le déclare: partout où sera proclamé cet Évangile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89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00896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9986" name="Group 2"/>
          <p:cNvGraphicFramePr>
            <a:graphicFrameLocks noGrp="1"/>
          </p:cNvGraphicFramePr>
          <p:nvPr/>
        </p:nvGraphicFramePr>
        <p:xfrm>
          <a:off x="107950" y="44450"/>
          <a:ext cx="9072563" cy="6511354"/>
        </p:xfrm>
        <a:graphic>
          <a:graphicData uri="http://schemas.openxmlformats.org/drawingml/2006/table">
            <a:tbl>
              <a:tblPr rtl="1"/>
              <a:tblGrid>
                <a:gridCol w="4464050"/>
                <a:gridCol w="46085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Psaume </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3 Quand je vois les cieux, oeuvres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Psalms</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Out of the mouth of babes and nursing infants you have ordained strength. 3 When I consider Your heavens, the work of Your fingers, the moon and the stars, which You have ordained.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009997" name="Rectangle 13"/>
          <p:cNvSpPr>
            <a:spLocks noGrp="1" noChangeArrowheads="1"/>
          </p:cNvSpPr>
          <p:nvPr>
            <p:ph type="ctrTitle"/>
          </p:nvPr>
        </p:nvSpPr>
        <p:spPr/>
        <p:txBody>
          <a:bodyPr/>
          <a:lstStyle/>
          <a:p>
            <a:r>
              <a:rPr lang="en-US"/>
              <a:t>15pm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1010" name="Group 2"/>
          <p:cNvGraphicFramePr>
            <a:graphicFrameLocks noGrp="1"/>
          </p:cNvGraphicFramePr>
          <p:nvPr/>
        </p:nvGraphicFramePr>
        <p:xfrm>
          <a:off x="107950" y="44450"/>
          <a:ext cx="9072563" cy="6839712"/>
        </p:xfrm>
        <a:graphic>
          <a:graphicData uri="http://schemas.openxmlformats.org/drawingml/2006/table">
            <a:tbl>
              <a:tblPr rtl="1"/>
              <a:tblGrid>
                <a:gridCol w="4464050"/>
                <a:gridCol w="4608513"/>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a:t>
                      </a:r>
                      <a:r>
                        <a:rPr kumimoji="0" lang="fr-FR" sz="3200" b="0" i="0" u="sng" strike="noStrike" cap="none" normalizeH="0" baseline="0" smtClean="0">
                          <a:ln>
                            <a:noFill/>
                          </a:ln>
                          <a:solidFill>
                            <a:srgbClr val="FF9933"/>
                          </a:solidFill>
                          <a:effectLst/>
                          <a:latin typeface="Arial" charset="0"/>
                          <a:cs typeface="Arial" charset="0"/>
                        </a:rPr>
                        <a:t>4 : 15 - 24</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قال لها يسوع اذهبي وادعي زوجك وتعالي الى ههنا. اجابت المرأة وقالت ليس لي زوج.قال لها يسوع حسنا قلت ليس لي زوج.</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La femme lui dit: " Seigneur, donne-moi cette eau pour que je n'aie plus soif et que je n'aie plus à venir puiser ici.16  Jésus lui dit: " Va, appelle ton mari et reviens ici." La femme lui répondit: " Je n'ai pas de mari.". 18 Jésus lui dit: " Tu dis bien; je n'ai pas de mari;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4:15-24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15</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The woman said to Him, Sir, give me this water, that I may not thirst, nor come here to draw.'' 16 Jesus said to her, Go, call your husband, and come here.'' 17 The woman answered and said, I have no husband.'' Jesus said to her, You have well said, "I have no husband,'</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011021" name="Rectangle 13"/>
          <p:cNvSpPr>
            <a:spLocks noGrp="1" noChangeArrowheads="1"/>
          </p:cNvSpPr>
          <p:nvPr>
            <p:ph type="ctrTitle"/>
          </p:nvPr>
        </p:nvSpPr>
        <p:spPr/>
        <p:txBody>
          <a:bodyPr/>
          <a:lstStyle/>
          <a:p>
            <a:r>
              <a:rPr lang="en-US"/>
              <a:t>15m</a:t>
            </a:r>
          </a:p>
        </p:txBody>
      </p:sp>
    </p:spTree>
  </p:cSld>
  <p:clrMapOvr>
    <a:masterClrMapping/>
  </p:clrMapOvr>
  <p:timing>
    <p:tnLst>
      <p:par>
        <p:cTn id="1" dur="indefinite" restart="never" nodeType="tmRoot"/>
      </p:par>
    </p:tnLst>
  </p:timing>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2034" name="Group 2"/>
          <p:cNvGraphicFramePr>
            <a:graphicFrameLocks noGrp="1"/>
          </p:cNvGraphicFramePr>
          <p:nvPr/>
        </p:nvGraphicFramePr>
        <p:xfrm>
          <a:off x="107950" y="44450"/>
          <a:ext cx="9072563" cy="6364224"/>
        </p:xfrm>
        <a:graphic>
          <a:graphicData uri="http://schemas.openxmlformats.org/drawingml/2006/table">
            <a:tbl>
              <a:tblPr rtl="1"/>
              <a:tblGrid>
                <a:gridCol w="4392613"/>
                <a:gridCol w="4679950"/>
              </a:tblGrid>
              <a:tr h="12239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tu en as eu cinq et l'homme que tu as maintenant n'est pas ton mari. En cela tu as dit vrai." 19 Seigneur, lui dit la femme, je vois que tu es un prophète. 20 Nos pères ont adoré sur cette montagne et vous, vous affirmez qu'à Jérusalem se trouve le lieu où il faut adorer."</a:t>
                      </a:r>
                      <a:endParaRPr kumimoji="0" lang="en-US" sz="3200" b="0" i="0" u="sng"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for you have had five husbands, and the one whom you now have is not your husband; 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3058" name="Group 2"/>
          <p:cNvGraphicFramePr>
            <a:graphicFrameLocks noGrp="1"/>
          </p:cNvGraphicFramePr>
          <p:nvPr/>
        </p:nvGraphicFramePr>
        <p:xfrm>
          <a:off x="107950" y="44450"/>
          <a:ext cx="9072563" cy="6191250"/>
        </p:xfrm>
        <a:graphic>
          <a:graphicData uri="http://schemas.openxmlformats.org/drawingml/2006/table">
            <a:tbl>
              <a:tblPr rtl="1"/>
              <a:tblGrid>
                <a:gridCol w="4608513"/>
                <a:gridCol w="44640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انتم تسجدون لما لستم تعلمون.اما نحن فنسجد لما نعلم.</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الخلاص هو من اليهود.</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4082" name="Group 2"/>
          <p:cNvGraphicFramePr>
            <a:graphicFrameLocks noGrp="1"/>
          </p:cNvGraphicFramePr>
          <p:nvPr/>
        </p:nvGraphicFramePr>
        <p:xfrm>
          <a:off x="34925" y="115888"/>
          <a:ext cx="9074150" cy="6839712"/>
        </p:xfrm>
        <a:graphic>
          <a:graphicData uri="http://schemas.openxmlformats.org/drawingml/2006/table">
            <a:tbl>
              <a:tblPr rtl="1"/>
              <a:tblGrid>
                <a:gridCol w="4681537"/>
                <a:gridCol w="4392613"/>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smtClean="0">
                          <a:ln>
                            <a:noFill/>
                          </a:ln>
                          <a:solidFill>
                            <a:schemeClr val="bg1"/>
                          </a:solidFill>
                          <a:effectLst/>
                          <a:latin typeface="Arial" charset="0"/>
                          <a:cs typeface="Arial" charset="0"/>
                        </a:rPr>
                        <a:t> </a:t>
                      </a:r>
                      <a:r>
                        <a:rPr kumimoji="0" lang="ar-EG" sz="2400" b="1" i="0" u="none" strike="noStrike" cap="none" normalizeH="0" baseline="0" smtClean="0">
                          <a:ln>
                            <a:noFill/>
                          </a:ln>
                          <a:solidFill>
                            <a:srgbClr val="FF9900"/>
                          </a:solidFill>
                          <a:effectLst/>
                          <a:latin typeface="Arial" charset="0"/>
                          <a:cs typeface="Arial" charset="0"/>
                        </a:rPr>
                        <a:t>( والمجد للـه دائماً )</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23</a:t>
                      </a:r>
                      <a:r>
                        <a:rPr kumimoji="0" lang="en-US"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51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0151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0151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01510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7154" name="Group 2"/>
          <p:cNvGraphicFramePr>
            <a:graphicFrameLocks noGrp="1"/>
          </p:cNvGraphicFramePr>
          <p:nvPr/>
        </p:nvGraphicFramePr>
        <p:xfrm>
          <a:off x="34925" y="44450"/>
          <a:ext cx="9001125" cy="6629146"/>
        </p:xfrm>
        <a:graphic>
          <a:graphicData uri="http://schemas.openxmlformats.org/drawingml/2006/table">
            <a:tbl>
              <a:tblPr rtl="1"/>
              <a:tblGrid>
                <a:gridCol w="4319587"/>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a:t>
                      </a:r>
                      <a:r>
                        <a:rPr kumimoji="0" lang="ar-EG" sz="3200" b="0" i="0" u="sng" strike="noStrike" cap="none" normalizeH="0" baseline="0" smtClean="0">
                          <a:ln>
                            <a:noFill/>
                          </a:ln>
                          <a:solidFill>
                            <a:srgbClr val="FF9933"/>
                          </a:solidFill>
                          <a:effectLst/>
                          <a:latin typeface="Arial" charset="0"/>
                          <a:cs typeface="Arial" charset="0"/>
                        </a:rPr>
                        <a:t>أهل أفسس ( 5 : 8 - 21 </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وحق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Vivez en enfants de lumière. 9 Et le fruit de la lumière s'appelle: bonté, justice, vérité. 10 Discernez ce qui plaît au Seigneur. 11 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smtClean="0">
                          <a:ln>
                            <a:noFill/>
                          </a:ln>
                          <a:solidFill>
                            <a:schemeClr val="bg1"/>
                          </a:solidFill>
                          <a:effectLst/>
                          <a:latin typeface="Arial" charset="0"/>
                          <a:cs typeface="Arial" charset="0"/>
                        </a:rPr>
                        <a:t>righteousness,</a:t>
                      </a:r>
                      <a:r>
                        <a:rPr kumimoji="0" lang="en-US" sz="2800" b="0" i="0" u="none" strike="noStrike" cap="none" normalizeH="0" baseline="0" smtClean="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017165" name="Rectangle 13"/>
          <p:cNvSpPr>
            <a:spLocks noGrp="1" noChangeArrowheads="1"/>
          </p:cNvSpPr>
          <p:nvPr>
            <p:ph type="ctrTitle"/>
          </p:nvPr>
        </p:nvSpPr>
        <p:spPr/>
        <p:txBody>
          <a:bodyPr/>
          <a:lstStyle/>
          <a:p>
            <a:r>
              <a:rPr lang="en-US"/>
              <a:t>15p</a:t>
            </a:r>
          </a:p>
        </p:txBody>
      </p:sp>
    </p:spTree>
  </p:cSld>
  <p:clrMapOvr>
    <a:masterClrMapping/>
  </p:clrMapOvr>
  <p:timing>
    <p:tnLst>
      <p:par>
        <p:cTn id="1" dur="indefinite" restart="never" nodeType="tmRoot"/>
      </p:par>
    </p:tnLst>
  </p:timing>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8178" name="Group 2"/>
          <p:cNvGraphicFramePr>
            <a:graphicFrameLocks noGrp="1"/>
          </p:cNvGraphicFramePr>
          <p:nvPr/>
        </p:nvGraphicFramePr>
        <p:xfrm>
          <a:off x="34925" y="44450"/>
          <a:ext cx="9074150" cy="6796405"/>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 كل ما اظهر فهو نور.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9202" name="Group 2"/>
          <p:cNvGraphicFramePr>
            <a:graphicFrameLocks noGrp="1"/>
          </p:cNvGraphicFramePr>
          <p:nvPr/>
        </p:nvGraphicFramePr>
        <p:xfrm>
          <a:off x="34925" y="44450"/>
          <a:ext cx="9145588" cy="6945757"/>
        </p:xfrm>
        <a:graphic>
          <a:graphicData uri="http://schemas.openxmlformats.org/drawingml/2006/table">
            <a:tbl>
              <a:tblPr rtl="1"/>
              <a:tblGrid>
                <a:gridCol w="5040313"/>
                <a:gridCol w="4105275"/>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0226" name="Group 2"/>
          <p:cNvGraphicFramePr>
            <a:graphicFrameLocks noGrp="1"/>
          </p:cNvGraphicFramePr>
          <p:nvPr/>
        </p:nvGraphicFramePr>
        <p:xfrm>
          <a:off x="34925" y="44450"/>
          <a:ext cx="9145588" cy="6796405"/>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Dites ensemble des psaumes, des hymnes et des chants inspirés; chantez et célébrez le Seigneur de tout votre coeur.20 En tout temps, à tout sujet, rendez grâce à Dieu le Père au nom de notre Seigneur Jésus Christ. 21 Vous qui craignez le Christ, soumettez-vous les uns aux autres</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125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227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0222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02227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4322" name="Group 2"/>
          <p:cNvGraphicFramePr>
            <a:graphicFrameLocks noGrp="1"/>
          </p:cNvGraphicFramePr>
          <p:nvPr/>
        </p:nvGraphicFramePr>
        <p:xfrm>
          <a:off x="34925" y="-26988"/>
          <a:ext cx="9074150" cy="6121401"/>
        </p:xfrm>
        <a:graphic>
          <a:graphicData uri="http://schemas.openxmlformats.org/drawingml/2006/table">
            <a:tbl>
              <a:tblPr rtl="1"/>
              <a:tblGrid>
                <a:gridCol w="4032250"/>
                <a:gridCol w="504190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الأولى (</a:t>
                      </a:r>
                      <a:r>
                        <a:rPr kumimoji="0" lang="fr-FR" sz="3200" b="0" i="0" u="sng" strike="noStrike" cap="none" normalizeH="0" baseline="0" smtClean="0">
                          <a:ln>
                            <a:noFill/>
                          </a:ln>
                          <a:solidFill>
                            <a:srgbClr val="FF9933"/>
                          </a:solidFill>
                          <a:effectLst/>
                          <a:latin typeface="Arial" charset="0"/>
                          <a:cs typeface="Times New Roman" pitchFamily="18" charset="0"/>
                        </a:rPr>
                        <a:t>3 : 5 - 14</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5</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024333" name="Rectangle 13"/>
          <p:cNvSpPr>
            <a:spLocks noGrp="1" noChangeArrowheads="1"/>
          </p:cNvSpPr>
          <p:nvPr>
            <p:ph type="ctrTitle"/>
          </p:nvPr>
        </p:nvSpPr>
        <p:spPr/>
        <p:txBody>
          <a:bodyPr/>
          <a:lstStyle/>
          <a:p>
            <a:r>
              <a:rPr lang="en-US"/>
              <a:t>15c</a:t>
            </a:r>
          </a:p>
        </p:txBody>
      </p:sp>
    </p:spTree>
  </p:cSld>
  <p:clrMapOvr>
    <a:masterClrMapping/>
  </p:clrMapOvr>
  <p:timing>
    <p:tnLst>
      <p:par>
        <p:cTn id="1" dur="indefinite" restart="never" nodeType="tmRoot"/>
      </p:par>
    </p:tnLst>
  </p:timing>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5346" name="Group 2"/>
          <p:cNvGraphicFramePr>
            <a:graphicFrameLocks noGrp="1"/>
          </p:cNvGraphicFramePr>
          <p:nvPr/>
        </p:nvGraphicFramePr>
        <p:xfrm>
          <a:off x="34925" y="115888"/>
          <a:ext cx="9001125" cy="5978526"/>
        </p:xfrm>
        <a:graphic>
          <a:graphicData uri="http://schemas.openxmlformats.org/drawingml/2006/table">
            <a:tbl>
              <a:tblPr rtl="1"/>
              <a:tblGrid>
                <a:gridCol w="4968875"/>
                <a:gridCol w="40322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6370" name="Group 2"/>
          <p:cNvGraphicFramePr>
            <a:graphicFrameLocks noGrp="1"/>
          </p:cNvGraphicFramePr>
          <p:nvPr/>
        </p:nvGraphicFramePr>
        <p:xfrm>
          <a:off x="34925" y="115888"/>
          <a:ext cx="9074150" cy="5804218"/>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7394" name="Group 2"/>
          <p:cNvGraphicFramePr>
            <a:graphicFrameLocks noGrp="1"/>
          </p:cNvGraphicFramePr>
          <p:nvPr/>
        </p:nvGraphicFramePr>
        <p:xfrm>
          <a:off x="34925" y="44450"/>
          <a:ext cx="9145588" cy="6369685"/>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8418" name="Group 2"/>
          <p:cNvGraphicFramePr>
            <a:graphicFrameLocks noGrp="1"/>
          </p:cNvGraphicFramePr>
          <p:nvPr/>
        </p:nvGraphicFramePr>
        <p:xfrm>
          <a:off x="34925" y="115888"/>
          <a:ext cx="9074150" cy="6122988"/>
        </p:xfrm>
        <a:graphic>
          <a:graphicData uri="http://schemas.openxmlformats.org/drawingml/2006/table">
            <a:tbl>
              <a:tblPr rtl="1"/>
              <a:tblGrid>
                <a:gridCol w="4608512"/>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ليعرض عن الشر ويصنع الخير ليطلب السلام ويجدّ في اثره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9442" name="Group 2"/>
          <p:cNvGraphicFramePr>
            <a:graphicFrameLocks noGrp="1"/>
          </p:cNvGraphicFramePr>
          <p:nvPr/>
        </p:nvGraphicFramePr>
        <p:xfrm>
          <a:off x="34925" y="44450"/>
          <a:ext cx="9074150" cy="6265863"/>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 وجه الرب ضد فاعلي الشر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0466" name="Group 2"/>
          <p:cNvGraphicFramePr>
            <a:graphicFrameLocks noGrp="1"/>
          </p:cNvGraphicFramePr>
          <p:nvPr/>
        </p:nvGraphicFramePr>
        <p:xfrm>
          <a:off x="34925" y="115888"/>
          <a:ext cx="9074150" cy="5907088"/>
        </p:xfrm>
        <a:graphic>
          <a:graphicData uri="http://schemas.openxmlformats.org/drawingml/2006/table">
            <a:tbl>
              <a:tblPr rtl="1"/>
              <a:tblGrid>
                <a:gridCol w="4608512"/>
                <a:gridCol w="446563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14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25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0325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03251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03251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4562" name="Group 2"/>
          <p:cNvGraphicFramePr>
            <a:graphicFrameLocks noGrp="1"/>
          </p:cNvGraphicFramePr>
          <p:nvPr/>
        </p:nvGraphicFramePr>
        <p:xfrm>
          <a:off x="71438" y="115888"/>
          <a:ext cx="9072562" cy="6283706"/>
        </p:xfrm>
        <a:graphic>
          <a:graphicData uri="http://schemas.openxmlformats.org/drawingml/2006/table">
            <a:tbl>
              <a:tblPr rtl="1"/>
              <a:tblGrid>
                <a:gridCol w="5076825"/>
                <a:gridCol w="3995737"/>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21 :5 -14 </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fr-FR" sz="2800" b="0" i="0" u="sng" strike="noStrike" cap="none" normalizeH="0" baseline="0" smtClean="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t>
                      </a:r>
                      <a:r>
                        <a:rPr kumimoji="0" lang="fr-FR" sz="2800" b="0" i="0" u="none" strike="noStrike" cap="none" normalizeH="0" baseline="0" smtClean="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5</a:t>
                      </a:r>
                      <a:r>
                        <a:rPr kumimoji="0" lang="en-US" sz="2800" b="0" i="0" u="none" strike="noStrike" cap="none" normalizeH="0" baseline="0" smtClean="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034573" name="Rectangle 13"/>
          <p:cNvSpPr>
            <a:spLocks noGrp="1" noChangeArrowheads="1"/>
          </p:cNvSpPr>
          <p:nvPr>
            <p:ph type="ctrTitle"/>
          </p:nvPr>
        </p:nvSpPr>
        <p:spPr/>
        <p:txBody>
          <a:bodyPr/>
          <a:lstStyle/>
          <a:p>
            <a:r>
              <a:rPr lang="en-US"/>
              <a:t>15a</a:t>
            </a:r>
          </a:p>
        </p:txBody>
      </p:sp>
    </p:spTree>
  </p:cSld>
  <p:clrMapOvr>
    <a:masterClrMapping/>
  </p:clrMapOvr>
  <p:timing>
    <p:tnLst>
      <p:par>
        <p:cTn id="1" dur="indefinite" restart="never" nodeType="tmRoot"/>
      </p:par>
    </p:tnLst>
  </p:timing>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5586" name="Group 2"/>
          <p:cNvGraphicFramePr>
            <a:graphicFrameLocks noGrp="1"/>
          </p:cNvGraphicFramePr>
          <p:nvPr/>
        </p:nvGraphicFramePr>
        <p:xfrm>
          <a:off x="34925" y="44450"/>
          <a:ext cx="9145588" cy="6230303"/>
        </p:xfrm>
        <a:graphic>
          <a:graphicData uri="http://schemas.openxmlformats.org/drawingml/2006/table">
            <a:tbl>
              <a:tblPr rtl="1"/>
              <a:tblGrid>
                <a:gridCol w="4895850"/>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puis, les adieux échangés, nous sommes montés sur le bateau et ils sont retournés chez eux.7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6610" name="Group 2"/>
          <p:cNvGraphicFramePr>
            <a:graphicFrameLocks noGrp="1"/>
          </p:cNvGraphicFramePr>
          <p:nvPr/>
        </p:nvGraphicFramePr>
        <p:xfrm>
          <a:off x="34925" y="44450"/>
          <a:ext cx="9074150" cy="5913120"/>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7634" name="Group 2"/>
          <p:cNvGraphicFramePr>
            <a:graphicFrameLocks noGrp="1"/>
          </p:cNvGraphicFramePr>
          <p:nvPr/>
        </p:nvGraphicFramePr>
        <p:xfrm>
          <a:off x="34925" y="44450"/>
          <a:ext cx="9145588" cy="5762626"/>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8658" name="Group 2"/>
          <p:cNvGraphicFramePr>
            <a:graphicFrameLocks noGrp="1"/>
          </p:cNvGraphicFramePr>
          <p:nvPr/>
        </p:nvGraphicFramePr>
        <p:xfrm>
          <a:off x="34925" y="44450"/>
          <a:ext cx="9145588" cy="594296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39682" name="Group 2"/>
          <p:cNvGraphicFramePr>
            <a:graphicFrameLocks noGrp="1"/>
          </p:cNvGraphicFramePr>
          <p:nvPr/>
        </p:nvGraphicFramePr>
        <p:xfrm>
          <a:off x="34925" y="115888"/>
          <a:ext cx="9074150" cy="5691188"/>
        </p:xfrm>
        <a:graphic>
          <a:graphicData uri="http://schemas.openxmlformats.org/drawingml/2006/table">
            <a:tbl>
              <a:tblPr rtl="1"/>
              <a:tblGrid>
                <a:gridCol w="4176712"/>
                <a:gridCol w="4897438"/>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0706" name="Group 2"/>
          <p:cNvGraphicFramePr>
            <a:graphicFrameLocks noGrp="1"/>
          </p:cNvGraphicFramePr>
          <p:nvPr/>
        </p:nvGraphicFramePr>
        <p:xfrm>
          <a:off x="34925" y="44450"/>
          <a:ext cx="9145588" cy="6441123"/>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17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275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37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4802" name="Group 2"/>
          <p:cNvGraphicFramePr>
            <a:graphicFrameLocks noGrp="1"/>
          </p:cNvGraphicFramePr>
          <p:nvPr/>
        </p:nvGraphicFramePr>
        <p:xfrm>
          <a:off x="107950" y="44450"/>
          <a:ext cx="9072563" cy="6449568"/>
        </p:xfrm>
        <a:graphic>
          <a:graphicData uri="http://schemas.openxmlformats.org/drawingml/2006/table">
            <a:tbl>
              <a:tblPr rtl="1"/>
              <a:tblGrid>
                <a:gridCol w="4032250"/>
                <a:gridCol w="50403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Times New Roman" pitchFamily="18" charset="0"/>
                        </a:rPr>
                        <a:t>مزمور </a:t>
                      </a:r>
                      <a:r>
                        <a:rPr kumimoji="0" lang="en-US" sz="3600" b="0" i="0" u="sng" strike="noStrike" cap="none" normalizeH="0" baseline="0" smtClean="0">
                          <a:ln>
                            <a:noFill/>
                          </a:ln>
                          <a:solidFill>
                            <a:srgbClr val="FF9933"/>
                          </a:solidFill>
                          <a:effectLst/>
                          <a:latin typeface="Arial" charset="0"/>
                          <a:cs typeface="Times New Roman" pitchFamily="18" charset="0"/>
                        </a:rPr>
                        <a:t>44 : 14 - 15</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44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044813" name="Rectangle 13"/>
          <p:cNvSpPr>
            <a:spLocks noGrp="1" noChangeArrowheads="1"/>
          </p:cNvSpPr>
          <p:nvPr>
            <p:ph type="ctrTitle"/>
          </p:nvPr>
        </p:nvSpPr>
        <p:spPr/>
        <p:txBody>
          <a:bodyPr/>
          <a:lstStyle/>
          <a:p>
            <a:r>
              <a:rPr lang="en-US"/>
              <a:t>15pg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5826" name="Group 2"/>
          <p:cNvGraphicFramePr>
            <a:graphicFrameLocks noGrp="1"/>
          </p:cNvGraphicFramePr>
          <p:nvPr/>
        </p:nvGraphicFramePr>
        <p:xfrm>
          <a:off x="34925" y="44450"/>
          <a:ext cx="9145588" cy="6194426"/>
        </p:xfrm>
        <a:graphic>
          <a:graphicData uri="http://schemas.openxmlformats.org/drawingml/2006/table">
            <a:tbl>
              <a:tblPr rtl="1"/>
              <a:tblGrid>
                <a:gridCol w="4679950"/>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متى ( 25: 1-13 )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خمس منهنّ حكيمات وخمس جاهلات.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smtClean="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a:t>
                      </a:r>
                      <a:r>
                        <a:rPr kumimoji="0" lang="en-CA"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smtClean="0">
                          <a:ln>
                            <a:noFill/>
                          </a:ln>
                          <a:solidFill>
                            <a:schemeClr val="bg1"/>
                          </a:solidFill>
                          <a:effectLst/>
                          <a:latin typeface="Arial" charset="0"/>
                          <a:cs typeface="Arial" charset="0"/>
                        </a:rPr>
                        <a:t>2</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a:t>
                      </a:r>
                      <a:r>
                        <a:rPr kumimoji="0" lang="en-US" sz="2800" b="0" i="0" u="none" strike="noStrike" cap="none" normalizeH="0" baseline="0" smtClean="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045837" name="Rectangle 13"/>
          <p:cNvSpPr>
            <a:spLocks noGrp="1" noChangeArrowheads="1"/>
          </p:cNvSpPr>
          <p:nvPr>
            <p:ph type="ctrTitle"/>
          </p:nvPr>
        </p:nvSpPr>
        <p:spPr/>
        <p:txBody>
          <a:bodyPr/>
          <a:lstStyle/>
          <a:p>
            <a:r>
              <a:rPr lang="en-US"/>
              <a:t>15g</a:t>
            </a:r>
          </a:p>
        </p:txBody>
      </p:sp>
    </p:spTree>
  </p:cSld>
  <p:clrMapOvr>
    <a:masterClrMapping/>
  </p:clrMapOvr>
  <p:timing>
    <p:tnLst>
      <p:par>
        <p:cTn id="1" dur="indefinite" restart="never" nodeType="tmRoot"/>
      </p:par>
    </p:tnLst>
  </p:timing>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6850" name="Group 2"/>
          <p:cNvGraphicFramePr>
            <a:graphicFrameLocks noGrp="1"/>
          </p:cNvGraphicFramePr>
          <p:nvPr/>
        </p:nvGraphicFramePr>
        <p:xfrm>
          <a:off x="34925" y="115888"/>
          <a:ext cx="9074150" cy="6267451"/>
        </p:xfrm>
        <a:graphic>
          <a:graphicData uri="http://schemas.openxmlformats.org/drawingml/2006/table">
            <a:tbl>
              <a:tblPr rtl="1"/>
              <a:tblGrid>
                <a:gridCol w="4752975"/>
                <a:gridCol w="4321175"/>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7874" name="Group 2"/>
          <p:cNvGraphicFramePr>
            <a:graphicFrameLocks noGrp="1"/>
          </p:cNvGraphicFramePr>
          <p:nvPr/>
        </p:nvGraphicFramePr>
        <p:xfrm>
          <a:off x="34925" y="44450"/>
          <a:ext cx="9145588" cy="5942965"/>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8898" name="Group 2"/>
          <p:cNvGraphicFramePr>
            <a:graphicFrameLocks noGrp="1"/>
          </p:cNvGraphicFramePr>
          <p:nvPr/>
        </p:nvGraphicFramePr>
        <p:xfrm>
          <a:off x="34925" y="44450"/>
          <a:ext cx="9145588" cy="6766560"/>
        </p:xfrm>
        <a:graphic>
          <a:graphicData uri="http://schemas.openxmlformats.org/drawingml/2006/table">
            <a:tbl>
              <a:tblPr rtl="1"/>
              <a:tblGrid>
                <a:gridCol w="4679950"/>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49922" name="Group 2"/>
          <p:cNvGraphicFramePr>
            <a:graphicFrameLocks noGrp="1"/>
          </p:cNvGraphicFramePr>
          <p:nvPr/>
        </p:nvGraphicFramePr>
        <p:xfrm>
          <a:off x="34925" y="44450"/>
          <a:ext cx="9074150" cy="6352032"/>
        </p:xfrm>
        <a:graphic>
          <a:graphicData uri="http://schemas.openxmlformats.org/drawingml/2006/table">
            <a:tbl>
              <a:tblPr rtl="1"/>
              <a:tblGrid>
                <a:gridCol w="4465637"/>
                <a:gridCol w="46085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03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1351" name="Group 23"/>
          <p:cNvGraphicFramePr>
            <a:graphicFrameLocks noGrp="1"/>
          </p:cNvGraphicFramePr>
          <p:nvPr/>
        </p:nvGraphicFramePr>
        <p:xfrm>
          <a:off x="179833" y="693008"/>
          <a:ext cx="8856663" cy="4968240"/>
        </p:xfrm>
        <a:graphic>
          <a:graphicData uri="http://schemas.openxmlformats.org/drawingml/2006/table">
            <a:tbl>
              <a:tblPr rtl="1"/>
              <a:tblGrid>
                <a:gridCol w="8856663"/>
              </a:tblGrid>
              <a:tr h="2951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dirty="0" err="1" smtClean="0">
                          <a:ln>
                            <a:noFill/>
                          </a:ln>
                          <a:solidFill>
                            <a:srgbClr val="FF9900"/>
                          </a:solidFill>
                          <a:effectLst/>
                          <a:latin typeface="Arial" charset="0"/>
                          <a:cs typeface="Arial" charset="0"/>
                        </a:rPr>
                        <a:t>Assomption</a:t>
                      </a:r>
                      <a:r>
                        <a:rPr kumimoji="0" lang="en-US" sz="4000" b="1" i="0" u="none" strike="noStrike" cap="none" normalizeH="0" baseline="0" dirty="0" smtClean="0">
                          <a:ln>
                            <a:noFill/>
                          </a:ln>
                          <a:solidFill>
                            <a:srgbClr val="FF9900"/>
                          </a:solidFill>
                          <a:effectLst/>
                          <a:latin typeface="Arial" charset="0"/>
                          <a:cs typeface="Arial" charset="0"/>
                        </a:rPr>
                        <a:t> du corps de la </a:t>
                      </a:r>
                      <a:r>
                        <a:rPr kumimoji="0" lang="en-US" sz="4000" b="1" i="0" u="none" strike="noStrike" cap="none" normalizeH="0" baseline="0" dirty="0" err="1" smtClean="0">
                          <a:ln>
                            <a:noFill/>
                          </a:ln>
                          <a:solidFill>
                            <a:srgbClr val="FF9900"/>
                          </a:solidFill>
                          <a:effectLst/>
                          <a:latin typeface="Arial" charset="0"/>
                          <a:cs typeface="Arial" charset="0"/>
                        </a:rPr>
                        <a:t>Vierge</a:t>
                      </a:r>
                      <a:r>
                        <a:rPr kumimoji="0" lang="en-US" sz="4000" b="1" i="0" u="none" strike="noStrike" cap="none" normalizeH="0" baseline="0" dirty="0" smtClean="0">
                          <a:ln>
                            <a:noFill/>
                          </a:ln>
                          <a:solidFill>
                            <a:srgbClr val="FF9900"/>
                          </a:solidFill>
                          <a:effectLst/>
                          <a:latin typeface="Arial" charset="0"/>
                          <a:cs typeface="Arial" charset="0"/>
                        </a:rPr>
                        <a:t> Marie</a:t>
                      </a:r>
                      <a:endParaRPr kumimoji="0" lang="ar-EG"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FR" sz="44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dirty="0" smtClean="0">
                          <a:ln>
                            <a:noFill/>
                          </a:ln>
                          <a:solidFill>
                            <a:srgbClr val="FF9900"/>
                          </a:solidFill>
                          <a:effectLst/>
                          <a:latin typeface="Arial" charset="0"/>
                          <a:cs typeface="Arial" charset="0"/>
                        </a:rPr>
                        <a:t>اليوم السادس عشر</a:t>
                      </a:r>
                      <a:r>
                        <a:rPr kumimoji="0" lang="ar-KW" sz="4400" b="1" i="0" u="none" strike="noStrike" cap="none" normalizeH="0" baseline="0" dirty="0" smtClean="0">
                          <a:ln>
                            <a:noFill/>
                          </a:ln>
                          <a:solidFill>
                            <a:srgbClr val="FF9900"/>
                          </a:solidFill>
                          <a:effectLst/>
                          <a:latin typeface="Arial" charset="0"/>
                          <a:cs typeface="Arial" charset="0"/>
                        </a:rPr>
                        <a:t> من</a:t>
                      </a:r>
                      <a:r>
                        <a:rPr kumimoji="0" lang="ar-EG" sz="4400" b="1" i="0" u="none" strike="noStrike" cap="none" normalizeH="0" baseline="0" dirty="0" smtClean="0">
                          <a:ln>
                            <a:noFill/>
                          </a:ln>
                          <a:solidFill>
                            <a:srgbClr val="FF9900"/>
                          </a:solidFill>
                          <a:effectLst/>
                          <a:latin typeface="Arial" charset="0"/>
                          <a:cs typeface="Arial" charset="0"/>
                        </a:rPr>
                        <a:t> </a:t>
                      </a:r>
                      <a:r>
                        <a:rPr kumimoji="0" lang="ar-KW" sz="4400" b="1" i="0" u="none" strike="noStrike" cap="none" normalizeH="0" baseline="0" dirty="0" smtClean="0">
                          <a:ln>
                            <a:noFill/>
                          </a:ln>
                          <a:solidFill>
                            <a:srgbClr val="FF9900"/>
                          </a:solidFill>
                          <a:effectLst/>
                          <a:latin typeface="Arial" charset="0"/>
                          <a:cs typeface="Arial" charset="0"/>
                        </a:rPr>
                        <a:t>شهر </a:t>
                      </a:r>
                      <a:r>
                        <a:rPr kumimoji="0" lang="ar-EG" sz="4400" b="1" i="0" u="none" strike="noStrike" cap="none" normalizeH="0" baseline="0" dirty="0" smtClean="0">
                          <a:ln>
                            <a:noFill/>
                          </a:ln>
                          <a:solidFill>
                            <a:srgbClr val="FF9900"/>
                          </a:solidFill>
                          <a:effectLst/>
                          <a:latin typeface="Arial" charset="0"/>
                          <a:cs typeface="Arial" charset="0"/>
                        </a:rPr>
                        <a:t>مسرى</a:t>
                      </a:r>
                      <a:endParaRPr kumimoji="0" lang="ar-EG" sz="32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SA" sz="4000" b="1" i="0" u="none" strike="noStrike" cap="none" normalizeH="0" baseline="0" dirty="0" smtClean="0">
                          <a:ln>
                            <a:noFill/>
                          </a:ln>
                          <a:solidFill>
                            <a:srgbClr val="FF9900"/>
                          </a:solidFill>
                          <a:effectLst/>
                          <a:latin typeface="Arial" charset="0"/>
                          <a:cs typeface="Arial" charset="0"/>
                        </a:rPr>
                        <a:t>عيد صعود جسد القديسة مريم العذراء</a:t>
                      </a:r>
                      <a:endParaRPr kumimoji="0" lang="ar-EG" sz="4000" b="1" i="0" u="none" strike="noStrike" cap="none" normalizeH="0" baseline="0" dirty="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3600" b="0" i="0" u="none" strike="noStrike" cap="none" normalizeH="0" baseline="0" dirty="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dirty="0" smtClean="0">
                          <a:ln>
                            <a:noFill/>
                          </a:ln>
                          <a:solidFill>
                            <a:srgbClr val="FF9900"/>
                          </a:solidFill>
                          <a:effectLst/>
                          <a:latin typeface="Arial" charset="0"/>
                          <a:cs typeface="Arial" charset="0"/>
                        </a:rPr>
                        <a:t>Seizième jour du mois de </a:t>
                      </a:r>
                      <a:r>
                        <a:rPr kumimoji="0" lang="fr-CA" sz="3600" b="0" i="0" u="none" strike="noStrike" cap="none" normalizeH="0" baseline="0" dirty="0" err="1" smtClean="0">
                          <a:ln>
                            <a:noFill/>
                          </a:ln>
                          <a:solidFill>
                            <a:srgbClr val="FF9900"/>
                          </a:solidFill>
                          <a:effectLst/>
                          <a:latin typeface="Arial" charset="0"/>
                          <a:cs typeface="Arial" charset="0"/>
                        </a:rPr>
                        <a:t>Misra</a:t>
                      </a:r>
                      <a:r>
                        <a:rPr kumimoji="0" lang="fr-CA" sz="3600" b="0" i="0" u="none" strike="noStrike" cap="none" normalizeH="0" baseline="0" dirty="0" smtClean="0">
                          <a:ln>
                            <a:noFill/>
                          </a:ln>
                          <a:solidFill>
                            <a:srgbClr val="FF9900"/>
                          </a:solidFill>
                          <a:effectLst/>
                          <a:latin typeface="Arial" charset="0"/>
                          <a:cs typeface="Arial" charset="0"/>
                        </a:rPr>
                        <a:t>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2354" name="Rectangle 2"/>
          <p:cNvSpPr>
            <a:spLocks noChangeArrowheads="1"/>
          </p:cNvSpPr>
          <p:nvPr/>
        </p:nvSpPr>
        <p:spPr bwMode="auto">
          <a:xfrm>
            <a:off x="755650" y="3638634"/>
            <a:ext cx="7920038" cy="2123658"/>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a:t>
            </a:r>
            <a:r>
              <a:rPr lang="en-US" sz="4400" u="sng" dirty="0" smtClean="0">
                <a:solidFill>
                  <a:srgbClr val="FF9933"/>
                </a:solidFill>
              </a:rPr>
              <a:t> </a:t>
            </a:r>
            <a:r>
              <a:rPr lang="ar-EG" sz="4400" u="sng" dirty="0">
                <a:solidFill>
                  <a:srgbClr val="FF9933"/>
                </a:solidFill>
              </a:rPr>
              <a:t>و أنجيل  </a:t>
            </a:r>
            <a:r>
              <a:rPr lang="ar-EG" sz="4400" u="sng" dirty="0" smtClean="0">
                <a:solidFill>
                  <a:srgbClr val="FF9933"/>
                </a:solidFill>
              </a:rPr>
              <a:t>عشية</a:t>
            </a:r>
          </a:p>
          <a:p>
            <a:pPr algn="ctr" rtl="0"/>
            <a:r>
              <a:rPr lang="fr-CA" sz="4400" u="sng" dirty="0" smtClean="0">
                <a:solidFill>
                  <a:srgbClr val="FF9933"/>
                </a:solidFill>
              </a:rPr>
              <a:t>Psaume et Évangile </a:t>
            </a:r>
            <a:r>
              <a:rPr lang="fr-CA" sz="4400" u="sng" dirty="0" smtClean="0">
                <a:solidFill>
                  <a:srgbClr val="FF9933"/>
                </a:solidFill>
              </a:rPr>
              <a:t>de la veille</a:t>
            </a:r>
            <a:endParaRPr lang="fr-CA" sz="4400" u="sng" dirty="0">
              <a:solidFill>
                <a:srgbClr val="FF9933"/>
              </a:solidFill>
            </a:endParaRPr>
          </a:p>
        </p:txBody>
      </p:sp>
      <p:pic>
        <p:nvPicPr>
          <p:cNvPr id="317235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6626" name="Group 2"/>
          <p:cNvGraphicFramePr>
            <a:graphicFrameLocks noGrp="1"/>
          </p:cNvGraphicFramePr>
          <p:nvPr/>
        </p:nvGraphicFramePr>
        <p:xfrm>
          <a:off x="395536" y="314040"/>
          <a:ext cx="8424490" cy="5275200"/>
        </p:xfrm>
        <a:graphic>
          <a:graphicData uri="http://schemas.openxmlformats.org/drawingml/2006/table">
            <a:tbl>
              <a:tblPr rtl="1"/>
              <a:tblGrid>
                <a:gridCol w="4244646"/>
                <a:gridCol w="4179844"/>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err="1" smtClean="0">
                          <a:ln>
                            <a:noFill/>
                          </a:ln>
                          <a:solidFill>
                            <a:srgbClr val="FF9933"/>
                          </a:solidFill>
                          <a:effectLst/>
                          <a:latin typeface="Arial" charset="0"/>
                          <a:cs typeface="Arial" charset="0"/>
                        </a:rPr>
                        <a:t>مورعشية</a:t>
                      </a:r>
                      <a:r>
                        <a:rPr kumimoji="0" lang="ar-EG" sz="3600" b="0" i="0" u="sng" strike="noStrike" cap="none" normalizeH="0" baseline="0" dirty="0" smtClean="0">
                          <a:ln>
                            <a:noFill/>
                          </a:ln>
                          <a:solidFill>
                            <a:srgbClr val="FF9933"/>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Times New Roman" pitchFamily="18" charset="0"/>
                        </a:rPr>
                        <a:t>87:3, 5, 7 </a:t>
                      </a:r>
                      <a:r>
                        <a:rPr kumimoji="0" lang="ar-SA" sz="3600" b="0" i="0" u="sng" strike="noStrike" cap="none" normalizeH="0" baseline="0" dirty="0" smtClean="0">
                          <a:ln>
                            <a:noFill/>
                          </a:ln>
                          <a:solidFill>
                            <a:srgbClr val="FF9933"/>
                          </a:solidFill>
                          <a:effectLst/>
                          <a:latin typeface="Arial" charset="0"/>
                          <a:cs typeface="Times New Roman" pitchFamily="18" charset="0"/>
                        </a:rPr>
                        <a:t> </a:t>
                      </a:r>
                      <a:endParaRPr kumimoji="0" lang="ar-EG"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أعمالٌ مجيدةٌ قد قِيلت لأجلِكِ يا مدينةَ اللهِ. وهو العليُّ </a:t>
                      </a:r>
                      <a:r>
                        <a:rPr kumimoji="0" lang="ar-SA" sz="3600" b="0" i="0" u="none" strike="noStrike" cap="none" normalizeH="0" baseline="0" dirty="0" err="1" smtClean="0">
                          <a:ln>
                            <a:noFill/>
                          </a:ln>
                          <a:solidFill>
                            <a:schemeClr val="bg1"/>
                          </a:solidFill>
                          <a:effectLst/>
                          <a:latin typeface="Arial" charset="0"/>
                          <a:cs typeface="Arial" charset="0"/>
                        </a:rPr>
                        <a:t>الذى</a:t>
                      </a:r>
                      <a:r>
                        <a:rPr kumimoji="0" lang="ar-SA" sz="3600" b="0" i="0" u="none" strike="noStrike" cap="none" normalizeH="0" baseline="0" dirty="0" smtClean="0">
                          <a:ln>
                            <a:noFill/>
                          </a:ln>
                          <a:solidFill>
                            <a:schemeClr val="bg1"/>
                          </a:solidFill>
                          <a:effectLst/>
                          <a:latin typeface="Arial" charset="0"/>
                          <a:cs typeface="Arial" charset="0"/>
                        </a:rPr>
                        <a:t> أسَّسها إلى الأبدِ. ومغنون كعازفين كل السكان فيك</a:t>
                      </a:r>
                      <a:r>
                        <a:rPr kumimoji="0" lang="en-US"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err="1" smtClean="0">
                          <a:ln>
                            <a:noFill/>
                          </a:ln>
                          <a:solidFill>
                            <a:schemeClr val="bg1"/>
                          </a:solidFill>
                          <a:effectLst/>
                          <a:latin typeface="Arial" charset="0"/>
                          <a:cs typeface="Arial" charset="0"/>
                        </a:rPr>
                        <a:t>هللويا</a:t>
                      </a:r>
                      <a:r>
                        <a:rPr kumimoji="0" lang="ar-SA" sz="3600" b="1" i="0" u="none" strike="noStrike" cap="none" normalizeH="0" baseline="0" dirty="0" smtClean="0">
                          <a:ln>
                            <a:noFill/>
                          </a:ln>
                          <a:solidFill>
                            <a:schemeClr val="bg1"/>
                          </a:solidFill>
                          <a:effectLst/>
                          <a:latin typeface="Arial" charset="0"/>
                          <a:cs typeface="Arial" charset="0"/>
                        </a:rPr>
                        <a:t>. </a:t>
                      </a:r>
                      <a:endParaRPr kumimoji="0" lang="en-CA" sz="36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err="1" smtClean="0">
                          <a:ln>
                            <a:noFill/>
                          </a:ln>
                          <a:solidFill>
                            <a:srgbClr val="FF9933"/>
                          </a:solidFill>
                          <a:effectLst/>
                          <a:latin typeface="Arial" charset="0"/>
                          <a:cs typeface="Times New Roman" pitchFamily="18" charset="0"/>
                        </a:rPr>
                        <a:t>Psaume</a:t>
                      </a:r>
                      <a:r>
                        <a:rPr kumimoji="0" lang="en-US" sz="2800" b="0" i="0" u="sng" strike="noStrike" cap="none" normalizeH="0" baseline="0" dirty="0" smtClean="0">
                          <a:ln>
                            <a:noFill/>
                          </a:ln>
                          <a:solidFill>
                            <a:srgbClr val="FF9933"/>
                          </a:solidFill>
                          <a:effectLst/>
                          <a:latin typeface="Arial" charset="0"/>
                          <a:cs typeface="Times New Roman" pitchFamily="18" charset="0"/>
                        </a:rPr>
                        <a:t> 87:3, 5, 7</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Des choses glorieuses ont été dites sur toi, Ville de Dieu ! 5 Et c’est lui, le </a:t>
                      </a:r>
                      <a:r>
                        <a:rPr kumimoji="0" lang="fr-FR" sz="2800" b="0" i="0" u="none" strike="noStrike" cap="none" normalizeH="0" baseline="0" dirty="0" err="1" smtClean="0">
                          <a:ln>
                            <a:noFill/>
                          </a:ln>
                          <a:solidFill>
                            <a:schemeClr val="bg1"/>
                          </a:solidFill>
                          <a:effectLst/>
                          <a:latin typeface="Arial" charset="0"/>
                          <a:cs typeface="Arial" charset="0"/>
                        </a:rPr>
                        <a:t>Très–Haut</a:t>
                      </a:r>
                      <a:r>
                        <a:rPr kumimoji="0" lang="fr-FR" sz="2800" b="0" i="0" u="none" strike="noStrike" cap="none" normalizeH="0" baseline="0" dirty="0" smtClean="0">
                          <a:ln>
                            <a:noFill/>
                          </a:ln>
                          <a:solidFill>
                            <a:schemeClr val="bg1"/>
                          </a:solidFill>
                          <a:effectLst/>
                          <a:latin typeface="Arial" charset="0"/>
                          <a:cs typeface="Arial" charset="0"/>
                        </a:rPr>
                        <a:t>, qui l’affermit.</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Ceux qui chantent comme ceux qui dansent s’écrient: Toutes mes sources sont en toi.</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r>
                        <a:rPr kumimoji="0" lang="fr-FR" sz="3600" b="0" i="0" u="none" strike="noStrike" cap="none" normalizeH="0" baseline="0" dirty="0" smtClean="0">
                          <a:ln>
                            <a:noFill/>
                          </a:ln>
                          <a:solidFill>
                            <a:schemeClr val="bg1"/>
                          </a:solidFill>
                          <a:effectLst/>
                          <a:latin typeface="Arial" charset="0"/>
                          <a:cs typeface="Arial" charset="0"/>
                        </a:rPr>
                        <a: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506637" name="Rectangle 13"/>
          <p:cNvSpPr>
            <a:spLocks noGrp="1" noChangeArrowheads="1"/>
          </p:cNvSpPr>
          <p:nvPr>
            <p:ph type="ctrTitle"/>
          </p:nvPr>
        </p:nvSpPr>
        <p:spPr/>
        <p:txBody>
          <a:bodyPr/>
          <a:lstStyle/>
          <a:p>
            <a:r>
              <a:rPr lang="en-US"/>
              <a:t>16pv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8674" name="Group 2"/>
          <p:cNvGraphicFramePr>
            <a:graphicFrameLocks noGrp="1"/>
          </p:cNvGraphicFramePr>
          <p:nvPr/>
        </p:nvGraphicFramePr>
        <p:xfrm>
          <a:off x="34925" y="115888"/>
          <a:ext cx="9074150" cy="6732144"/>
        </p:xfrm>
        <a:graphic>
          <a:graphicData uri="http://schemas.openxmlformats.org/drawingml/2006/table">
            <a:tbl>
              <a:tblPr rtl="1"/>
              <a:tblGrid>
                <a:gridCol w="4332749"/>
                <a:gridCol w="474140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300" b="0" i="0" u="sng" strike="noStrike" cap="none" normalizeH="0" baseline="0" dirty="0" smtClean="0">
                          <a:ln>
                            <a:noFill/>
                          </a:ln>
                          <a:solidFill>
                            <a:srgbClr val="FF9933"/>
                          </a:solidFill>
                          <a:effectLst/>
                          <a:latin typeface="Arial" charset="0"/>
                          <a:cs typeface="Arial" charset="0"/>
                        </a:rPr>
                        <a:t>لوقا ( 10 : 38 – 42 )</a:t>
                      </a:r>
                      <a:endParaRPr kumimoji="0" lang="en-US" sz="3300" b="0" i="0" u="sng" strike="noStrike" cap="none" normalizeH="0" baseline="0" dirty="0" smtClean="0">
                        <a:ln>
                          <a:noFill/>
                        </a:ln>
                        <a:solidFill>
                          <a:srgbClr val="FF9933"/>
                        </a:solidFill>
                        <a:effectLst/>
                        <a:latin typeface="Arial" charset="0"/>
                        <a:cs typeface="Arial" charset="0"/>
                      </a:endParaRPr>
                    </a:p>
                    <a:p>
                      <a:pPr marL="0" marR="0" lvl="0" indent="0" algn="justLow" defTabSz="914400" rtl="1" eaLnBrk="1" fontAlgn="base" latinLnBrk="0" hangingPunct="1">
                        <a:lnSpc>
                          <a:spcPct val="100000"/>
                        </a:lnSpc>
                        <a:spcBef>
                          <a:spcPct val="20000"/>
                        </a:spcBef>
                        <a:spcAft>
                          <a:spcPct val="0"/>
                        </a:spcAft>
                        <a:buClrTx/>
                        <a:buSzTx/>
                        <a:buFontTx/>
                        <a:buNone/>
                        <a:tabLst/>
                      </a:pPr>
                      <a:r>
                        <a:rPr kumimoji="0" lang="ar-SA" sz="3300" b="0" i="0" u="none" strike="noStrike" cap="none" normalizeH="0" baseline="0" dirty="0" smtClean="0">
                          <a:ln>
                            <a:noFill/>
                          </a:ln>
                          <a:solidFill>
                            <a:schemeClr val="bg1"/>
                          </a:solidFill>
                          <a:effectLst/>
                          <a:latin typeface="Arial" charset="0"/>
                          <a:cs typeface="Arial" charset="0"/>
                        </a:rPr>
                        <a:t>وفيما هم سائرون دخلَ قريةً، فقَبِلَتهُ امرأةٌ اسمها </a:t>
                      </a:r>
                      <a:r>
                        <a:rPr kumimoji="0" lang="ar-SA" sz="3300" b="0" i="0" u="none" strike="noStrike" cap="none" normalizeH="0" baseline="0" dirty="0" err="1" smtClean="0">
                          <a:ln>
                            <a:noFill/>
                          </a:ln>
                          <a:solidFill>
                            <a:schemeClr val="bg1"/>
                          </a:solidFill>
                          <a:effectLst/>
                          <a:latin typeface="Arial" charset="0"/>
                          <a:cs typeface="Arial" charset="0"/>
                        </a:rPr>
                        <a:t>مرثا</a:t>
                      </a:r>
                      <a:r>
                        <a:rPr kumimoji="0" lang="ar-SA" sz="3300" b="0" i="0" u="none" strike="noStrike" cap="none" normalizeH="0" baseline="0" dirty="0" smtClean="0">
                          <a:ln>
                            <a:noFill/>
                          </a:ln>
                          <a:solidFill>
                            <a:schemeClr val="bg1"/>
                          </a:solidFill>
                          <a:effectLst/>
                          <a:latin typeface="Arial" charset="0"/>
                          <a:cs typeface="Arial" charset="0"/>
                        </a:rPr>
                        <a:t> </a:t>
                      </a:r>
                      <a:r>
                        <a:rPr kumimoji="0" lang="ar-SA" sz="3300" b="0" i="0" u="none" strike="noStrike" cap="none" normalizeH="0" baseline="0" dirty="0" err="1" smtClean="0">
                          <a:ln>
                            <a:noFill/>
                          </a:ln>
                          <a:solidFill>
                            <a:schemeClr val="bg1"/>
                          </a:solidFill>
                          <a:effectLst/>
                          <a:latin typeface="Arial" charset="0"/>
                          <a:cs typeface="Arial" charset="0"/>
                        </a:rPr>
                        <a:t>فى</a:t>
                      </a:r>
                      <a:r>
                        <a:rPr kumimoji="0" lang="ar-SA" sz="3300" b="0" i="0" u="none" strike="noStrike" cap="none" normalizeH="0" baseline="0" dirty="0" smtClean="0">
                          <a:ln>
                            <a:noFill/>
                          </a:ln>
                          <a:solidFill>
                            <a:schemeClr val="bg1"/>
                          </a:solidFill>
                          <a:effectLst/>
                          <a:latin typeface="Arial" charset="0"/>
                          <a:cs typeface="Arial" charset="0"/>
                        </a:rPr>
                        <a:t> بيتها. وكانت لهذه أختٌ تُدعَى مريم، وهى </a:t>
                      </a:r>
                      <a:r>
                        <a:rPr kumimoji="0" lang="ar-SA" sz="3300" b="0" i="0" u="none" strike="noStrike" cap="none" normalizeH="0" baseline="0" dirty="0" err="1" smtClean="0">
                          <a:ln>
                            <a:noFill/>
                          </a:ln>
                          <a:solidFill>
                            <a:schemeClr val="bg1"/>
                          </a:solidFill>
                          <a:effectLst/>
                          <a:latin typeface="Arial" charset="0"/>
                          <a:cs typeface="Arial" charset="0"/>
                        </a:rPr>
                        <a:t>التى</a:t>
                      </a:r>
                      <a:r>
                        <a:rPr kumimoji="0" lang="ar-SA" sz="3300" b="0" i="0" u="none" strike="noStrike" cap="none" normalizeH="0" baseline="0" dirty="0" smtClean="0">
                          <a:ln>
                            <a:noFill/>
                          </a:ln>
                          <a:solidFill>
                            <a:schemeClr val="bg1"/>
                          </a:solidFill>
                          <a:effectLst/>
                          <a:latin typeface="Arial" charset="0"/>
                          <a:cs typeface="Arial" charset="0"/>
                        </a:rPr>
                        <a:t> جلست عند قدمي يسوع وكانت تسمع كلامه. وأمَّا </a:t>
                      </a:r>
                      <a:r>
                        <a:rPr kumimoji="0" lang="ar-SA" sz="3300" b="0" i="0" u="none" strike="noStrike" cap="none" normalizeH="0" baseline="0" dirty="0" err="1" smtClean="0">
                          <a:ln>
                            <a:noFill/>
                          </a:ln>
                          <a:solidFill>
                            <a:schemeClr val="bg1"/>
                          </a:solidFill>
                          <a:effectLst/>
                          <a:latin typeface="Arial" charset="0"/>
                          <a:cs typeface="Arial" charset="0"/>
                        </a:rPr>
                        <a:t>مرثا</a:t>
                      </a:r>
                      <a:r>
                        <a:rPr kumimoji="0" lang="ar-SA" sz="3300" b="0" i="0" u="none" strike="noStrike" cap="none" normalizeH="0" baseline="0" dirty="0" smtClean="0">
                          <a:ln>
                            <a:noFill/>
                          </a:ln>
                          <a:solidFill>
                            <a:schemeClr val="bg1"/>
                          </a:solidFill>
                          <a:effectLst/>
                          <a:latin typeface="Arial" charset="0"/>
                          <a:cs typeface="Arial" charset="0"/>
                        </a:rPr>
                        <a:t> فكانت مرتبكةً </a:t>
                      </a:r>
                      <a:r>
                        <a:rPr kumimoji="0" lang="ar-SA" sz="3300" b="0" i="0" u="none" strike="noStrike" cap="none" normalizeH="0" baseline="0" dirty="0" err="1" smtClean="0">
                          <a:ln>
                            <a:noFill/>
                          </a:ln>
                          <a:solidFill>
                            <a:schemeClr val="bg1"/>
                          </a:solidFill>
                          <a:effectLst/>
                          <a:latin typeface="Arial" charset="0"/>
                          <a:cs typeface="Arial" charset="0"/>
                        </a:rPr>
                        <a:t>فى</a:t>
                      </a:r>
                      <a:r>
                        <a:rPr kumimoji="0" lang="ar-SA" sz="3300" b="0" i="0" u="none" strike="noStrike" cap="none" normalizeH="0" baseline="0" dirty="0" smtClean="0">
                          <a:ln>
                            <a:noFill/>
                          </a:ln>
                          <a:solidFill>
                            <a:schemeClr val="bg1"/>
                          </a:solidFill>
                          <a:effectLst/>
                          <a:latin typeface="Arial" charset="0"/>
                          <a:cs typeface="Arial" charset="0"/>
                        </a:rPr>
                        <a:t> قضاء خِدم كثيرةٍ. فقامت وقالت: " ياربُّ، أمَا يُعنِيك أمري بأن أُختى قد تركتنى أخدم وحدي؟ فقُل لها أن تُساعدني! « </a:t>
                      </a:r>
                      <a:r>
                        <a:rPr kumimoji="0" lang="fr-FR" sz="3300" b="0" i="0" u="none" strike="noStrike" cap="none" normalizeH="0" baseline="0" dirty="0" smtClean="0">
                          <a:ln>
                            <a:noFill/>
                          </a:ln>
                          <a:solidFill>
                            <a:schemeClr val="bg1"/>
                          </a:solidFill>
                          <a:effectLst/>
                          <a:latin typeface="Arial" charset="0"/>
                          <a:cs typeface="Arial" charset="0"/>
                        </a:rPr>
                        <a:t> </a:t>
                      </a:r>
                      <a:r>
                        <a:rPr kumimoji="0" lang="ar-EG" sz="3300" b="1" i="0" u="none" strike="noStrike" cap="none" normalizeH="0" baseline="0" dirty="0" smtClean="0">
                          <a:ln>
                            <a:noFill/>
                          </a:ln>
                          <a:solidFill>
                            <a:srgbClr val="FF9900"/>
                          </a:solidFill>
                          <a:effectLst/>
                          <a:latin typeface="Arial" charset="0"/>
                          <a:cs typeface="Arial" charset="0"/>
                        </a:rPr>
                        <a:t>( والمجد للـه دائماً )</a:t>
                      </a:r>
                      <a:endParaRPr kumimoji="0" lang="ar-EG" sz="33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Arial" charset="0"/>
                        </a:rPr>
                        <a:t>Luc 10:38-42</a:t>
                      </a:r>
                      <a:endParaRPr kumimoji="0" lang="ar-EG" sz="2800" b="0" i="0" u="sng" strike="noStrike" cap="none" normalizeH="0" baseline="0" dirty="0" smtClean="0">
                        <a:ln>
                          <a:noFill/>
                        </a:ln>
                        <a:solidFill>
                          <a:srgbClr val="FF9933"/>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500" b="0" i="0" u="none" strike="noStrike" cap="none" normalizeH="0" baseline="0" dirty="0" smtClean="0">
                          <a:ln>
                            <a:noFill/>
                          </a:ln>
                          <a:solidFill>
                            <a:schemeClr val="bg1"/>
                          </a:solidFill>
                          <a:effectLst/>
                          <a:latin typeface="Arial" charset="0"/>
                          <a:cs typeface="Arial" charset="0"/>
                        </a:rPr>
                        <a:t>38 Pendant qu’ils étaient en route, il entra dans un village, et une femme, du nom de Marthe, le reçut dans sa maison.39  Elle avait une sœur appelée Marie, qui s’assit aux pieds du Seigneur, et qui écoutait sa parole.40 Marthe était absorbée par les nombreux soucis du service ; elle survint et dit : Seigneur, tu ne te mets pas en peine de ce que ma sœur me laisse seule pour servir ? Dis lui donc de m’aider.</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fr-FR"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5004048"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9698" name="Rectangle 2"/>
          <p:cNvSpPr>
            <a:spLocks noChangeArrowheads="1"/>
          </p:cNvSpPr>
          <p:nvPr/>
        </p:nvSpPr>
        <p:spPr bwMode="auto">
          <a:xfrm>
            <a:off x="755650" y="3638634"/>
            <a:ext cx="7920038" cy="1446550"/>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a:t>
            </a:r>
            <a:r>
              <a:rPr lang="en-US" sz="4400" u="sng" dirty="0" smtClean="0">
                <a:solidFill>
                  <a:srgbClr val="FF9933"/>
                </a:solidFill>
              </a:rPr>
              <a:t> </a:t>
            </a:r>
            <a:r>
              <a:rPr lang="ar-EG" sz="4400" u="sng" dirty="0">
                <a:solidFill>
                  <a:srgbClr val="FF9933"/>
                </a:solidFill>
              </a:rPr>
              <a:t>و أنجيل  باكر</a:t>
            </a:r>
          </a:p>
          <a:p>
            <a:pPr algn="ctr"/>
            <a:r>
              <a:rPr lang="fr-CA" sz="4400" u="sng" dirty="0">
                <a:solidFill>
                  <a:srgbClr val="FF9933"/>
                </a:solidFill>
              </a:rPr>
              <a:t>Psaume et Évangile du Matin</a:t>
            </a:r>
          </a:p>
        </p:txBody>
      </p:sp>
      <p:pic>
        <p:nvPicPr>
          <p:cNvPr id="450969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0722" name="Group 2"/>
          <p:cNvGraphicFramePr>
            <a:graphicFrameLocks noGrp="1"/>
          </p:cNvGraphicFramePr>
          <p:nvPr/>
        </p:nvGraphicFramePr>
        <p:xfrm>
          <a:off x="0" y="44450"/>
          <a:ext cx="9036050" cy="6878193"/>
        </p:xfrm>
        <a:graphic>
          <a:graphicData uri="http://schemas.openxmlformats.org/drawingml/2006/table">
            <a:tbl>
              <a:tblPr rtl="1"/>
              <a:tblGrid>
                <a:gridCol w="5040312"/>
                <a:gridCol w="3995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 </a:t>
                      </a:r>
                      <a:r>
                        <a:rPr kumimoji="0" lang="en-US" sz="3600" b="0" i="0" u="sng" strike="noStrike" cap="none" normalizeH="0" baseline="0" smtClean="0">
                          <a:ln>
                            <a:noFill/>
                          </a:ln>
                          <a:solidFill>
                            <a:srgbClr val="FF9933"/>
                          </a:solidFill>
                          <a:effectLst/>
                          <a:latin typeface="Arial" charset="0"/>
                          <a:cs typeface="Times New Roman" pitchFamily="18" charset="0"/>
                        </a:rPr>
                        <a:t>48:8, 1</a:t>
                      </a:r>
                      <a:endParaRPr kumimoji="0" lang="ar-S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كَمِثل ما سمعناه كذلِكَ رأينا فى مدينةِ ربِّ القوَّاتِ فى مدينةِ إلهنا. عظيمٌ هو الربُّ ومُسبَّحٌ جدّاً. فى مدينةِ إلهنا على جبلِهِ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المُقدَّس.</a:t>
                      </a:r>
                      <a:r>
                        <a:rPr kumimoji="0" lang="en-CA" sz="3200" b="0" i="0" u="none" strike="noStrike" cap="none" normalizeH="0" baseline="0" smtClean="0">
                          <a:ln>
                            <a:noFill/>
                          </a:ln>
                          <a:solidFill>
                            <a:schemeClr val="bg1"/>
                          </a:solidFill>
                          <a:effectLst/>
                          <a:latin typeface="Arial" charset="0"/>
                          <a:cs typeface="Arial" charset="0"/>
                        </a:rPr>
                        <a:t> </a:t>
                      </a:r>
                      <a:r>
                        <a:rPr kumimoji="0" lang="ar-SA" sz="2400" b="1" i="0" u="none" strike="noStrike" cap="none" normalizeH="0" baseline="0" smtClean="0">
                          <a:ln>
                            <a:noFill/>
                          </a:ln>
                          <a:solidFill>
                            <a:schemeClr val="bg1"/>
                          </a:solidFill>
                          <a:effectLst/>
                          <a:latin typeface="Arial" charset="0"/>
                          <a:cs typeface="Arial" charset="0"/>
                        </a:rPr>
                        <a:t>هللويا.</a:t>
                      </a:r>
                      <a:r>
                        <a:rPr kumimoji="0" lang="ar-SA"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600" b="0" i="0" u="sng" strike="noStrike" cap="none" normalizeH="0" baseline="0" smtClean="0">
                          <a:ln>
                            <a:noFill/>
                          </a:ln>
                          <a:solidFill>
                            <a:srgbClr val="FF9933"/>
                          </a:solidFill>
                          <a:effectLst/>
                          <a:latin typeface="Arial" charset="0"/>
                          <a:cs typeface="Times New Roman" pitchFamily="18" charset="0"/>
                        </a:rPr>
                        <a:t>48:8,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Ce que nous avions entendu, nous l’avons vu Dans la ville de l’Éternel des armées, Dans la ville de notre Dieu :1 L’Éternel est grand, il est l’objet de toutes les louanges, Dans la ville de notre Dieu, (sur) sa montagne sainte.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Alléluia</a:t>
                      </a:r>
                      <a:r>
                        <a:rPr kumimoji="0" lang="en-US" sz="2400" b="0" i="0" u="none" strike="noStrike" cap="none" normalizeH="0" baseline="0" smtClean="0">
                          <a:ln>
                            <a:noFill/>
                          </a:ln>
                          <a:solidFill>
                            <a:schemeClr val="bg1"/>
                          </a:solidFill>
                          <a:effectLst/>
                          <a:latin typeface="Arial" charset="0"/>
                          <a:cs typeface="Arial" charset="0"/>
                        </a:rPr>
                        <a:t>. </a:t>
                      </a:r>
                      <a:endParaRPr kumimoji="0" lang="fr-CA" sz="24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48:8,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As we have heard, So we have seen In the city of the Lord of hosts, In the city of our God:.1 Great is the Lord, and greatly to be praised In the city of our God, In His holy mountain.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510733" name="Rectangle 13"/>
          <p:cNvSpPr>
            <a:spLocks noGrp="1" noChangeArrowheads="1"/>
          </p:cNvSpPr>
          <p:nvPr>
            <p:ph type="ctrTitle"/>
          </p:nvPr>
        </p:nvSpPr>
        <p:spPr/>
        <p:txBody>
          <a:bodyPr/>
          <a:lstStyle/>
          <a:p>
            <a:r>
              <a:rPr lang="en-US"/>
              <a:t>16pm</a:t>
            </a:r>
          </a:p>
        </p:txBody>
      </p:sp>
    </p:spTree>
  </p:cSld>
  <p:clrMapOvr>
    <a:masterClrMapping/>
  </p:clrMapOvr>
  <p:timing>
    <p:tnLst>
      <p:par>
        <p:cTn id="1" dur="indefinite" restart="never" nodeType="tmRoot"/>
      </p:par>
    </p:tnLst>
  </p:timing>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1746" name="Group 2"/>
          <p:cNvGraphicFramePr>
            <a:graphicFrameLocks noGrp="1"/>
          </p:cNvGraphicFramePr>
          <p:nvPr/>
        </p:nvGraphicFramePr>
        <p:xfrm>
          <a:off x="34925" y="44450"/>
          <a:ext cx="9145588" cy="6911023"/>
        </p:xfrm>
        <a:graphic>
          <a:graphicData uri="http://schemas.openxmlformats.org/drawingml/2006/table">
            <a:tbl>
              <a:tblPr rtl="1"/>
              <a:tblGrid>
                <a:gridCol w="4248150"/>
                <a:gridCol w="4897438"/>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(12 : 35 – 50 )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الرَّجُل الصَّالح من كنزه الصَّالح يُخرج الصَّلاح. والرَّجل الشِّرِّير من كنزه الشِّرِّير يخرج الشُّرور. ولكن أقول لكم: " إن كلَّ كلمةٍ باطلةٍ يقولها النَّاس سوف يُعطُون جواباً عنها فى يوم الدِّين.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12:35-50</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L’homme bon tire du bien de son bon trésor, et l’homme mauvais tire du mal de son mauvais trésor. 36 Je vous le dis : au jour du jugement, les hommes rendront compte de toute parole vaine, qu’ils auront proférée.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12:35-50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A good man out of the good treasure of his heart brings forth good things, and an evil man out of the evil treasure brings forth evil things. 36 But I say to you that for every idle word men may speak, they will give account of it in the day of judgment.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511757" name="Rectangle 13"/>
          <p:cNvSpPr>
            <a:spLocks noGrp="1" noChangeArrowheads="1"/>
          </p:cNvSpPr>
          <p:nvPr>
            <p:ph type="ctrTitle"/>
          </p:nvPr>
        </p:nvSpPr>
        <p:spPr/>
        <p:txBody>
          <a:bodyPr/>
          <a:lstStyle/>
          <a:p>
            <a:r>
              <a:rPr lang="en-US"/>
              <a:t>16m</a:t>
            </a:r>
          </a:p>
        </p:txBody>
      </p:sp>
    </p:spTree>
  </p:cSld>
  <p:clrMapOvr>
    <a:masterClrMapping/>
  </p:clrMapOvr>
  <p:timing>
    <p:tnLst>
      <p:par>
        <p:cTn id="1" dur="indefinite" restart="never" nodeType="tmRoot"/>
      </p:par>
    </p:tnLst>
  </p:timing>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2770" name="Group 2"/>
          <p:cNvGraphicFramePr>
            <a:graphicFrameLocks noGrp="1"/>
          </p:cNvGraphicFramePr>
          <p:nvPr/>
        </p:nvGraphicFramePr>
        <p:xfrm>
          <a:off x="34925" y="115888"/>
          <a:ext cx="9145588" cy="6766560"/>
        </p:xfrm>
        <a:graphic>
          <a:graphicData uri="http://schemas.openxmlformats.org/drawingml/2006/table">
            <a:tbl>
              <a:tblPr rtl="1"/>
              <a:tblGrid>
                <a:gridCol w="4752975"/>
                <a:gridCol w="4392613"/>
              </a:tblGrid>
              <a:tr h="1441450">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لأنك من كلامك تتبرَّر ومن كلامك يُحكم عليك ". حينئذٍ أجابه قومُ من الكتبة والفرِّيسيِّين قائلين: " أيُّها المُعلِّم، نُريد أن نرى منك آيةً ". أمَّا هو فأجاب وقال لهم: " الجيل الشِّرِّير والفاسق يطلب آيةً،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Car par tes paroles tu seras justifié, et par tes paroles tu seras condamné.38  Alors quelques–uns des scribes et des Pharisiens prirent la parole et dirent : Maître, nous voudrions voir un signe de ta part. 39 Il leur répondit : Une génération mauvaise et adultère recherche un signe,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For by your words you will be justified, and by your words you will be condemned. 38 Then some of the scribes and Pharisees answered, saying, Teacher, we want to see a sign from You. 39 But He answered and said to them, An evil and adulterous generation seeks after a sign,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3794" name="Group 2"/>
          <p:cNvGraphicFramePr>
            <a:graphicFrameLocks noGrp="1"/>
          </p:cNvGraphicFramePr>
          <p:nvPr/>
        </p:nvGraphicFramePr>
        <p:xfrm>
          <a:off x="107950" y="115888"/>
          <a:ext cx="9001125" cy="6049963"/>
        </p:xfrm>
        <a:graphic>
          <a:graphicData uri="http://schemas.openxmlformats.org/drawingml/2006/table">
            <a:tbl>
              <a:tblPr rtl="1"/>
              <a:tblGrid>
                <a:gridCol w="4608512"/>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ولن تُعطَى له آيةٌ إلا آية يونان النَّبيِّ. لأنَّه كما كان يونان فى بطن الحوت ثلاثة أيَّام وثلاثة ليال، هكذا يكون ابن الإنسان فى قلب الأرض ثلاثة أيَّـام وثلاثة ليـال.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ne lui sera donné d’autre signe que celui du prophète Jonas.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40 Car, de même que Jonas fut trois jours et trois nuits dans le ventre du grand poisson de même le Fils de l’homme sera trois jours et trois nuits dans le sein de la terre.</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no sign will be given to it except the sign of the prophet Jonah. 40 For as Jonah was three days and three nights in the belly of the great fish, so will the Son of Man be three days and three nights in the heart of the earth.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4818" name="Group 2"/>
          <p:cNvGraphicFramePr>
            <a:graphicFrameLocks noGrp="1"/>
          </p:cNvGraphicFramePr>
          <p:nvPr/>
        </p:nvGraphicFramePr>
        <p:xfrm>
          <a:off x="107950" y="115888"/>
          <a:ext cx="9001125" cy="6655690"/>
        </p:xfrm>
        <a:graphic>
          <a:graphicData uri="http://schemas.openxmlformats.org/drawingml/2006/table">
            <a:tbl>
              <a:tblPr rtl="1"/>
              <a:tblGrid>
                <a:gridCol w="4608512"/>
                <a:gridCol w="4392613"/>
              </a:tblGrid>
              <a:tr h="14414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رجـال نينـوى سيقومـون في الدِّيـن مع هـذا الجيــل ويدينونه، لأنَّهم تابوا بإنذار يونان، وهوذا أفضل من يونان ههنا! ملكة التَّيمن ستقوم فى الدِّين مع هذا الجيل وتدِينه،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41Les hommes de Ninive se dresseront lors du jugement, avec cette génération et la condamneront, parce qu’ils se sont repentis à la prédication de Jonas, et voici qu’il y a ici plus que Jonas. 42 La reine du Midi se lèvera lors du jugement, avec cette génération et la condamnera,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The men of Nineveh will rise up in the judgment with this generation and condemn it, because they repented at the preaching of Jonah; and indeed a greater than Jonah is here. 42 The queen of the South will rise up in the judgment with this generation and condemn it,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5842" name="Group 2"/>
          <p:cNvGraphicFramePr>
            <a:graphicFrameLocks noGrp="1"/>
          </p:cNvGraphicFramePr>
          <p:nvPr/>
        </p:nvGraphicFramePr>
        <p:xfrm>
          <a:off x="107950" y="115888"/>
          <a:ext cx="9001125" cy="6015990"/>
        </p:xfrm>
        <a:graphic>
          <a:graphicData uri="http://schemas.openxmlformats.org/drawingml/2006/table">
            <a:tbl>
              <a:tblPr rtl="1"/>
              <a:tblGrid>
                <a:gridCol w="4681537"/>
                <a:gridCol w="43195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لأنها أتت من أقاصي الأرض لتسمع حكمة سُليمانَ. وهوذا أعظم من سُليمانَ ههنا! إذا خرج الرُّوح النَّجس من الإنسان يمضي إلى أماكن ليس فيها ماءٌ يطلب راحةً فلا يجد.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parce qu’elle est venue des extrémités de la terre pour entendre la sagesse de Salomon, et voici qu’il y a ici plus que Salomon. 43  Lorsque l’esprit impur est sorti d’un homme, il traverse des lieux arides, cherche du repos et n’en trouve pas.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she came from the ends of the earth to hear the wisdom of Solomon; and indeed a greater than Solomon is here. 43 When an unclean spirit goes out of a man, he goes through dry places, seeking rest, and finds none.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6866" name="Group 2"/>
          <p:cNvGraphicFramePr>
            <a:graphicFrameLocks noGrp="1"/>
          </p:cNvGraphicFramePr>
          <p:nvPr/>
        </p:nvGraphicFramePr>
        <p:xfrm>
          <a:off x="107950" y="115888"/>
          <a:ext cx="9001125" cy="5802250"/>
        </p:xfrm>
        <a:graphic>
          <a:graphicData uri="http://schemas.openxmlformats.org/drawingml/2006/table">
            <a:tbl>
              <a:tblPr rtl="1"/>
              <a:tblGrid>
                <a:gridCol w="4465637"/>
                <a:gridCol w="4535488"/>
              </a:tblGrid>
              <a:tr h="14414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يقول: أرجع إلى بيتي الذي خرجت منه. فيأتى ويجده فارغاً مكنوساً مُزيَّناً. فيمضي حينئذٍ ويأخذ معه سبعة أرواح أُخر أشرَّ منه، فيأتى ويسكن هناك،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Alors il dit : Je retournerai dans ma maison d’où je suis sorti, et, quand il arrive, il la trouve vide, balayée et ornée. 45 Il s’en va et prend avec lui sept autres esprits plus mauvais que lui ; ils entrent dans la maison, s’y établissent,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Then he says, `I will return to my house from which I came.' And when he comes, he finds it empty, swept, and put in order. 45 Then he goes and takes with him seven other spirits more wicked than himself, and they enter and dwell there;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7890" name="Group 2"/>
          <p:cNvGraphicFramePr>
            <a:graphicFrameLocks noGrp="1"/>
          </p:cNvGraphicFramePr>
          <p:nvPr/>
        </p:nvGraphicFramePr>
        <p:xfrm>
          <a:off x="107950" y="115888"/>
          <a:ext cx="9001125" cy="6018150"/>
        </p:xfrm>
        <a:graphic>
          <a:graphicData uri="http://schemas.openxmlformats.org/drawingml/2006/table">
            <a:tbl>
              <a:tblPr rtl="1"/>
              <a:tblGrid>
                <a:gridCol w="4608512"/>
                <a:gridCol w="43926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فتصير أواخر ذلك الإنسان أشرَّ من أوائلهِ. هكذا يكون أيضاً لهذا الجيل الشرِّير. وفيما هو يُخاطِب الجموع إذا أُمُّه وإخوته قد وقفوا خارجاً طالبين أن يُكلِّموه.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la dernière condition de cet homme est pire que la première. Il en sera de même pour cette génération mauvaise. 46  Comme Jésus parlait encore à la foule, sa mère, et ses frères se tenaient dehors et cherchaient à lui parler.</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last state of that man is worse than the first. So shall it also be with this wicked generation. 46 While He was still talking to the multitudes, behold, His mother and brothers stood outside, seeking to speak with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8914" name="Group 2"/>
          <p:cNvGraphicFramePr>
            <a:graphicFrameLocks noGrp="1"/>
          </p:cNvGraphicFramePr>
          <p:nvPr/>
        </p:nvGraphicFramePr>
        <p:xfrm>
          <a:off x="107950" y="115888"/>
          <a:ext cx="9001125" cy="5907088"/>
        </p:xfrm>
        <a:graphic>
          <a:graphicData uri="http://schemas.openxmlformats.org/drawingml/2006/table">
            <a:tbl>
              <a:tblPr rtl="1"/>
              <a:tblGrid>
                <a:gridCol w="4032250"/>
                <a:gridCol w="49688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واحدٌ مِن التَّلاميذ: " هوذا أُمُّك وإخوتكَ واقفون خارجاً يطلبون أن يتكلَّموا معك ". أمَّا هو فأجاب وقال للقائل له: " مَن هيَ أُمِّي ومَن هم إخوتي؟ "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47 Quelqu’un lui dit : Ta mère et tes frères se tiennent dehors et cherchent à te parler. 48  Mais Jésus répondit à celui qui le lui disait : Qui est ma mère, et qui sont mes frères ?</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47 Then one said to Him, Look, Your mother and Your brothers are standing outside, seeking to speak with You. 48 But He answered and said to the one who told Him, Who is My mother and who are My brothers?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9938" name="Group 2"/>
          <p:cNvGraphicFramePr>
            <a:graphicFrameLocks noGrp="1"/>
          </p:cNvGraphicFramePr>
          <p:nvPr/>
        </p:nvGraphicFramePr>
        <p:xfrm>
          <a:off x="34925" y="44450"/>
          <a:ext cx="9074150" cy="5901754"/>
        </p:xfrm>
        <a:graphic>
          <a:graphicData uri="http://schemas.openxmlformats.org/drawingml/2006/table">
            <a:tbl>
              <a:tblPr rtl="1"/>
              <a:tblGrid>
                <a:gridCol w="4681537"/>
                <a:gridCol w="43926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مدَّ يده نحو تلاميذِهِ وقال: " ها أُمِّي وإخوتي. لأن كلَّ مَن يصنع إرادة أبي الذى فى السَّمواتِ هو أخي وأختي وأُمِّي ".</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49 Puis il étendit la main sur ses disciples et dit : Voici ma mère et mes frères.50  En effet, quiconque fait la volonté de mon Père qui est dans les cieux, celui–là est mon frère et ma soeur et ma mère.</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49 And He stretched out His hand toward His disciples and said, Here are My mother and My brothers! 50 For whoever does the will of My Father in heaven is My brother and sister and mother.</a:t>
                      </a:r>
                      <a:r>
                        <a:rPr kumimoji="0" lang="ar-EG"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09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5209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5209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52096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3010" name="Group 2"/>
          <p:cNvGraphicFramePr>
            <a:graphicFrameLocks noGrp="1"/>
          </p:cNvGraphicFramePr>
          <p:nvPr/>
        </p:nvGraphicFramePr>
        <p:xfrm>
          <a:off x="34925" y="115888"/>
          <a:ext cx="9001125" cy="6939408"/>
        </p:xfrm>
        <a:graphic>
          <a:graphicData uri="http://schemas.openxmlformats.org/drawingml/2006/table">
            <a:tbl>
              <a:tblPr rtl="1"/>
              <a:tblGrid>
                <a:gridCol w="4200540"/>
                <a:gridCol w="4800585"/>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smtClean="0">
                          <a:ln>
                            <a:noFill/>
                          </a:ln>
                          <a:solidFill>
                            <a:srgbClr val="FF9933"/>
                          </a:solidFill>
                          <a:effectLst/>
                          <a:latin typeface="Arial" charset="0"/>
                          <a:cs typeface="Arial" charset="0"/>
                        </a:rPr>
                        <a:t>رسالة </a:t>
                      </a:r>
                      <a:r>
                        <a:rPr kumimoji="0" lang="ar-SA" sz="3200" b="0" i="0" u="sng" strike="noStrike" cap="none" normalizeH="0" baseline="0" dirty="0" smtClean="0">
                          <a:ln>
                            <a:noFill/>
                          </a:ln>
                          <a:solidFill>
                            <a:srgbClr val="FF9933"/>
                          </a:solidFill>
                          <a:effectLst/>
                          <a:latin typeface="Arial" charset="0"/>
                          <a:cs typeface="Arial" charset="0"/>
                        </a:rPr>
                        <a:t>بولس الرسول إلى أهل</a:t>
                      </a:r>
                      <a:r>
                        <a:rPr kumimoji="0" lang="en-US" sz="3200" b="0" i="0" u="sng" strike="noStrike" cap="none" normalizeH="0" baseline="0" dirty="0" smtClean="0">
                          <a:ln>
                            <a:noFill/>
                          </a:ln>
                          <a:solidFill>
                            <a:srgbClr val="FF9933"/>
                          </a:solidFill>
                          <a:effectLst/>
                          <a:latin typeface="Arial" charset="0"/>
                          <a:cs typeface="Arial" charset="0"/>
                        </a:rPr>
                        <a:t> </a:t>
                      </a:r>
                      <a:r>
                        <a:rPr kumimoji="0" lang="ar-EG" sz="3200" b="0" i="0" u="sng" strike="noStrike" cap="none" normalizeH="0" baseline="0" dirty="0" smtClean="0">
                          <a:ln>
                            <a:noFill/>
                          </a:ln>
                          <a:solidFill>
                            <a:srgbClr val="FF9933"/>
                          </a:solidFill>
                          <a:effectLst/>
                          <a:latin typeface="Arial" charset="0"/>
                          <a:cs typeface="Arial" charset="0"/>
                        </a:rPr>
                        <a:t>العبرانيين ( 9 : 1 - 12</a:t>
                      </a:r>
                      <a:r>
                        <a:rPr kumimoji="0" lang="ar-SA" sz="3200" b="0" i="0" u="sng" strike="noStrike" cap="none" normalizeH="0" baseline="0" dirty="0" smtClean="0">
                          <a:ln>
                            <a:noFill/>
                          </a:ln>
                          <a:solidFill>
                            <a:srgbClr val="FF9933"/>
                          </a:solidFill>
                          <a:effectLst/>
                          <a:latin typeface="Arial" charset="0"/>
                          <a:cs typeface="Arial" charset="0"/>
                        </a:rPr>
                        <a:t>)</a:t>
                      </a:r>
                      <a:endParaRPr kumimoji="0" lang="ar-EG" sz="32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400" b="0" i="0" u="none" strike="noStrike" cap="none" normalizeH="0" baseline="0" dirty="0" smtClean="0">
                          <a:ln>
                            <a:noFill/>
                          </a:ln>
                          <a:solidFill>
                            <a:schemeClr val="bg1"/>
                          </a:solidFill>
                          <a:effectLst/>
                          <a:latin typeface="Arial" charset="0"/>
                          <a:cs typeface="Arial" charset="0"/>
                        </a:rPr>
                        <a:t>فأمَّا القُبة الأولى فكان فيها وصايا الخدمة وقدسٌ مزينٌ، لأن القبة الأولى وُضِعت وهى </a:t>
                      </a:r>
                      <a:r>
                        <a:rPr kumimoji="0" lang="ar-SA" sz="3400" b="0" i="0" u="none" strike="noStrike" cap="none" normalizeH="0" baseline="0" dirty="0" err="1" smtClean="0">
                          <a:ln>
                            <a:noFill/>
                          </a:ln>
                          <a:solidFill>
                            <a:schemeClr val="bg1"/>
                          </a:solidFill>
                          <a:effectLst/>
                          <a:latin typeface="Arial" charset="0"/>
                          <a:cs typeface="Arial" charset="0"/>
                        </a:rPr>
                        <a:t>التى</a:t>
                      </a:r>
                      <a:r>
                        <a:rPr kumimoji="0" lang="ar-SA" sz="3400" b="0" i="0" u="none" strike="noStrike" cap="none" normalizeH="0" baseline="0" dirty="0" smtClean="0">
                          <a:ln>
                            <a:noFill/>
                          </a:ln>
                          <a:solidFill>
                            <a:schemeClr val="bg1"/>
                          </a:solidFill>
                          <a:effectLst/>
                          <a:latin typeface="Arial" charset="0"/>
                          <a:cs typeface="Arial" charset="0"/>
                        </a:rPr>
                        <a:t> كانت فيها المنارة، والمائدة، وخبز التَّقدِمةِ. وتُدعَى القُدس. وبعد الحجاب الثَّاني القُبة </a:t>
                      </a:r>
                      <a:r>
                        <a:rPr kumimoji="0" lang="ar-SA" sz="3400" b="0" i="0" u="none" strike="noStrike" cap="none" normalizeH="0" baseline="0" dirty="0" err="1" smtClean="0">
                          <a:ln>
                            <a:noFill/>
                          </a:ln>
                          <a:solidFill>
                            <a:schemeClr val="bg1"/>
                          </a:solidFill>
                          <a:effectLst/>
                          <a:latin typeface="Arial" charset="0"/>
                          <a:cs typeface="Arial" charset="0"/>
                        </a:rPr>
                        <a:t>التى</a:t>
                      </a:r>
                      <a:r>
                        <a:rPr kumimoji="0" lang="ar-SA" sz="3400" b="0" i="0" u="none" strike="noStrike" cap="none" normalizeH="0" baseline="0" dirty="0" smtClean="0">
                          <a:ln>
                            <a:noFill/>
                          </a:ln>
                          <a:solidFill>
                            <a:schemeClr val="bg1"/>
                          </a:solidFill>
                          <a:effectLst/>
                          <a:latin typeface="Arial" charset="0"/>
                          <a:cs typeface="Arial" charset="0"/>
                        </a:rPr>
                        <a:t> تُدعَى " قُدس الأقداس " وكان فيها مِبخرةٌ من ذهبٍ، وتابوتُ العهـدِ المُصفَّح بالذَّهبِ من كلِّ جانبٍ،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err="1" smtClean="0">
                          <a:ln>
                            <a:noFill/>
                          </a:ln>
                          <a:solidFill>
                            <a:srgbClr val="FF9933"/>
                          </a:solidFill>
                          <a:effectLst/>
                          <a:latin typeface="Arial" charset="0"/>
                          <a:cs typeface="Times New Roman" pitchFamily="18" charset="0"/>
                        </a:rPr>
                        <a:t>Hebreux</a:t>
                      </a:r>
                      <a:r>
                        <a:rPr kumimoji="0" lang="en-US" sz="2800" b="0" i="0" u="sng" strike="noStrike" cap="none" normalizeH="0" baseline="0" dirty="0" smtClean="0">
                          <a:ln>
                            <a:noFill/>
                          </a:ln>
                          <a:solidFill>
                            <a:srgbClr val="FF9933"/>
                          </a:solidFill>
                          <a:effectLst/>
                          <a:latin typeface="Arial" charset="0"/>
                          <a:cs typeface="Times New Roman" pitchFamily="18" charset="0"/>
                        </a:rPr>
                        <a:t> 9:1-12</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600" b="0" i="0" u="none" strike="noStrike" cap="none" normalizeH="0" baseline="0" dirty="0" smtClean="0">
                          <a:ln>
                            <a:noFill/>
                          </a:ln>
                          <a:solidFill>
                            <a:schemeClr val="bg1"/>
                          </a:solidFill>
                          <a:effectLst/>
                          <a:latin typeface="Arial" charset="0"/>
                          <a:cs typeface="Arial" charset="0"/>
                        </a:rPr>
                        <a:t>1 La première alliance avait, elle aussi, ses ordonnances relatives au culte et son sanctuaire terrestre.</a:t>
                      </a:r>
                      <a:r>
                        <a:rPr kumimoji="0" lang="ar-EG" sz="2600" b="0" i="0" u="none" strike="noStrike" cap="none" normalizeH="0" baseline="0" dirty="0" smtClean="0">
                          <a:ln>
                            <a:noFill/>
                          </a:ln>
                          <a:solidFill>
                            <a:schemeClr val="bg1"/>
                          </a:solidFill>
                          <a:effectLst/>
                          <a:latin typeface="Arial" charset="0"/>
                          <a:cs typeface="Arial" charset="0"/>
                        </a:rPr>
                        <a:t> </a:t>
                      </a:r>
                      <a:r>
                        <a:rPr kumimoji="0" lang="fr-FR" sz="2600" b="0" i="0" u="none" strike="noStrike" cap="none" normalizeH="0" baseline="0" dirty="0" smtClean="0">
                          <a:ln>
                            <a:noFill/>
                          </a:ln>
                          <a:solidFill>
                            <a:schemeClr val="bg1"/>
                          </a:solidFill>
                          <a:effectLst/>
                          <a:latin typeface="Arial" charset="0"/>
                          <a:cs typeface="Arial" charset="0"/>
                        </a:rPr>
                        <a:t>2  En effet, un tabernacle avait été installé ; dans la première partie, appelée le lieu saint, se trouvaient le chandelier, la table et les pains de proposition.3 Puis derrière le second voile, se trouvait la partie appelée Saint des saints.</a:t>
                      </a:r>
                      <a:r>
                        <a:rPr kumimoji="0" lang="ar-EG" sz="2600" b="0" i="0" u="none" strike="noStrike" cap="none" normalizeH="0" baseline="0" dirty="0" smtClean="0">
                          <a:ln>
                            <a:noFill/>
                          </a:ln>
                          <a:solidFill>
                            <a:schemeClr val="bg1"/>
                          </a:solidFill>
                          <a:effectLst/>
                          <a:latin typeface="Arial" charset="0"/>
                          <a:cs typeface="Arial" charset="0"/>
                        </a:rPr>
                        <a:t> </a:t>
                      </a:r>
                      <a:r>
                        <a:rPr kumimoji="0" lang="fr-FR" sz="2600" b="0" i="0" u="none" strike="noStrike" cap="none" normalizeH="0" baseline="0" dirty="0" smtClean="0">
                          <a:ln>
                            <a:noFill/>
                          </a:ln>
                          <a:solidFill>
                            <a:schemeClr val="bg1"/>
                          </a:solidFill>
                          <a:effectLst/>
                          <a:latin typeface="Arial" charset="0"/>
                          <a:cs typeface="Arial" charset="0"/>
                        </a:rPr>
                        <a:t>4 Elle contenait un brûle–parfum en or et l’arche de l’alliance, entièrement recouverte d’or,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523021" name="Rectangle 13"/>
          <p:cNvSpPr>
            <a:spLocks noGrp="1" noChangeArrowheads="1"/>
          </p:cNvSpPr>
          <p:nvPr>
            <p:ph type="ctrTitle"/>
          </p:nvPr>
        </p:nvSpPr>
        <p:spPr/>
        <p:txBody>
          <a:bodyPr/>
          <a:lstStyle/>
          <a:p>
            <a:r>
              <a:rPr lang="en-US"/>
              <a:t>16p</a:t>
            </a:r>
          </a:p>
        </p:txBody>
      </p:sp>
    </p:spTree>
  </p:cSld>
  <p:clrMapOvr>
    <a:masterClrMapping/>
  </p:clrMapOvr>
  <p:timing>
    <p:tnLst>
      <p:par>
        <p:cTn id="1" dur="indefinite" restart="never" nodeType="tmRoot"/>
      </p:par>
    </p:tnLst>
  </p:timing>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5058" name="Group 2"/>
          <p:cNvGraphicFramePr>
            <a:graphicFrameLocks noGrp="1"/>
          </p:cNvGraphicFramePr>
          <p:nvPr/>
        </p:nvGraphicFramePr>
        <p:xfrm>
          <a:off x="34925" y="44450"/>
          <a:ext cx="9145588" cy="6494400"/>
        </p:xfrm>
        <a:graphic>
          <a:graphicData uri="http://schemas.openxmlformats.org/drawingml/2006/table">
            <a:tbl>
              <a:tblPr rtl="1"/>
              <a:tblGrid>
                <a:gridCol w="3906193"/>
                <a:gridCol w="5239395"/>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وكان فيها قِسطُ الذَّهب الذي فيه المنُّ، </a:t>
                      </a:r>
                      <a:r>
                        <a:rPr kumimoji="0" lang="ar-SA" sz="3600" b="0" i="0" u="none" strike="noStrike" cap="none" normalizeH="0" baseline="0" dirty="0" err="1" smtClean="0">
                          <a:ln>
                            <a:noFill/>
                          </a:ln>
                          <a:solidFill>
                            <a:schemeClr val="bg1"/>
                          </a:solidFill>
                          <a:effectLst/>
                          <a:latin typeface="Arial" charset="0"/>
                          <a:cs typeface="Arial" charset="0"/>
                        </a:rPr>
                        <a:t>وعصاة</a:t>
                      </a:r>
                      <a:r>
                        <a:rPr kumimoji="0" lang="ar-SA" sz="3600" b="0" i="0" u="none" strike="noStrike" cap="none" normalizeH="0" baseline="0" dirty="0" smtClean="0">
                          <a:ln>
                            <a:noFill/>
                          </a:ln>
                          <a:solidFill>
                            <a:schemeClr val="bg1"/>
                          </a:solidFill>
                          <a:effectLst/>
                          <a:latin typeface="Arial" charset="0"/>
                          <a:cs typeface="Arial" charset="0"/>
                        </a:rPr>
                        <a:t> هارون </a:t>
                      </a:r>
                      <a:r>
                        <a:rPr kumimoji="0" lang="ar-SA" sz="3600" b="0" i="0" u="none" strike="noStrike" cap="none" normalizeH="0" baseline="0" dirty="0" err="1" smtClean="0">
                          <a:ln>
                            <a:noFill/>
                          </a:ln>
                          <a:solidFill>
                            <a:schemeClr val="bg1"/>
                          </a:solidFill>
                          <a:effectLst/>
                          <a:latin typeface="Arial" charset="0"/>
                          <a:cs typeface="Arial" charset="0"/>
                        </a:rPr>
                        <a:t>التى</a:t>
                      </a:r>
                      <a:r>
                        <a:rPr kumimoji="0" lang="ar-SA" sz="3600" b="0" i="0" u="none" strike="noStrike" cap="none" normalizeH="0" baseline="0" dirty="0" smtClean="0">
                          <a:ln>
                            <a:noFill/>
                          </a:ln>
                          <a:solidFill>
                            <a:schemeClr val="bg1"/>
                          </a:solidFill>
                          <a:effectLst/>
                          <a:latin typeface="Arial" charset="0"/>
                          <a:cs typeface="Arial" charset="0"/>
                        </a:rPr>
                        <a:t> أفرخت، ولوحا العهدِ. </a:t>
                      </a:r>
                      <a:r>
                        <a:rPr kumimoji="0" lang="ar-SA" sz="3600" b="0" i="0" u="none" strike="noStrike" cap="none" normalizeH="0" baseline="0" dirty="0" err="1" smtClean="0">
                          <a:ln>
                            <a:noFill/>
                          </a:ln>
                          <a:solidFill>
                            <a:schemeClr val="bg1"/>
                          </a:solidFill>
                          <a:effectLst/>
                          <a:latin typeface="Arial" charset="0"/>
                          <a:cs typeface="Arial" charset="0"/>
                        </a:rPr>
                        <a:t>وفوقها</a:t>
                      </a:r>
                      <a:r>
                        <a:rPr kumimoji="0" lang="ar-SA" sz="3600" b="0" i="0" u="none" strike="noStrike" cap="none" normalizeH="0" baseline="0" dirty="0" smtClean="0">
                          <a:ln>
                            <a:noFill/>
                          </a:ln>
                          <a:solidFill>
                            <a:schemeClr val="bg1"/>
                          </a:solidFill>
                          <a:effectLst/>
                          <a:latin typeface="Arial" charset="0"/>
                          <a:cs typeface="Arial" charset="0"/>
                        </a:rPr>
                        <a:t> كان </a:t>
                      </a:r>
                      <a:r>
                        <a:rPr kumimoji="0" lang="ar-SA" sz="3600" b="0" i="0" u="none" strike="noStrike" cap="none" normalizeH="0" baseline="0" dirty="0" err="1" smtClean="0">
                          <a:ln>
                            <a:noFill/>
                          </a:ln>
                          <a:solidFill>
                            <a:schemeClr val="bg1"/>
                          </a:solidFill>
                          <a:effectLst/>
                          <a:latin typeface="Arial" charset="0"/>
                          <a:cs typeface="Arial" charset="0"/>
                        </a:rPr>
                        <a:t>كاروبيم</a:t>
                      </a:r>
                      <a:r>
                        <a:rPr kumimoji="0" lang="ar-SA" sz="3600" b="0" i="0" u="none" strike="noStrike" cap="none" normalizeH="0" baseline="0" dirty="0" smtClean="0">
                          <a:ln>
                            <a:noFill/>
                          </a:ln>
                          <a:solidFill>
                            <a:schemeClr val="bg1"/>
                          </a:solidFill>
                          <a:effectLst/>
                          <a:latin typeface="Arial" charset="0"/>
                          <a:cs typeface="Arial" charset="0"/>
                        </a:rPr>
                        <a:t> المجد مُظلِّلةٌ موضع الاستغفار. هذه التي ليس لنا أن نتكلَّم عنها بالتَّفصيل. فهذه لمَّا تُصنع هكذا، يدخل الكهنة إلى القبة الأولى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كل حين لإتمام الخدمة.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dans laquelle il y avait une urne d’or contenant la manne, ainsi que le bâton d’Aaron qui avait fleuri, et les tables de l’alliance.</a:t>
                      </a:r>
                      <a:r>
                        <a:rPr kumimoji="0" lang="ar-EG"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5  Au–dessus de l’arche se tenaient les chérubins de gloire, couvrant de leur ombre le propitiatoire. Il n’y a pas lieu d’en parler maintenant en détail. 6  Tout cela ainsi disposé, les sacrificateurs entrent en tout temps dans la première partie du tabernacle, lorsqu’ils accomplissent les cérémonies du culte.</a:t>
                      </a:r>
                      <a:r>
                        <a:rPr kumimoji="0" lang="ar-EG" sz="2800" b="0" i="0" u="none" strike="noStrike" cap="none" normalizeH="0" baseline="0" dirty="0" smtClean="0">
                          <a:ln>
                            <a:noFill/>
                          </a:ln>
                          <a:solidFill>
                            <a:schemeClr val="bg1"/>
                          </a:solidFill>
                          <a:effectLst/>
                          <a:latin typeface="Arial" charset="0"/>
                          <a:cs typeface="Arial" charset="0"/>
                        </a:rPr>
                        <a:t> </a:t>
                      </a:r>
                      <a:endParaRPr kumimoji="0" lang="fr-FR"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7106" name="Group 2"/>
          <p:cNvGraphicFramePr>
            <a:graphicFrameLocks noGrp="1"/>
          </p:cNvGraphicFramePr>
          <p:nvPr/>
        </p:nvGraphicFramePr>
        <p:xfrm>
          <a:off x="179512" y="249256"/>
          <a:ext cx="8856985" cy="6348096"/>
        </p:xfrm>
        <a:graphic>
          <a:graphicData uri="http://schemas.openxmlformats.org/drawingml/2006/table">
            <a:tbl>
              <a:tblPr rtl="1"/>
              <a:tblGrid>
                <a:gridCol w="4253997"/>
                <a:gridCol w="460298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أمَّا القبة الثَّانية فيدخلها رئيس الأحبار وحـده مـرَّة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كـلِّ سـنةٍ،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وليـس بغيـر دم الـذي كان يُقدِّمه عن نفسه وعن </a:t>
                      </a:r>
                      <a:r>
                        <a:rPr kumimoji="0" lang="ar-SA" sz="3600" b="0" i="0" u="none" strike="noStrike" cap="none" normalizeH="0" baseline="0" dirty="0" err="1" smtClean="0">
                          <a:ln>
                            <a:noFill/>
                          </a:ln>
                          <a:solidFill>
                            <a:schemeClr val="bg1"/>
                          </a:solidFill>
                          <a:effectLst/>
                          <a:latin typeface="Arial" charset="0"/>
                          <a:cs typeface="Arial" charset="0"/>
                        </a:rPr>
                        <a:t>جهالات</a:t>
                      </a:r>
                      <a:r>
                        <a:rPr kumimoji="0" lang="ar-SA" sz="3600" b="0" i="0" u="none" strike="noStrike" cap="none" normalizeH="0" baseline="0" dirty="0" smtClean="0">
                          <a:ln>
                            <a:noFill/>
                          </a:ln>
                          <a:solidFill>
                            <a:schemeClr val="bg1"/>
                          </a:solidFill>
                          <a:effectLst/>
                          <a:latin typeface="Arial" charset="0"/>
                          <a:cs typeface="Arial" charset="0"/>
                        </a:rPr>
                        <a:t> الشَّعبِ، وهذا يُظهره الرُّوح القدس أن طريق الأقداس لم يُظهَر بعدُ، ما دامت القُبة الأولى قائمةٌ،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7  Mais, dans la seconde, seul le souverain sacrificateur (pénètre), une fois par an, non sans y présenter du sang pour lui–même et pour les fautes du peuple.</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8  Le Saint–Esprit montrait par là que l’accès du Saint des saints n’était pas encore ouvert, tant que le premier tabernacle subsistait.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8130" name="Group 2"/>
          <p:cNvGraphicFramePr>
            <a:graphicFrameLocks noGrp="1"/>
          </p:cNvGraphicFramePr>
          <p:nvPr/>
        </p:nvGraphicFramePr>
        <p:xfrm>
          <a:off x="34925" y="44450"/>
          <a:ext cx="9145588" cy="5689728"/>
        </p:xfrm>
        <a:graphic>
          <a:graphicData uri="http://schemas.openxmlformats.org/drawingml/2006/table">
            <a:tbl>
              <a:tblPr rtl="1"/>
              <a:tblGrid>
                <a:gridCol w="4257917"/>
                <a:gridCol w="488767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التي </a:t>
                      </a:r>
                      <a:r>
                        <a:rPr kumimoji="0" lang="ar-SA" sz="3600" b="0" i="0" u="none" strike="noStrike" cap="none" normalizeH="0" baseline="0" dirty="0" err="1" smtClean="0">
                          <a:ln>
                            <a:noFill/>
                          </a:ln>
                          <a:solidFill>
                            <a:schemeClr val="bg1"/>
                          </a:solidFill>
                          <a:effectLst/>
                          <a:latin typeface="Arial" charset="0"/>
                          <a:cs typeface="Arial" charset="0"/>
                        </a:rPr>
                        <a:t>هى</a:t>
                      </a:r>
                      <a:r>
                        <a:rPr kumimoji="0" lang="ar-SA" sz="3600" b="0" i="0" u="none" strike="noStrike" cap="none" normalizeH="0" baseline="0" dirty="0" smtClean="0">
                          <a:ln>
                            <a:noFill/>
                          </a:ln>
                          <a:solidFill>
                            <a:schemeClr val="bg1"/>
                          </a:solidFill>
                          <a:effectLst/>
                          <a:latin typeface="Arial" charset="0"/>
                          <a:cs typeface="Arial" charset="0"/>
                        </a:rPr>
                        <a:t> رمزُ هذا الزمان الحاضر، </a:t>
                      </a:r>
                      <a:r>
                        <a:rPr kumimoji="0" lang="ar-SA" sz="3600" b="0" i="0" u="none" strike="noStrike" cap="none" normalizeH="0" baseline="0" dirty="0" err="1" smtClean="0">
                          <a:ln>
                            <a:noFill/>
                          </a:ln>
                          <a:solidFill>
                            <a:schemeClr val="bg1"/>
                          </a:solidFill>
                          <a:effectLst/>
                          <a:latin typeface="Arial" charset="0"/>
                          <a:cs typeface="Arial" charset="0"/>
                        </a:rPr>
                        <a:t>الذى</a:t>
                      </a:r>
                      <a:r>
                        <a:rPr kumimoji="0" lang="ar-SA" sz="3600" b="0" i="0" u="none" strike="noStrike" cap="none" normalizeH="0" baseline="0" dirty="0" smtClean="0">
                          <a:ln>
                            <a:noFill/>
                          </a:ln>
                          <a:solidFill>
                            <a:schemeClr val="bg1"/>
                          </a:solidFill>
                          <a:effectLst/>
                          <a:latin typeface="Arial" charset="0"/>
                          <a:cs typeface="Arial" charset="0"/>
                        </a:rPr>
                        <a:t> فيه كانوا يرفعون القرابين والذَّبائح، التي لا يمكنها بالنيَّة أن تُكمِّل من يخدم، إلا بالمطعم فقط والمشرب </a:t>
                      </a:r>
                      <a:r>
                        <a:rPr kumimoji="0" lang="ar-SA" sz="3600" b="0" i="0" u="none" strike="noStrike" cap="none" normalizeH="0" baseline="0" dirty="0" err="1" smtClean="0">
                          <a:ln>
                            <a:noFill/>
                          </a:ln>
                          <a:solidFill>
                            <a:schemeClr val="bg1"/>
                          </a:solidFill>
                          <a:effectLst/>
                          <a:latin typeface="Arial" charset="0"/>
                          <a:cs typeface="Arial" charset="0"/>
                        </a:rPr>
                        <a:t>وغسلاتٍ</a:t>
                      </a:r>
                      <a:r>
                        <a:rPr kumimoji="0" lang="ar-SA" sz="3600" b="0" i="0" u="none" strike="noStrike" cap="none" normalizeH="0" baseline="0" dirty="0" smtClean="0">
                          <a:ln>
                            <a:noFill/>
                          </a:ln>
                          <a:solidFill>
                            <a:schemeClr val="bg1"/>
                          </a:solidFill>
                          <a:effectLst/>
                          <a:latin typeface="Arial" charset="0"/>
                          <a:cs typeface="Arial" charset="0"/>
                        </a:rPr>
                        <a:t> مختلفةٍ</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التي </a:t>
                      </a:r>
                      <a:r>
                        <a:rPr kumimoji="0" lang="ar-SA" sz="3600" b="0" i="0" u="none" strike="noStrike" cap="none" normalizeH="0" baseline="0" dirty="0" err="1" smtClean="0">
                          <a:ln>
                            <a:noFill/>
                          </a:ln>
                          <a:solidFill>
                            <a:schemeClr val="bg1"/>
                          </a:solidFill>
                          <a:effectLst/>
                          <a:latin typeface="Arial" charset="0"/>
                          <a:cs typeface="Arial" charset="0"/>
                        </a:rPr>
                        <a:t>هى</a:t>
                      </a:r>
                      <a:r>
                        <a:rPr kumimoji="0" lang="ar-SA" sz="3600" b="0" i="0" u="none" strike="noStrike" cap="none" normalizeH="0" baseline="0" dirty="0" smtClean="0">
                          <a:ln>
                            <a:noFill/>
                          </a:ln>
                          <a:solidFill>
                            <a:schemeClr val="bg1"/>
                          </a:solidFill>
                          <a:effectLst/>
                          <a:latin typeface="Arial" charset="0"/>
                          <a:cs typeface="Arial" charset="0"/>
                        </a:rPr>
                        <a:t> فرائض جسديَّةٍ، وُضِعت إلى زمان التقويم. </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9 C’est une figure pour le temps présent ; elle signifie que les dons et sacrifices présentés ne peuvent mener à la perfection, sous le rapport de la conscience, celui qui rend ce culte.10 Ce sont là des ordonnances charnelles, relatives seulement à des aliments, des boissons et diverses ablutions, et imposées jusqu’à un temps de réforme.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9154" name="Group 2"/>
          <p:cNvGraphicFramePr>
            <a:graphicFrameLocks noGrp="1"/>
          </p:cNvGraphicFramePr>
          <p:nvPr/>
        </p:nvGraphicFramePr>
        <p:xfrm>
          <a:off x="251520" y="115366"/>
          <a:ext cx="8785547" cy="7006464"/>
        </p:xfrm>
        <a:graphic>
          <a:graphicData uri="http://schemas.openxmlformats.org/drawingml/2006/table">
            <a:tbl>
              <a:tblPr rtl="1"/>
              <a:tblGrid>
                <a:gridCol w="3748797"/>
                <a:gridCol w="503675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وأمَّا المسيح فهو قد جاء رئيس كهنةٍ للخيرات العتيدةِ، فبالمسكن الأعظم والأكمل، غير المصنوع بيدٍ، أي </a:t>
                      </a:r>
                      <a:r>
                        <a:rPr kumimoji="0" lang="ar-SA" sz="3600" b="0" i="0" u="none" strike="noStrike" cap="none" normalizeH="0" baseline="0" dirty="0" err="1" smtClean="0">
                          <a:ln>
                            <a:noFill/>
                          </a:ln>
                          <a:solidFill>
                            <a:schemeClr val="bg1"/>
                          </a:solidFill>
                          <a:effectLst/>
                          <a:latin typeface="Arial" charset="0"/>
                          <a:cs typeface="Arial" charset="0"/>
                        </a:rPr>
                        <a:t>الذى</a:t>
                      </a:r>
                      <a:r>
                        <a:rPr kumimoji="0" lang="ar-SA" sz="3600" b="0" i="0" u="none" strike="noStrike" cap="none" normalizeH="0" baseline="0" dirty="0" smtClean="0">
                          <a:ln>
                            <a:noFill/>
                          </a:ln>
                          <a:solidFill>
                            <a:schemeClr val="bg1"/>
                          </a:solidFill>
                          <a:effectLst/>
                          <a:latin typeface="Arial" charset="0"/>
                          <a:cs typeface="Arial" charset="0"/>
                        </a:rPr>
                        <a:t> ليس من هذه الخليقة، وليس بدم تيوس وعجول، بل بدمه بنفسه، دخل الأقداس مرَّةً واحدةً فوَجَدَ فداءً أبديّاً.</a:t>
                      </a: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ar-S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11 Mais Christ est venu comme souverain sacrificateur des biens à venir ; il a traversé le tabernacle plus grand et plus parfait qui n’est pas construit par la main de l’homme, c’est–à–dire qui n’est pas de cette création ; 12 et il est entré une fois pour toutes dans le sanctuaire, non avec le sang des boucs et des veaux, mais avec son propre sang. C’est ainsi qu’il (nous) a obtenu une rédemption éternelle.</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1202" name="Rectangle 2"/>
          <p:cNvSpPr>
            <a:spLocks noChangeArrowheads="1"/>
          </p:cNvSpPr>
          <p:nvPr/>
        </p:nvSpPr>
        <p:spPr bwMode="auto">
          <a:xfrm>
            <a:off x="395288" y="1196975"/>
            <a:ext cx="8569325" cy="2554545"/>
          </a:xfrm>
          <a:prstGeom prst="rect">
            <a:avLst/>
          </a:prstGeom>
          <a:noFill/>
          <a:ln w="9525">
            <a:noFill/>
            <a:miter lim="800000"/>
            <a:headEnd/>
            <a:tailEnd/>
          </a:ln>
          <a:effectLst/>
        </p:spPr>
        <p:txBody>
          <a:bodyPr>
            <a:spAutoFit/>
          </a:bodyPr>
          <a:lstStyle/>
          <a:p>
            <a:pPr algn="ctr"/>
            <a:endParaRPr lang="ar-EG" sz="3200" dirty="0">
              <a:solidFill>
                <a:srgbClr val="FF9900"/>
              </a:solidFill>
            </a:endParaRPr>
          </a:p>
          <a:p>
            <a:pPr algn="ctr"/>
            <a:r>
              <a:rPr lang="ar-SA" sz="3200" dirty="0">
                <a:solidFill>
                  <a:srgbClr val="FF9900"/>
                </a:solidFill>
              </a:rPr>
              <a:t>نعمة اللـه </a:t>
            </a:r>
            <a:r>
              <a:rPr lang="ar-SA" sz="3200" dirty="0" err="1">
                <a:solidFill>
                  <a:srgbClr val="FF9900"/>
                </a:solidFill>
              </a:rPr>
              <a:t>الآب</a:t>
            </a:r>
            <a:r>
              <a:rPr lang="ar-SA" sz="3200" dirty="0">
                <a:solidFill>
                  <a:srgbClr val="FF9900"/>
                </a:solidFill>
              </a:rPr>
              <a:t>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a:t>
            </a:r>
            <a:r>
              <a:rPr lang="fr-CA" sz="3200" dirty="0" smtClean="0">
                <a:solidFill>
                  <a:srgbClr val="FF9900"/>
                </a:solidFill>
              </a:rPr>
              <a:t>tous mes pères et mes frères. </a:t>
            </a:r>
            <a:r>
              <a:rPr lang="fr-CA" sz="3200" dirty="0">
                <a:solidFill>
                  <a:srgbClr val="FF9900"/>
                </a:solidFill>
              </a:rPr>
              <a:t>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22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5322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53222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4274" name="Group 2"/>
          <p:cNvGraphicFramePr>
            <a:graphicFrameLocks noGrp="1"/>
          </p:cNvGraphicFramePr>
          <p:nvPr/>
        </p:nvGraphicFramePr>
        <p:xfrm>
          <a:off x="107950" y="44450"/>
          <a:ext cx="9001125" cy="6640704"/>
        </p:xfrm>
        <a:graphic>
          <a:graphicData uri="http://schemas.openxmlformats.org/drawingml/2006/table">
            <a:tbl>
              <a:tblPr rtl="1"/>
              <a:tblGrid>
                <a:gridCol w="4200429"/>
                <a:gridCol w="480069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dirty="0" err="1" smtClean="0">
                          <a:ln>
                            <a:noFill/>
                          </a:ln>
                          <a:solidFill>
                            <a:srgbClr val="FF9933"/>
                          </a:solidFill>
                          <a:effectLst/>
                          <a:latin typeface="Arial" charset="0"/>
                          <a:cs typeface="Arial" charset="0"/>
                        </a:rPr>
                        <a:t>الكاثوليكون</a:t>
                      </a:r>
                      <a:r>
                        <a:rPr kumimoji="0" lang="ar-SA" sz="3000" b="0" i="0" u="sng" strike="noStrike" cap="none" normalizeH="0" baseline="0" dirty="0" smtClean="0">
                          <a:ln>
                            <a:noFill/>
                          </a:ln>
                          <a:solidFill>
                            <a:srgbClr val="FF9933"/>
                          </a:solidFill>
                          <a:effectLst/>
                          <a:latin typeface="Arial" charset="0"/>
                          <a:cs typeface="Arial" charset="0"/>
                        </a:rPr>
                        <a:t> من رسالة </a:t>
                      </a:r>
                      <a:r>
                        <a:rPr kumimoji="0" lang="ar-EG" sz="3000" b="0" i="0" u="sng" strike="noStrike" cap="none" normalizeH="0" baseline="0" dirty="0" smtClean="0">
                          <a:ln>
                            <a:noFill/>
                          </a:ln>
                          <a:solidFill>
                            <a:srgbClr val="FF9933"/>
                          </a:solidFill>
                          <a:effectLst/>
                          <a:latin typeface="Arial" charset="0"/>
                          <a:cs typeface="Arial" charset="0"/>
                        </a:rPr>
                        <a:t>يوحنا</a:t>
                      </a:r>
                      <a:r>
                        <a:rPr kumimoji="0" lang="ar-SA" sz="3000" b="0" i="0" u="sng" strike="noStrike" cap="none" normalizeH="0" baseline="0" dirty="0" smtClean="0">
                          <a:ln>
                            <a:noFill/>
                          </a:ln>
                          <a:solidFill>
                            <a:srgbClr val="FF9933"/>
                          </a:solidFill>
                          <a:effectLst/>
                          <a:latin typeface="Arial" charset="0"/>
                          <a:cs typeface="Arial" charset="0"/>
                        </a:rPr>
                        <a:t> الرسول </a:t>
                      </a:r>
                      <a:r>
                        <a:rPr kumimoji="0" lang="ar-EG" sz="3000" b="0" i="0" u="sng" strike="noStrike" cap="none" normalizeH="0" baseline="0" dirty="0" smtClean="0">
                          <a:ln>
                            <a:noFill/>
                          </a:ln>
                          <a:solidFill>
                            <a:srgbClr val="FF9933"/>
                          </a:solidFill>
                          <a:effectLst/>
                          <a:latin typeface="Arial" charset="0"/>
                          <a:cs typeface="Arial" charset="0"/>
                        </a:rPr>
                        <a:t>الثانية ( 1 : 1 – 13 )</a:t>
                      </a:r>
                      <a:endParaRPr kumimoji="0" lang="en-US" sz="30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500" b="0" i="0" u="none" strike="noStrike" cap="none" normalizeH="0" baseline="0" dirty="0" smtClean="0">
                          <a:ln>
                            <a:noFill/>
                          </a:ln>
                          <a:solidFill>
                            <a:schemeClr val="bg1"/>
                          </a:solidFill>
                          <a:effectLst/>
                          <a:latin typeface="Arial" charset="0"/>
                          <a:cs typeface="Arial" charset="0"/>
                        </a:rPr>
                        <a:t>من الشَّيخ إلى السيدة المُختارة، وإلى أولادها الذين أنا أحبُّهم بالحقِّ، ولستُ أنا فقط، بل جميع الذين قد عرفوا الحقَّ. من أجل الحقِّ الثَّابت فينا وسيكون معنا إلى الأبد، تكون النِّعمةُ والرَّحمةُ والسَّلامُ معنا من الله </a:t>
                      </a:r>
                      <a:r>
                        <a:rPr kumimoji="0" lang="ar-SA" sz="3500" b="0" i="0" u="none" strike="noStrike" cap="none" normalizeH="0" baseline="0" dirty="0" err="1" smtClean="0">
                          <a:ln>
                            <a:noFill/>
                          </a:ln>
                          <a:solidFill>
                            <a:schemeClr val="bg1"/>
                          </a:solidFill>
                          <a:effectLst/>
                          <a:latin typeface="Arial" charset="0"/>
                          <a:cs typeface="Arial" charset="0"/>
                        </a:rPr>
                        <a:t>الآبِ</a:t>
                      </a:r>
                      <a:r>
                        <a:rPr kumimoji="0" lang="ar-SA" sz="3500" b="0" i="0" u="none" strike="noStrike" cap="none" normalizeH="0" baseline="0" dirty="0" smtClean="0">
                          <a:ln>
                            <a:noFill/>
                          </a:ln>
                          <a:solidFill>
                            <a:schemeClr val="bg1"/>
                          </a:solidFill>
                          <a:effectLst/>
                          <a:latin typeface="Arial" charset="0"/>
                          <a:cs typeface="Arial" charset="0"/>
                        </a:rPr>
                        <a:t> ومن ربِّنا يسوع المسيح، ابن </a:t>
                      </a:r>
                      <a:r>
                        <a:rPr kumimoji="0" lang="ar-SA" sz="3500" b="0" i="0" u="none" strike="noStrike" cap="none" normalizeH="0" baseline="0" dirty="0" err="1" smtClean="0">
                          <a:ln>
                            <a:noFill/>
                          </a:ln>
                          <a:solidFill>
                            <a:schemeClr val="bg1"/>
                          </a:solidFill>
                          <a:effectLst/>
                          <a:latin typeface="Arial" charset="0"/>
                          <a:cs typeface="Arial" charset="0"/>
                        </a:rPr>
                        <a:t>الآبِ</a:t>
                      </a:r>
                      <a:r>
                        <a:rPr kumimoji="0" lang="ar-SA" sz="3500" b="0" i="0" u="none" strike="noStrike" cap="none" normalizeH="0" baseline="0" dirty="0" smtClean="0">
                          <a:ln>
                            <a:noFill/>
                          </a:ln>
                          <a:solidFill>
                            <a:schemeClr val="bg1"/>
                          </a:solidFill>
                          <a:effectLst/>
                          <a:latin typeface="Arial" charset="0"/>
                          <a:cs typeface="Arial" charset="0"/>
                        </a:rPr>
                        <a:t> بالحقِّ والمحبَّةِ.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smtClean="0">
                          <a:ln>
                            <a:noFill/>
                          </a:ln>
                          <a:solidFill>
                            <a:srgbClr val="FF9933"/>
                          </a:solidFill>
                          <a:effectLst/>
                          <a:latin typeface="Arial" charset="0"/>
                          <a:cs typeface="Arial" charset="0"/>
                        </a:rPr>
                        <a:t>2 Jean 1:1-13</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L’ancien, à </a:t>
                      </a:r>
                      <a:r>
                        <a:rPr kumimoji="0" lang="fr-FR" sz="2800" b="0" i="0" u="none" strike="noStrike" cap="none" normalizeH="0" baseline="0" dirty="0" err="1" smtClean="0">
                          <a:ln>
                            <a:noFill/>
                          </a:ln>
                          <a:solidFill>
                            <a:schemeClr val="bg1"/>
                          </a:solidFill>
                          <a:effectLst/>
                          <a:latin typeface="Arial" charset="0"/>
                          <a:cs typeface="Arial" charset="0"/>
                        </a:rPr>
                        <a:t>Kyria</a:t>
                      </a:r>
                      <a:r>
                        <a:rPr kumimoji="0" lang="fr-FR" sz="2800" b="0" i="0" u="none" strike="noStrike" cap="none" normalizeH="0" baseline="0" dirty="0" smtClean="0">
                          <a:ln>
                            <a:noFill/>
                          </a:ln>
                          <a:solidFill>
                            <a:schemeClr val="bg1"/>
                          </a:solidFill>
                          <a:effectLst/>
                          <a:latin typeface="Arial" charset="0"/>
                          <a:cs typeface="Arial" charset="0"/>
                        </a:rPr>
                        <a:t> l’élue et à ses enfants que j’aime dans la vérité et non pas moi seulement, mais aussi tous ceux qui ont connu la vérité 2  à cause de la vérité qui demeure en nous et qui sera avec nous pour l’éternité :3 La grâce, la miséricorde et la paix seront avec nous de la part de Dieu le Père et de la part de Jésus–Christ, le Fils du Père, dans la vérité et l’amour.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534285" name="Rectangle 13"/>
          <p:cNvSpPr>
            <a:spLocks noGrp="1" noChangeArrowheads="1"/>
          </p:cNvSpPr>
          <p:nvPr>
            <p:ph type="ctrTitle"/>
          </p:nvPr>
        </p:nvSpPr>
        <p:spPr/>
        <p:txBody>
          <a:bodyPr/>
          <a:lstStyle/>
          <a:p>
            <a:r>
              <a:rPr lang="en-US"/>
              <a:t>16c</a:t>
            </a:r>
          </a:p>
        </p:txBody>
      </p:sp>
    </p:spTree>
  </p:cSld>
  <p:clrMapOvr>
    <a:masterClrMapping/>
  </p:clrMapOvr>
  <p:timing>
    <p:tnLst>
      <p:par>
        <p:cTn id="1" dur="indefinite" restart="never" nodeType="tmRoot"/>
      </p:par>
    </p:tnLst>
  </p:timing>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6322" name="Group 2"/>
          <p:cNvGraphicFramePr>
            <a:graphicFrameLocks noGrp="1"/>
          </p:cNvGraphicFramePr>
          <p:nvPr/>
        </p:nvGraphicFramePr>
        <p:xfrm>
          <a:off x="107504" y="115888"/>
          <a:ext cx="8928993" cy="6579744"/>
        </p:xfrm>
        <a:graphic>
          <a:graphicData uri="http://schemas.openxmlformats.org/drawingml/2006/table">
            <a:tbl>
              <a:tblPr rtl="1"/>
              <a:tblGrid>
                <a:gridCol w="3956489"/>
                <a:gridCol w="4972504"/>
              </a:tblGrid>
              <a:tr h="6553472">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فرحتُ جدّاً لأني وجدتُ من أولادك سالكين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الحقِّ، كما أخذنا وصيَّة من </a:t>
                      </a:r>
                      <a:r>
                        <a:rPr kumimoji="0" lang="ar-SA" sz="3600" b="0" i="0" u="none" strike="noStrike" cap="none" normalizeH="0" baseline="0" dirty="0" err="1" smtClean="0">
                          <a:ln>
                            <a:noFill/>
                          </a:ln>
                          <a:solidFill>
                            <a:schemeClr val="bg1"/>
                          </a:solidFill>
                          <a:effectLst/>
                          <a:latin typeface="Arial" charset="0"/>
                          <a:cs typeface="Arial" charset="0"/>
                        </a:rPr>
                        <a:t>الآبِ</a:t>
                      </a:r>
                      <a:r>
                        <a:rPr kumimoji="0" lang="ar-SA"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والآن أطلب منكِ أيتها السَّيِّدة، لا كأنِّي أكتب إليكِ وصيَّةً جديدةً، بل </a:t>
                      </a:r>
                      <a:r>
                        <a:rPr kumimoji="0" lang="ar-SA" sz="3600" b="0" i="0" u="none" strike="noStrike" cap="none" normalizeH="0" baseline="0" dirty="0" err="1" smtClean="0">
                          <a:ln>
                            <a:noFill/>
                          </a:ln>
                          <a:solidFill>
                            <a:schemeClr val="bg1"/>
                          </a:solidFill>
                          <a:effectLst/>
                          <a:latin typeface="Arial" charset="0"/>
                          <a:cs typeface="Arial" charset="0"/>
                        </a:rPr>
                        <a:t>التى</a:t>
                      </a:r>
                      <a:r>
                        <a:rPr kumimoji="0" lang="ar-SA" sz="3600" b="0" i="0" u="none" strike="noStrike" cap="none" normalizeH="0" baseline="0" dirty="0" smtClean="0">
                          <a:ln>
                            <a:noFill/>
                          </a:ln>
                          <a:solidFill>
                            <a:schemeClr val="bg1"/>
                          </a:solidFill>
                          <a:effectLst/>
                          <a:latin typeface="Arial" charset="0"/>
                          <a:cs typeface="Arial" charset="0"/>
                        </a:rPr>
                        <a:t> كانت عندنا من البدء: أن نحبَّ بعضنا بعضاً. وهذه </a:t>
                      </a:r>
                      <a:r>
                        <a:rPr kumimoji="0" lang="ar-SA" sz="3600" b="0" i="0" u="none" strike="noStrike" cap="none" normalizeH="0" baseline="0" dirty="0" err="1" smtClean="0">
                          <a:ln>
                            <a:noFill/>
                          </a:ln>
                          <a:solidFill>
                            <a:schemeClr val="bg1"/>
                          </a:solidFill>
                          <a:effectLst/>
                          <a:latin typeface="Arial" charset="0"/>
                          <a:cs typeface="Arial" charset="0"/>
                        </a:rPr>
                        <a:t>هى</a:t>
                      </a:r>
                      <a:r>
                        <a:rPr kumimoji="0" lang="ar-SA" sz="3600" b="0" i="0" u="none" strike="noStrike" cap="none" normalizeH="0" baseline="0" dirty="0" smtClean="0">
                          <a:ln>
                            <a:noFill/>
                          </a:ln>
                          <a:solidFill>
                            <a:schemeClr val="bg1"/>
                          </a:solidFill>
                          <a:effectLst/>
                          <a:latin typeface="Arial" charset="0"/>
                          <a:cs typeface="Arial" charset="0"/>
                        </a:rPr>
                        <a:t> المحبَّة، أن نسلكَ بحسبِ وصاياه. </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4 Je me suis beaucoup réjoui de trouver de tes enfants qui marchent dans la vérité, selon le commandement que nous avons reçu du Père.</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5 Et maintenant, </a:t>
                      </a:r>
                      <a:r>
                        <a:rPr kumimoji="0" lang="fr-FR" sz="2800" b="0" i="0" u="none" strike="noStrike" cap="none" normalizeH="0" baseline="0" dirty="0" err="1" smtClean="0">
                          <a:ln>
                            <a:noFill/>
                          </a:ln>
                          <a:solidFill>
                            <a:schemeClr val="bg1"/>
                          </a:solidFill>
                          <a:effectLst/>
                          <a:latin typeface="Arial" charset="0"/>
                          <a:cs typeface="Arial" charset="0"/>
                        </a:rPr>
                        <a:t>Kyria</a:t>
                      </a:r>
                      <a:r>
                        <a:rPr kumimoji="0" lang="fr-FR" sz="2800" b="0" i="0" u="none" strike="noStrike" cap="none" normalizeH="0" baseline="0" dirty="0" smtClean="0">
                          <a:ln>
                            <a:noFill/>
                          </a:ln>
                          <a:solidFill>
                            <a:schemeClr val="bg1"/>
                          </a:solidFill>
                          <a:effectLst/>
                          <a:latin typeface="Arial" charset="0"/>
                          <a:cs typeface="Arial" charset="0"/>
                        </a:rPr>
                        <a:t>  ce que je t’écris ainsi n’est pas un commandement nouveau, mais seulement celui que nous avons eu dès le commencement –– je te demande que nous nous aimions les uns les autres. 6  Et l’amour consiste à marcher selon ses commandements.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7346" name="Group 2"/>
          <p:cNvGraphicFramePr>
            <a:graphicFrameLocks noGrp="1"/>
          </p:cNvGraphicFramePr>
          <p:nvPr/>
        </p:nvGraphicFramePr>
        <p:xfrm>
          <a:off x="0" y="252688"/>
          <a:ext cx="9037638" cy="6128640"/>
        </p:xfrm>
        <a:graphic>
          <a:graphicData uri="http://schemas.openxmlformats.org/drawingml/2006/table">
            <a:tbl>
              <a:tblPr rtl="1"/>
              <a:tblGrid>
                <a:gridCol w="3907182"/>
                <a:gridCol w="513045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هذه هيَ الوصيَّة، كما سَمِعتم من البدء أن تسلكوا فيها. لأنه قد جاء إلى العالم مُضِلُّونَ كثيرون، الذين لا يعترفون أن يسوع المسيح قد جاء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الجسد. هذا هو المُضِلُّ. والضِّـدُّ للمسيح. فانظروا إلى أنفُسِكـم لئلاَّ تفقـِدوا مـا عمـلتموه، بل تنالوا أجـراً تـامـاً. </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C’est là le commandement dans lequel vous devez marcher, comme vous l’avez appris dès le commencement. 7 Car dans le monde sont entrés plusieurs séducteurs, qui ne confessent pas Jésus–Christ venu dans la chair. Voilà le séducteur et l’</a:t>
                      </a:r>
                      <a:r>
                        <a:rPr kumimoji="0" lang="fr-FR" sz="2800" b="0" i="0" u="none" strike="noStrike" cap="none" normalizeH="0" baseline="0" dirty="0" err="1" smtClean="0">
                          <a:ln>
                            <a:noFill/>
                          </a:ln>
                          <a:solidFill>
                            <a:schemeClr val="bg1"/>
                          </a:solidFill>
                          <a:effectLst/>
                          <a:latin typeface="Arial" charset="0"/>
                          <a:cs typeface="Arial" charset="0"/>
                        </a:rPr>
                        <a:t>antichrist</a:t>
                      </a:r>
                      <a:r>
                        <a:rPr kumimoji="0" lang="fr-FR" sz="2800" b="0" i="0" u="none" strike="noStrike" cap="none" normalizeH="0" baseline="0" dirty="0" smtClean="0">
                          <a:ln>
                            <a:noFill/>
                          </a:ln>
                          <a:solidFill>
                            <a:schemeClr val="bg1"/>
                          </a:solidFill>
                          <a:effectLst/>
                          <a:latin typeface="Arial" charset="0"/>
                          <a:cs typeface="Arial" charset="0"/>
                        </a:rPr>
                        <a:t>. 8 Prenez garde à vous–mêmes, afin de ne pas perdre le fruit de notre travail, mais de recevoir une pleine récompense.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9394" name="Group 2"/>
          <p:cNvGraphicFramePr>
            <a:graphicFrameLocks noGrp="1"/>
          </p:cNvGraphicFramePr>
          <p:nvPr/>
        </p:nvGraphicFramePr>
        <p:xfrm>
          <a:off x="179512" y="313648"/>
          <a:ext cx="8784977" cy="6067680"/>
        </p:xfrm>
        <a:graphic>
          <a:graphicData uri="http://schemas.openxmlformats.org/drawingml/2006/table">
            <a:tbl>
              <a:tblPr rtl="1"/>
              <a:tblGrid>
                <a:gridCol w="4469166"/>
                <a:gridCol w="431581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كلُّ من يتعـدَّى ولا يثبت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تعليم المسيح فليس له إلهٌ. ومَن يثبُت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تعليم المسيح فهذا له </a:t>
                      </a:r>
                      <a:r>
                        <a:rPr kumimoji="0" lang="ar-SA" sz="3600" b="0" i="0" u="none" strike="noStrike" cap="none" normalizeH="0" baseline="0" dirty="0" err="1" smtClean="0">
                          <a:ln>
                            <a:noFill/>
                          </a:ln>
                          <a:solidFill>
                            <a:schemeClr val="bg1"/>
                          </a:solidFill>
                          <a:effectLst/>
                          <a:latin typeface="Arial" charset="0"/>
                          <a:cs typeface="Arial" charset="0"/>
                        </a:rPr>
                        <a:t>الآبُ</a:t>
                      </a:r>
                      <a:r>
                        <a:rPr kumimoji="0" lang="ar-SA" sz="3600" b="0" i="0" u="none" strike="noStrike" cap="none" normalizeH="0" baseline="0" dirty="0" smtClean="0">
                          <a:ln>
                            <a:noFill/>
                          </a:ln>
                          <a:solidFill>
                            <a:schemeClr val="bg1"/>
                          </a:solidFill>
                          <a:effectLst/>
                          <a:latin typeface="Arial" charset="0"/>
                          <a:cs typeface="Arial" charset="0"/>
                        </a:rPr>
                        <a:t> والابنُ.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ومَن يأتيكم، ولا يجيء بهذا التَّعليم، فلا تقبلوه في البيت، ولا تقولوا له سلامٌ. ومن يقول له سلامٌ فهو شريكٌ له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أعمالهِ الشريرةِ.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9  Quiconque va plus loin et ne demeure pas dans la doctrine du Christ n’a pas Dieu ; celui qui demeure dans la doctrine a le Père et le Fils.10 Si quelqu’un vient à vous et n’apporte pas cette doctrine, ne le recevez pas dans votre maison et ne lui dites pas : Salut ! 11 car celui qui lui dit : Salut ! participe à ses mauvaises œuvres.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0418" name="Group 2"/>
          <p:cNvGraphicFramePr>
            <a:graphicFrameLocks noGrp="1"/>
          </p:cNvGraphicFramePr>
          <p:nvPr/>
        </p:nvGraphicFramePr>
        <p:xfrm>
          <a:off x="251520" y="644368"/>
          <a:ext cx="8712969" cy="4872864"/>
        </p:xfrm>
        <a:graphic>
          <a:graphicData uri="http://schemas.openxmlformats.org/drawingml/2006/table">
            <a:tbl>
              <a:tblPr rtl="1"/>
              <a:tblGrid>
                <a:gridCol w="4185909"/>
                <a:gridCol w="452706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إذ كان لي كثيرٌ لأكتبه إليكم، لم أُرِدْ أن يكون بورقٍ وحبرٍ، لأنِّي أرجو أن آتيَ إليكم وأتكلَّم فماً لفم، لكي يكونَ فرحكم كاملاً. يُسلِّمُ عليكِ أولاد أُختكِ المُختارةِ.</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Quoique j’aie beaucoup à vous écrire, je n’ai pas voulu le faire avec le papier et l’encre ; mais j’espère aller chez vous, et vous parler de vive voix, afin que notre joie soit complète. 13 Les enfants de ta </a:t>
                      </a:r>
                      <a:r>
                        <a:rPr kumimoji="0" lang="fr-FR" sz="2800" b="0" i="0" u="none" strike="noStrike" cap="none" normalizeH="0" baseline="0" dirty="0" err="1" smtClean="0">
                          <a:ln>
                            <a:noFill/>
                          </a:ln>
                          <a:solidFill>
                            <a:schemeClr val="bg1"/>
                          </a:solidFill>
                          <a:effectLst/>
                          <a:latin typeface="Arial" charset="0"/>
                          <a:cs typeface="Arial" charset="0"/>
                        </a:rPr>
                        <a:t>soeur</a:t>
                      </a:r>
                      <a:r>
                        <a:rPr kumimoji="0" lang="fr-FR" sz="2800" b="0" i="0" u="none" strike="noStrike" cap="none" normalizeH="0" baseline="0" dirty="0" smtClean="0">
                          <a:ln>
                            <a:noFill/>
                          </a:ln>
                          <a:solidFill>
                            <a:schemeClr val="bg1"/>
                          </a:solidFill>
                          <a:effectLst/>
                          <a:latin typeface="Arial" charset="0"/>
                          <a:cs typeface="Arial" charset="0"/>
                        </a:rPr>
                        <a:t>, l’élue, te saluent.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1442" name="Rectangle 2"/>
          <p:cNvSpPr>
            <a:spLocks noChangeArrowheads="1"/>
          </p:cNvSpPr>
          <p:nvPr/>
        </p:nvSpPr>
        <p:spPr bwMode="auto">
          <a:xfrm>
            <a:off x="323850" y="260350"/>
            <a:ext cx="8569325" cy="4078039"/>
          </a:xfrm>
          <a:prstGeom prst="rect">
            <a:avLst/>
          </a:prstGeom>
          <a:noFill/>
          <a:ln w="9525">
            <a:noFill/>
            <a:miter lim="800000"/>
            <a:headEnd/>
            <a:tailEnd/>
          </a:ln>
          <a:effectLst/>
        </p:spPr>
        <p:txBody>
          <a:bodyPr>
            <a:spAutoFit/>
          </a:bodyPr>
          <a:lstStyle/>
          <a:p>
            <a:pPr algn="ctr"/>
            <a:endParaRPr lang="en-US" sz="2800" dirty="0">
              <a:solidFill>
                <a:srgbClr val="FF9900"/>
              </a:solidFill>
            </a:endParaRPr>
          </a:p>
          <a:p>
            <a:pPr algn="ctr"/>
            <a:endParaRPr lang="en-US" sz="2800" dirty="0">
              <a:solidFill>
                <a:srgbClr val="FF9900"/>
              </a:solidFill>
            </a:endParaRPr>
          </a:p>
          <a:p>
            <a:pPr algn="ctr"/>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dirty="0">
              <a:solidFill>
                <a:srgbClr val="FF9900"/>
              </a:solidFill>
            </a:endParaRPr>
          </a:p>
          <a:p>
            <a:pPr algn="ctr" rtl="0">
              <a:lnSpc>
                <a:spcPct val="85000"/>
              </a:lnSpc>
              <a:spcBef>
                <a:spcPct val="50000"/>
              </a:spcBef>
            </a:pPr>
            <a:endParaRPr lang="fr-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3563888" y="6105331"/>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4932040" y="6072206"/>
            <a:ext cx="4135760" cy="674031"/>
          </a:xfrm>
          <a:prstGeom prst="rect">
            <a:avLst/>
          </a:prstGeom>
          <a:solidFill>
            <a:schemeClr val="accent1"/>
          </a:solidFill>
          <a:ln w="57150" cmpd="thickThin">
            <a:solidFill>
              <a:schemeClr val="tx1"/>
            </a:solidFill>
            <a:miter lim="800000"/>
            <a:headEnd/>
            <a:tailEnd/>
          </a:ln>
        </p:spPr>
        <p:txBody>
          <a:bodyPr wrap="square">
            <a:spAutoFit/>
          </a:bodyPr>
          <a:lstStyle/>
          <a:p>
            <a:pPr algn="l" rtl="0">
              <a:lnSpc>
                <a:spcPct val="90000"/>
              </a:lnSpc>
            </a:pPr>
            <a:r>
              <a:rPr lang="en-CA" b="1" dirty="0" err="1" smtClean="0"/>
              <a:t>Vers</a:t>
            </a:r>
            <a:r>
              <a:rPr lang="en-CA" b="1" dirty="0" smtClean="0"/>
              <a:t> le </a:t>
            </a:r>
            <a:r>
              <a:rPr lang="en-CA" b="1" dirty="0" err="1" smtClean="0"/>
              <a:t>répons</a:t>
            </a:r>
            <a:r>
              <a:rPr lang="en-CA" b="1" dirty="0" smtClean="0"/>
              <a:t> de </a:t>
            </a:r>
            <a:r>
              <a:rPr lang="en-CA" b="1" dirty="0" err="1" smtClean="0"/>
              <a:t>l’acte</a:t>
            </a:r>
            <a:r>
              <a:rPr lang="en-CA" b="1" dirty="0" smtClean="0"/>
              <a:t> des </a:t>
            </a:r>
            <a:r>
              <a:rPr lang="en-CA" b="1" dirty="0" err="1" smtClean="0"/>
              <a:t>apôtres</a:t>
            </a:r>
            <a:endParaRPr lang="en-CA" sz="1800" b="1" dirty="0"/>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2466" name="Rectangle 2"/>
          <p:cNvSpPr>
            <a:spLocks noGrp="1" noChangeArrowheads="1"/>
          </p:cNvSpPr>
          <p:nvPr>
            <p:ph type="title" idx="4294967295"/>
          </p:nvPr>
        </p:nvSpPr>
        <p:spPr>
          <a:xfrm>
            <a:off x="762000" y="1773238"/>
            <a:ext cx="7772400" cy="3048000"/>
          </a:xfrm>
          <a:noFill/>
          <a:ln/>
        </p:spPr>
        <p:txBody>
          <a:bodyPr/>
          <a:lstStyle/>
          <a:p>
            <a:pPr rtl="0"/>
            <a:r>
              <a:rPr lang="en-AU" sz="4000" i="1" dirty="0" err="1" smtClean="0">
                <a:solidFill>
                  <a:schemeClr val="bg1"/>
                </a:solidFill>
              </a:rPr>
              <a:t>Actes</a:t>
            </a:r>
            <a:r>
              <a:rPr lang="en-AU" sz="4000" i="1" dirty="0" smtClean="0">
                <a:solidFill>
                  <a:schemeClr val="bg1"/>
                </a:solidFill>
              </a:rPr>
              <a:t> de </a:t>
            </a:r>
            <a:r>
              <a:rPr lang="en-AU" sz="4000" i="1" dirty="0" err="1" smtClean="0">
                <a:solidFill>
                  <a:schemeClr val="bg1"/>
                </a:solidFill>
              </a:rPr>
              <a:t>nos</a:t>
            </a:r>
            <a:r>
              <a:rPr lang="en-AU" sz="4000" i="1" dirty="0" smtClean="0">
                <a:solidFill>
                  <a:schemeClr val="bg1"/>
                </a:solidFill>
              </a:rPr>
              <a:t> </a:t>
            </a:r>
            <a:r>
              <a:rPr lang="en-AU" sz="4000" i="1" dirty="0" err="1" smtClean="0">
                <a:solidFill>
                  <a:schemeClr val="bg1"/>
                </a:solidFill>
              </a:rPr>
              <a:t>pères</a:t>
            </a:r>
            <a:r>
              <a:rPr lang="en-AU" sz="4000" i="1" dirty="0" smtClean="0">
                <a:solidFill>
                  <a:schemeClr val="bg1"/>
                </a:solidFill>
              </a:rPr>
              <a:t> les </a:t>
            </a:r>
            <a:r>
              <a:rPr lang="en-AU" sz="4000" i="1" dirty="0" err="1" smtClean="0">
                <a:solidFill>
                  <a:schemeClr val="bg1"/>
                </a:solidFill>
              </a:rPr>
              <a:t>apôtres</a:t>
            </a:r>
            <a:r>
              <a:rPr lang="en-AU" sz="4000" i="1" dirty="0" smtClean="0">
                <a:solidFill>
                  <a:schemeClr val="bg1"/>
                </a:solidFill>
              </a:rPr>
              <a:t> </a:t>
            </a:r>
            <a:r>
              <a:rPr lang="en-AU" sz="4000" i="1" dirty="0" err="1" smtClean="0">
                <a:solidFill>
                  <a:schemeClr val="bg1"/>
                </a:solidFill>
              </a:rPr>
              <a:t>que</a:t>
            </a:r>
            <a:r>
              <a:rPr lang="en-AU" sz="4000" i="1" dirty="0" smtClean="0">
                <a:solidFill>
                  <a:schemeClr val="bg1"/>
                </a:solidFill>
              </a:rPr>
              <a:t> </a:t>
            </a:r>
            <a:r>
              <a:rPr lang="en-AU" sz="4000" i="1" dirty="0" err="1" smtClean="0">
                <a:solidFill>
                  <a:schemeClr val="bg1"/>
                </a:solidFill>
              </a:rPr>
              <a:t>leurs</a:t>
            </a:r>
            <a:r>
              <a:rPr lang="en-AU" sz="4000" i="1" dirty="0" smtClean="0">
                <a:solidFill>
                  <a:schemeClr val="bg1"/>
                </a:solidFill>
              </a:rPr>
              <a:t> </a:t>
            </a:r>
            <a:r>
              <a:rPr lang="en-AU" sz="4000" i="1" dirty="0" err="1" smtClean="0">
                <a:solidFill>
                  <a:schemeClr val="bg1"/>
                </a:solidFill>
              </a:rPr>
              <a:t>saintes</a:t>
            </a:r>
            <a:r>
              <a:rPr lang="en-AU" sz="4000" i="1" dirty="0" smtClean="0">
                <a:solidFill>
                  <a:schemeClr val="bg1"/>
                </a:solidFill>
              </a:rPr>
              <a:t> </a:t>
            </a:r>
            <a:r>
              <a:rPr lang="en-AU" sz="4000" i="1" dirty="0" err="1" smtClean="0">
                <a:solidFill>
                  <a:schemeClr val="bg1"/>
                </a:solidFill>
              </a:rPr>
              <a:t>bénédictions</a:t>
            </a:r>
            <a:r>
              <a:rPr lang="en-AU" sz="4000" i="1" dirty="0" smtClean="0">
                <a:solidFill>
                  <a:schemeClr val="bg1"/>
                </a:solidFill>
              </a:rPr>
              <a:t> </a:t>
            </a:r>
            <a:r>
              <a:rPr lang="en-AU" sz="4000" i="1" dirty="0" err="1" smtClean="0">
                <a:solidFill>
                  <a:schemeClr val="bg1"/>
                </a:solidFill>
              </a:rPr>
              <a:t>soient</a:t>
            </a:r>
            <a:r>
              <a:rPr lang="en-AU" sz="4000" i="1" dirty="0" smtClean="0">
                <a:solidFill>
                  <a:schemeClr val="bg1"/>
                </a:solidFill>
              </a:rPr>
              <a:t> avec nous </a:t>
            </a:r>
            <a:r>
              <a:rPr lang="en-AU" sz="4000" i="1" dirty="0" err="1" smtClean="0">
                <a:solidFill>
                  <a:schemeClr val="bg1"/>
                </a:solidFill>
              </a:rPr>
              <a:t>tous</a:t>
            </a:r>
            <a:r>
              <a:rPr lang="en-AU" sz="4000" i="1" dirty="0" smtClean="0">
                <a:solidFill>
                  <a:schemeClr val="bg1"/>
                </a:solidFill>
              </a:rPr>
              <a:t>, Amen</a:t>
            </a:r>
            <a:r>
              <a:rPr lang="en-AU" sz="4000" i="1" dirty="0">
                <a:solidFill>
                  <a:schemeClr val="bg1"/>
                </a:solidFill>
              </a:rPr>
              <a:t>.</a:t>
            </a:r>
          </a:p>
        </p:txBody>
      </p:sp>
      <p:sp>
        <p:nvSpPr>
          <p:cNvPr id="45424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dirty="0" smtClean="0">
                <a:solidFill>
                  <a:schemeClr val="bg1"/>
                </a:solidFill>
              </a:rPr>
              <a:t>PRAXIS</a:t>
            </a:r>
            <a:endParaRPr lang="en-US" sz="4000" dirty="0">
              <a:solidFill>
                <a:schemeClr val="bg1"/>
              </a:solidFill>
            </a:endParaRPr>
          </a:p>
        </p:txBody>
      </p:sp>
      <p:pic>
        <p:nvPicPr>
          <p:cNvPr id="454246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54246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4514" name="Group 2"/>
          <p:cNvGraphicFramePr>
            <a:graphicFrameLocks noGrp="1"/>
          </p:cNvGraphicFramePr>
          <p:nvPr/>
        </p:nvGraphicFramePr>
        <p:xfrm>
          <a:off x="107950" y="44450"/>
          <a:ext cx="9072563" cy="4885944"/>
        </p:xfrm>
        <a:graphic>
          <a:graphicData uri="http://schemas.openxmlformats.org/drawingml/2006/table">
            <a:tbl>
              <a:tblPr rtl="1"/>
              <a:tblGrid>
                <a:gridCol w="4464050"/>
                <a:gridCol w="4608513"/>
              </a:tblGrid>
              <a:tr h="4249738">
                <a:tc>
                  <a:txBody>
                    <a:bodyPr/>
                    <a:lstStyle/>
                    <a:p>
                      <a:pPr marL="0" marR="0" lvl="0" indent="0" algn="just"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dirty="0" err="1" smtClean="0">
                          <a:ln>
                            <a:noFill/>
                          </a:ln>
                          <a:solidFill>
                            <a:srgbClr val="FF9933"/>
                          </a:solidFill>
                          <a:effectLst/>
                          <a:latin typeface="Arial" charset="0"/>
                          <a:cs typeface="Arial" charset="0"/>
                        </a:rPr>
                        <a:t>الإبركسيس</a:t>
                      </a:r>
                      <a:r>
                        <a:rPr kumimoji="0" lang="ar-SA" sz="3200" b="0" i="0" u="sng" strike="noStrike" cap="none" normalizeH="0" baseline="0" dirty="0" smtClean="0">
                          <a:ln>
                            <a:noFill/>
                          </a:ln>
                          <a:solidFill>
                            <a:srgbClr val="FF9933"/>
                          </a:solidFill>
                          <a:effectLst/>
                          <a:latin typeface="Arial" charset="0"/>
                          <a:cs typeface="Arial" charset="0"/>
                        </a:rPr>
                        <a:t> فصل من أعمال آبائنا الرسل الأطهار</a:t>
                      </a:r>
                      <a:r>
                        <a:rPr kumimoji="0" lang="ar-EG" sz="3200" b="0" i="0" u="sng" strike="noStrike" cap="none" normalizeH="0" baseline="0" dirty="0" smtClean="0">
                          <a:ln>
                            <a:noFill/>
                          </a:ln>
                          <a:solidFill>
                            <a:srgbClr val="FF9933"/>
                          </a:solidFill>
                          <a:effectLst/>
                          <a:latin typeface="Arial" charset="0"/>
                          <a:cs typeface="Arial" charset="0"/>
                        </a:rPr>
                        <a:t> </a:t>
                      </a:r>
                      <a:r>
                        <a:rPr kumimoji="0" lang="ar-SA" sz="3200" b="0" i="0" u="sng" strike="noStrike" cap="none" normalizeH="0" baseline="0" dirty="0" smtClean="0">
                          <a:ln>
                            <a:noFill/>
                          </a:ln>
                          <a:solidFill>
                            <a:srgbClr val="FF9933"/>
                          </a:solidFill>
                          <a:effectLst/>
                          <a:latin typeface="Arial" charset="0"/>
                          <a:cs typeface="Arial" charset="0"/>
                        </a:rPr>
                        <a:t>(</a:t>
                      </a:r>
                      <a:r>
                        <a:rPr kumimoji="0" lang="en-US" sz="3200" b="0" i="0" u="sng" strike="noStrike" cap="none" normalizeH="0" baseline="0" dirty="0" smtClean="0">
                          <a:ln>
                            <a:noFill/>
                          </a:ln>
                          <a:solidFill>
                            <a:srgbClr val="FF9933"/>
                          </a:solidFill>
                          <a:effectLst/>
                          <a:latin typeface="Arial" charset="0"/>
                          <a:cs typeface="Times New Roman" pitchFamily="18" charset="0"/>
                        </a:rPr>
                        <a:t>1:1-14</a:t>
                      </a:r>
                      <a:r>
                        <a:rPr kumimoji="0" lang="ar-SA" sz="3200" b="0" i="0" u="sng" strike="noStrike" cap="none" normalizeH="0" baseline="0" dirty="0" smtClean="0">
                          <a:ln>
                            <a:noFill/>
                          </a:ln>
                          <a:solidFill>
                            <a:srgbClr val="FF9933"/>
                          </a:solidFill>
                          <a:effectLst/>
                          <a:latin typeface="Arial" charset="0"/>
                          <a:cs typeface="Arial" charset="0"/>
                        </a:rPr>
                        <a:t>)</a:t>
                      </a:r>
                      <a:endParaRPr kumimoji="0" lang="en-US" sz="32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95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الكلام الأول أنشأته يا </a:t>
                      </a:r>
                      <a:r>
                        <a:rPr kumimoji="0" lang="ar-SA" sz="3600" b="0" i="0" u="none" strike="noStrike" cap="none" normalizeH="0" baseline="0" dirty="0" err="1" smtClean="0">
                          <a:ln>
                            <a:noFill/>
                          </a:ln>
                          <a:solidFill>
                            <a:schemeClr val="bg1"/>
                          </a:solidFill>
                          <a:effectLst/>
                          <a:latin typeface="Arial" charset="0"/>
                          <a:cs typeface="Arial" charset="0"/>
                        </a:rPr>
                        <a:t>ثاوفيلس</a:t>
                      </a:r>
                      <a:r>
                        <a:rPr kumimoji="0" lang="ar-SA" sz="3600" b="0" i="0" u="none" strike="noStrike" cap="none" normalizeH="0" baseline="0" dirty="0" smtClean="0">
                          <a:ln>
                            <a:noFill/>
                          </a:ln>
                          <a:solidFill>
                            <a:schemeClr val="bg1"/>
                          </a:solidFill>
                          <a:effectLst/>
                          <a:latin typeface="Arial" charset="0"/>
                          <a:cs typeface="Arial" charset="0"/>
                        </a:rPr>
                        <a:t>، عن جميع ما ابتدأ يسوع يفعله ويعلِّم </a:t>
                      </a:r>
                      <a:r>
                        <a:rPr kumimoji="0" lang="ar-SA" sz="3600" b="0" i="0" u="none" strike="noStrike" cap="none" normalizeH="0" baseline="0" dirty="0" err="1" smtClean="0">
                          <a:ln>
                            <a:noFill/>
                          </a:ln>
                          <a:solidFill>
                            <a:schemeClr val="bg1"/>
                          </a:solidFill>
                          <a:effectLst/>
                          <a:latin typeface="Arial" charset="0"/>
                          <a:cs typeface="Arial" charset="0"/>
                        </a:rPr>
                        <a:t>به</a:t>
                      </a:r>
                      <a:r>
                        <a:rPr kumimoji="0" lang="ar-SA" sz="3600" b="0" i="0" u="none" strike="noStrike" cap="none" normalizeH="0" baseline="0" dirty="0" smtClean="0">
                          <a:ln>
                            <a:noFill/>
                          </a:ln>
                          <a:solidFill>
                            <a:schemeClr val="bg1"/>
                          </a:solidFill>
                          <a:effectLst/>
                          <a:latin typeface="Arial" charset="0"/>
                          <a:cs typeface="Arial" charset="0"/>
                        </a:rPr>
                        <a:t>، إلى اليوم </a:t>
                      </a:r>
                      <a:r>
                        <a:rPr kumimoji="0" lang="ar-SA" sz="3600" b="0" i="0" u="none" strike="noStrike" cap="none" normalizeH="0" baseline="0" dirty="0" err="1" smtClean="0">
                          <a:ln>
                            <a:noFill/>
                          </a:ln>
                          <a:solidFill>
                            <a:schemeClr val="bg1"/>
                          </a:solidFill>
                          <a:effectLst/>
                          <a:latin typeface="Arial" charset="0"/>
                          <a:cs typeface="Arial" charset="0"/>
                        </a:rPr>
                        <a:t>الذى</a:t>
                      </a:r>
                      <a:r>
                        <a:rPr kumimoji="0" lang="ar-SA" sz="3600" b="0" i="0" u="none" strike="noStrike" cap="none" normalizeH="0" baseline="0" dirty="0" smtClean="0">
                          <a:ln>
                            <a:noFill/>
                          </a:ln>
                          <a:solidFill>
                            <a:schemeClr val="bg1"/>
                          </a:solidFill>
                          <a:effectLst/>
                          <a:latin typeface="Arial" charset="0"/>
                          <a:cs typeface="Arial" charset="0"/>
                        </a:rPr>
                        <a:t> فيه صَعِدَ إلى السَّماء، بعدما أوصى بالرُّوح القدس الرُّسل الذين اختارهم. </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95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Times New Roman" pitchFamily="18" charset="0"/>
                        </a:rPr>
                        <a:t>Act</a:t>
                      </a:r>
                      <a:r>
                        <a:rPr kumimoji="0" lang="fr-CA" sz="2800" b="0" i="0" u="sng" strike="noStrike" cap="none" normalizeH="0" baseline="0" dirty="0" smtClean="0">
                          <a:ln>
                            <a:noFill/>
                          </a:ln>
                          <a:solidFill>
                            <a:srgbClr val="FF9933"/>
                          </a:solidFill>
                          <a:effectLst/>
                          <a:latin typeface="Arial" charset="0"/>
                          <a:cs typeface="Times New Roman" pitchFamily="18" charset="0"/>
                        </a:rPr>
                        <a:t>e</a:t>
                      </a:r>
                      <a:r>
                        <a:rPr kumimoji="0" lang="en-US" sz="2800" b="0" i="0" u="sng" strike="noStrike" cap="none" normalizeH="0" baseline="0" dirty="0" smtClean="0">
                          <a:ln>
                            <a:noFill/>
                          </a:ln>
                          <a:solidFill>
                            <a:srgbClr val="FF9933"/>
                          </a:solidFill>
                          <a:effectLst/>
                          <a:latin typeface="Arial" charset="0"/>
                          <a:cs typeface="Times New Roman" pitchFamily="18" charset="0"/>
                        </a:rPr>
                        <a:t>s 1:1-14</a:t>
                      </a:r>
                    </a:p>
                    <a:p>
                      <a:pPr marL="0" marR="0" lvl="0" indent="0" algn="just"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Théophile, j’ai parlé, dans mon premier livre, de tout ce que Jésus a commencé de faire et d’enseigner, 2  jusqu’au jour où il fut enlevé (au ciel), après avoir donné ses ordres, par le Saint–Esprit, aux apôtres qu’il avait choisis.</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544525" name="Rectangle 13"/>
          <p:cNvSpPr>
            <a:spLocks noGrp="1" noChangeArrowheads="1"/>
          </p:cNvSpPr>
          <p:nvPr>
            <p:ph type="ctrTitle"/>
          </p:nvPr>
        </p:nvSpPr>
        <p:spPr/>
        <p:txBody>
          <a:bodyPr/>
          <a:lstStyle/>
          <a:p>
            <a:r>
              <a:rPr lang="en-US"/>
              <a:t>16a</a:t>
            </a:r>
          </a:p>
        </p:txBody>
      </p:sp>
    </p:spTree>
  </p:cSld>
  <p:clrMapOvr>
    <a:masterClrMapping/>
  </p:clrMapOvr>
  <p:timing>
    <p:tnLst>
      <p:par>
        <p:cTn id="1" dur="indefinite" restart="never" nodeType="tmRoot"/>
      </p:par>
    </p:tnLst>
  </p:timing>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5538" name="Group 2"/>
          <p:cNvGraphicFramePr>
            <a:graphicFrameLocks noGrp="1"/>
          </p:cNvGraphicFramePr>
          <p:nvPr/>
        </p:nvGraphicFramePr>
        <p:xfrm>
          <a:off x="179512" y="1772816"/>
          <a:ext cx="8640961" cy="3169096"/>
        </p:xfrm>
        <a:graphic>
          <a:graphicData uri="http://schemas.openxmlformats.org/drawingml/2006/table">
            <a:tbl>
              <a:tblPr rtl="1"/>
              <a:tblGrid>
                <a:gridCol w="3950299"/>
                <a:gridCol w="4690662"/>
              </a:tblGrid>
              <a:tr h="3169096">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الذين ظهر لهم حيّاً بعد ما تألَّم بآياتٍ كثيرةٍ، وهو يظهر لهم أربعين يوماً، ويتكلَّم عن ملكوت اللهِ.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3 C’est à eux aussi qu’avec plusieurs preuves, il se présenta vivant, après avoir souffert, et leur apparut pendant quarante jours en parlant de ce qui concerne le royaume de Dieu. </a:t>
                      </a:r>
                      <a:endParaRPr kumimoji="0" lang="en-US"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6562" name="Group 2"/>
          <p:cNvGraphicFramePr>
            <a:graphicFrameLocks noGrp="1"/>
          </p:cNvGraphicFramePr>
          <p:nvPr/>
        </p:nvGraphicFramePr>
        <p:xfrm>
          <a:off x="288032" y="593184"/>
          <a:ext cx="8604448" cy="5212080"/>
        </p:xfrm>
        <a:graphic>
          <a:graphicData uri="http://schemas.openxmlformats.org/drawingml/2006/table">
            <a:tbl>
              <a:tblPr rtl="1"/>
              <a:tblGrid>
                <a:gridCol w="4128016"/>
                <a:gridCol w="4476432"/>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وفيما هو يأكل معهم</a:t>
                      </a:r>
                      <a:r>
                        <a:rPr kumimoji="0" lang="en-US"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أوصاهم أن لا يُفارقوا أورشليم، بل ينتظروا "موعد الآب الذى سمعتموه منِّي، لأن يوحنَّا عمَّد بالماء، وأمَّا أنتم فستُعَمَّدُونَ بالرُّوح القدس، وقد كان هذا ليس بعد أيام كثيرةٍ". </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 Comme il se trouvait avec eux, il leur recommanda de ne pas s’éloigner de Jérusalem, mais d’attendre la promesse du Père dont, leur </a:t>
                      </a:r>
                      <a:r>
                        <a:rPr kumimoji="0" lang="fr-FR" sz="2800" b="0" i="0" u="none" strike="noStrike" cap="none" normalizeH="0" baseline="0" dirty="0" err="1" smtClean="0">
                          <a:ln>
                            <a:noFill/>
                          </a:ln>
                          <a:solidFill>
                            <a:schemeClr val="bg1"/>
                          </a:solidFill>
                          <a:effectLst/>
                          <a:latin typeface="Arial" charset="0"/>
                          <a:cs typeface="Arial" charset="0"/>
                        </a:rPr>
                        <a:t>dit–il</a:t>
                      </a:r>
                      <a:r>
                        <a:rPr kumimoji="0" lang="fr-FR" sz="2800" b="0" i="0" u="none" strike="noStrike" cap="none" normalizeH="0" baseline="0" dirty="0" smtClean="0">
                          <a:ln>
                            <a:noFill/>
                          </a:ln>
                          <a:solidFill>
                            <a:schemeClr val="bg1"/>
                          </a:solidFill>
                          <a:effectLst/>
                          <a:latin typeface="Arial" charset="0"/>
                          <a:cs typeface="Arial" charset="0"/>
                        </a:rPr>
                        <a:t>, vous m’avez entendu parler ; 5  car Jean a baptisé d’eau, mais vous, dans peu de jours, vous serez baptisés d’Esprit Saint.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7586" name="Group 2"/>
          <p:cNvGraphicFramePr>
            <a:graphicFrameLocks noGrp="1"/>
          </p:cNvGraphicFramePr>
          <p:nvPr/>
        </p:nvGraphicFramePr>
        <p:xfrm>
          <a:off x="395536" y="836712"/>
          <a:ext cx="8388424" cy="4358640"/>
        </p:xfrm>
        <a:graphic>
          <a:graphicData uri="http://schemas.openxmlformats.org/drawingml/2006/table">
            <a:tbl>
              <a:tblPr rtl="1"/>
              <a:tblGrid>
                <a:gridCol w="4027035"/>
                <a:gridCol w="4361389"/>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أمَّا هم لما اجتمعوا كانوا يسألونه قائلين:" </a:t>
                      </a:r>
                      <a:r>
                        <a:rPr kumimoji="0" lang="ar-SA" sz="3600" b="0" i="0" u="none" strike="noStrike" cap="none" normalizeH="0" baseline="0" dirty="0" err="1" smtClean="0">
                          <a:ln>
                            <a:noFill/>
                          </a:ln>
                          <a:solidFill>
                            <a:schemeClr val="bg1"/>
                          </a:solidFill>
                          <a:effectLst/>
                          <a:latin typeface="Arial" charset="0"/>
                          <a:cs typeface="Arial" charset="0"/>
                        </a:rPr>
                        <a:t>ياربُّ</a:t>
                      </a:r>
                      <a:r>
                        <a:rPr kumimoji="0" lang="ar-SA" sz="3600" b="0" i="0" u="none" strike="noStrike" cap="none" normalizeH="0" baseline="0" dirty="0" smtClean="0">
                          <a:ln>
                            <a:noFill/>
                          </a:ln>
                          <a:solidFill>
                            <a:schemeClr val="bg1"/>
                          </a:solidFill>
                          <a:effectLst/>
                          <a:latin typeface="Arial" charset="0"/>
                          <a:cs typeface="Arial" charset="0"/>
                        </a:rPr>
                        <a:t>، هل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هذا الزمن تردُّ المُلكَ إلى إسرائيل؟ " فقال لهم: " ليس لكم أن تعرفوا الأزمنةَ والأوقاتِ التى جعلها الآبُ تحت سلطانهِ،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Eux donc, réunis, demandèrent : Seigneur, </a:t>
                      </a:r>
                      <a:r>
                        <a:rPr kumimoji="0" lang="fr-FR" sz="2800" b="0" i="0" u="none" strike="noStrike" cap="none" normalizeH="0" baseline="0" dirty="0" err="1" smtClean="0">
                          <a:ln>
                            <a:noFill/>
                          </a:ln>
                          <a:solidFill>
                            <a:schemeClr val="bg1"/>
                          </a:solidFill>
                          <a:effectLst/>
                          <a:latin typeface="Arial" charset="0"/>
                          <a:cs typeface="Arial" charset="0"/>
                        </a:rPr>
                        <a:t>est–ce</a:t>
                      </a:r>
                      <a:r>
                        <a:rPr kumimoji="0" lang="fr-FR" sz="2800" b="0" i="0" u="none" strike="noStrike" cap="none" normalizeH="0" baseline="0" dirty="0" smtClean="0">
                          <a:ln>
                            <a:noFill/>
                          </a:ln>
                          <a:solidFill>
                            <a:schemeClr val="bg1"/>
                          </a:solidFill>
                          <a:effectLst/>
                          <a:latin typeface="Arial" charset="0"/>
                          <a:cs typeface="Arial" charset="0"/>
                        </a:rPr>
                        <a:t> en ce temps que tu rétabliras le royaume pour Israël ? 7  Il leur répondit : Ce n’est pas à vous de connaître les temps ou les moments que le Père a fixés de sa propre autorité.</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8610" name="Group 2"/>
          <p:cNvGraphicFramePr>
            <a:graphicFrameLocks noGrp="1"/>
          </p:cNvGraphicFramePr>
          <p:nvPr/>
        </p:nvGraphicFramePr>
        <p:xfrm>
          <a:off x="323528" y="1052736"/>
          <a:ext cx="8532440" cy="4785360"/>
        </p:xfrm>
        <a:graphic>
          <a:graphicData uri="http://schemas.openxmlformats.org/drawingml/2006/table">
            <a:tbl>
              <a:tblPr rtl="1"/>
              <a:tblGrid>
                <a:gridCol w="4148070"/>
                <a:gridCol w="438437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ولكنَّكم ستنالون قوَّةً مَتَى حلَّ الرُّوح القدس عليكم، وتكونون لي شهوداً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أورشليم وفي كلِّ اليهوديَّة </a:t>
                      </a:r>
                      <a:r>
                        <a:rPr kumimoji="0" lang="ar-SA" sz="3600" b="0" i="0" u="none" strike="noStrike" cap="none" normalizeH="0" baseline="0" dirty="0" err="1" smtClean="0">
                          <a:ln>
                            <a:noFill/>
                          </a:ln>
                          <a:solidFill>
                            <a:schemeClr val="bg1"/>
                          </a:solidFill>
                          <a:effectLst/>
                          <a:latin typeface="Arial" charset="0"/>
                          <a:cs typeface="Arial" charset="0"/>
                        </a:rPr>
                        <a:t>والسَّامرة</a:t>
                      </a:r>
                      <a:r>
                        <a:rPr kumimoji="0" lang="ar-SA" sz="3600" b="0" i="0" u="none" strike="noStrike" cap="none" normalizeH="0" baseline="0" dirty="0" smtClean="0">
                          <a:ln>
                            <a:noFill/>
                          </a:ln>
                          <a:solidFill>
                            <a:schemeClr val="bg1"/>
                          </a:solidFill>
                          <a:effectLst/>
                          <a:latin typeface="Arial" charset="0"/>
                          <a:cs typeface="Arial" charset="0"/>
                        </a:rPr>
                        <a:t> وإلى أقصى الأرضِ ". ولمَّا قال هذا ارتفع وهم ينظرون. </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8 Mais vous recevrez une puissance, celle du Saint–Esprit survenant sur vous, et vous serez mes témoins à Jérusalem, dans toute la Judée, dans la Samarie et jusqu’aux extrémités de la terre. 9 Après avoir dit cela, il fut élevé pendant qu’ils le regardaient,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9634" name="Group 2"/>
          <p:cNvGraphicFramePr>
            <a:graphicFrameLocks noGrp="1"/>
          </p:cNvGraphicFramePr>
          <p:nvPr/>
        </p:nvGraphicFramePr>
        <p:xfrm>
          <a:off x="359023" y="908720"/>
          <a:ext cx="8605465" cy="5138928"/>
        </p:xfrm>
        <a:graphic>
          <a:graphicData uri="http://schemas.openxmlformats.org/drawingml/2006/table">
            <a:tbl>
              <a:tblPr rtl="1"/>
              <a:tblGrid>
                <a:gridCol w="4114039"/>
                <a:gridCol w="449142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وأخذته سحابةٌ عـن أعينهم. وفيما هـم يشخصون وهو صاعدٌ إلى السَّماء، إذا رجلان قد وقفا بهم بلباس أبيضَ، وقالا: " أيُّها الرِّجال الجليليُّون، ما بالكم واقفين تنظرون إلى السَّماء؟ </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et une nuée le déroba à leurs yeux. 10 Et comme ils avaient les regards fixés vers le ciel pendant qu’il s’en allait, voici que deux hommes, en vêtements blancs, se présentèrent à eux et dirent : 11  Vous Galiléens, pourquoi vous </a:t>
                      </a:r>
                      <a:r>
                        <a:rPr kumimoji="0" lang="fr-FR" sz="2800" b="0" i="0" u="none" strike="noStrike" cap="none" normalizeH="0" baseline="0" dirty="0" err="1" smtClean="0">
                          <a:ln>
                            <a:noFill/>
                          </a:ln>
                          <a:solidFill>
                            <a:schemeClr val="bg1"/>
                          </a:solidFill>
                          <a:effectLst/>
                          <a:latin typeface="Arial" charset="0"/>
                          <a:cs typeface="Arial" charset="0"/>
                        </a:rPr>
                        <a:t>arrêtez–vous</a:t>
                      </a:r>
                      <a:r>
                        <a:rPr kumimoji="0" lang="fr-FR" sz="2800" b="0" i="0" u="none" strike="noStrike" cap="none" normalizeH="0" baseline="0" dirty="0" smtClean="0">
                          <a:ln>
                            <a:noFill/>
                          </a:ln>
                          <a:solidFill>
                            <a:schemeClr val="bg1"/>
                          </a:solidFill>
                          <a:effectLst/>
                          <a:latin typeface="Arial" charset="0"/>
                          <a:cs typeface="Arial" charset="0"/>
                        </a:rPr>
                        <a:t> à regarder au ciel ?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0658" name="Group 2"/>
          <p:cNvGraphicFramePr>
            <a:graphicFrameLocks noGrp="1"/>
          </p:cNvGraphicFramePr>
          <p:nvPr/>
        </p:nvGraphicFramePr>
        <p:xfrm>
          <a:off x="251520" y="764704"/>
          <a:ext cx="8640961" cy="4785360"/>
        </p:xfrm>
        <a:graphic>
          <a:graphicData uri="http://schemas.openxmlformats.org/drawingml/2006/table">
            <a:tbl>
              <a:tblPr rtl="1"/>
              <a:tblGrid>
                <a:gridCol w="4271867"/>
                <a:gridCol w="436909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إن يسوع هذا </a:t>
                      </a:r>
                      <a:r>
                        <a:rPr kumimoji="0" lang="ar-SA" sz="3600" b="0" i="0" u="none" strike="noStrike" cap="none" normalizeH="0" baseline="0" dirty="0" err="1" smtClean="0">
                          <a:ln>
                            <a:noFill/>
                          </a:ln>
                          <a:solidFill>
                            <a:schemeClr val="bg1"/>
                          </a:solidFill>
                          <a:effectLst/>
                          <a:latin typeface="Arial" charset="0"/>
                          <a:cs typeface="Arial" charset="0"/>
                        </a:rPr>
                        <a:t>الذى</a:t>
                      </a:r>
                      <a:r>
                        <a:rPr kumimoji="0" lang="ar-SA" sz="3600" b="0" i="0" u="none" strike="noStrike" cap="none" normalizeH="0" baseline="0" dirty="0" smtClean="0">
                          <a:ln>
                            <a:noFill/>
                          </a:ln>
                          <a:solidFill>
                            <a:schemeClr val="bg1"/>
                          </a:solidFill>
                          <a:effectLst/>
                          <a:latin typeface="Arial" charset="0"/>
                          <a:cs typeface="Arial" charset="0"/>
                        </a:rPr>
                        <a:t> صعدَ إلى السَّماء عنكم هكذا يأتي كما رأيتموه مُنطلقاً إلى السَّماء ". حينئذٍ رجعوا إلى أورشليم من الجبل الذي يُدعَى جبل الزَّيتون، الذي هو بالقرب من أورشليم على سفر سبتٍ. </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Ce Jésus, qui a été enlevé au ciel du milieu de vous, reviendra de la même manière dont vous l’avez vu aller au ciel.12 Alors ils retournèrent à Jérusalem, depuis le mont appelé des Oliviers, qui est près de Jérusalem, à la distance d’un chemin de sabbat.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1682" name="Group 2"/>
          <p:cNvGraphicFramePr>
            <a:graphicFrameLocks noGrp="1"/>
          </p:cNvGraphicFramePr>
          <p:nvPr/>
        </p:nvGraphicFramePr>
        <p:xfrm>
          <a:off x="323528" y="188640"/>
          <a:ext cx="8640961" cy="6492240"/>
        </p:xfrm>
        <a:graphic>
          <a:graphicData uri="http://schemas.openxmlformats.org/drawingml/2006/table">
            <a:tbl>
              <a:tblPr rtl="1"/>
              <a:tblGrid>
                <a:gridCol w="4158007"/>
                <a:gridCol w="448295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ولمَّا دخلوا صعدوا إلى العِلِّيَّة التي كانوا يقيمون فيها: بطرس ويوحنَّا ويعقوب </a:t>
                      </a:r>
                      <a:r>
                        <a:rPr kumimoji="0" lang="ar-SA" sz="3600" b="0" i="0" u="none" strike="noStrike" cap="none" normalizeH="0" baseline="0" dirty="0" err="1" smtClean="0">
                          <a:ln>
                            <a:noFill/>
                          </a:ln>
                          <a:solidFill>
                            <a:schemeClr val="bg1"/>
                          </a:solidFill>
                          <a:effectLst/>
                          <a:latin typeface="Arial" charset="0"/>
                          <a:cs typeface="Arial" charset="0"/>
                        </a:rPr>
                        <a:t>وأندراوس</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وفيلبُّس</a:t>
                      </a:r>
                      <a:r>
                        <a:rPr kumimoji="0" lang="ar-SA" sz="3600" b="0" i="0" u="none" strike="noStrike" cap="none" normalizeH="0" baseline="0" dirty="0" smtClean="0">
                          <a:ln>
                            <a:noFill/>
                          </a:ln>
                          <a:solidFill>
                            <a:schemeClr val="bg1"/>
                          </a:solidFill>
                          <a:effectLst/>
                          <a:latin typeface="Arial" charset="0"/>
                          <a:cs typeface="Arial" charset="0"/>
                        </a:rPr>
                        <a:t> وتوما </a:t>
                      </a:r>
                      <a:r>
                        <a:rPr kumimoji="0" lang="ar-SA" sz="3600" b="0" i="0" u="none" strike="noStrike" cap="none" normalizeH="0" baseline="0" dirty="0" err="1" smtClean="0">
                          <a:ln>
                            <a:noFill/>
                          </a:ln>
                          <a:solidFill>
                            <a:schemeClr val="bg1"/>
                          </a:solidFill>
                          <a:effectLst/>
                          <a:latin typeface="Arial" charset="0"/>
                          <a:cs typeface="Arial" charset="0"/>
                        </a:rPr>
                        <a:t>وبرثولماوس</a:t>
                      </a:r>
                      <a:r>
                        <a:rPr kumimoji="0" lang="ar-SA" sz="3600" b="0" i="0" u="none" strike="noStrike" cap="none" normalizeH="0" baseline="0" dirty="0" smtClean="0">
                          <a:ln>
                            <a:noFill/>
                          </a:ln>
                          <a:solidFill>
                            <a:schemeClr val="bg1"/>
                          </a:solidFill>
                          <a:effectLst/>
                          <a:latin typeface="Arial" charset="0"/>
                          <a:cs typeface="Arial" charset="0"/>
                        </a:rPr>
                        <a:t> ومتَّى ويعقوب بن </a:t>
                      </a:r>
                      <a:r>
                        <a:rPr kumimoji="0" lang="ar-SA" sz="3600" b="0" i="0" u="none" strike="noStrike" cap="none" normalizeH="0" baseline="0" dirty="0" err="1" smtClean="0">
                          <a:ln>
                            <a:noFill/>
                          </a:ln>
                          <a:solidFill>
                            <a:schemeClr val="bg1"/>
                          </a:solidFill>
                          <a:effectLst/>
                          <a:latin typeface="Arial" charset="0"/>
                          <a:cs typeface="Arial" charset="0"/>
                        </a:rPr>
                        <a:t>حلفى</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وسمعان</a:t>
                      </a:r>
                      <a:r>
                        <a:rPr kumimoji="0" lang="ar-SA" sz="3600" b="0" i="0" u="none" strike="noStrike" cap="none" normalizeH="0" baseline="0" dirty="0" smtClean="0">
                          <a:ln>
                            <a:noFill/>
                          </a:ln>
                          <a:solidFill>
                            <a:schemeClr val="bg1"/>
                          </a:solidFill>
                          <a:effectLst/>
                          <a:latin typeface="Arial" charset="0"/>
                          <a:cs typeface="Arial" charset="0"/>
                        </a:rPr>
                        <a:t> الغيور ويهوذا أخو يعقوب. </a:t>
                      </a:r>
                      <a:endParaRPr kumimoji="0" lang="ar-EG"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هؤلاء كلُّهم كانوا يواظبون بنفسٍ واحدةٍ على </a:t>
                      </a:r>
                      <a:r>
                        <a:rPr kumimoji="0" lang="ar-SA" sz="3600" b="0" i="0" u="none" strike="noStrike" cap="none" normalizeH="0" baseline="0" dirty="0" err="1" smtClean="0">
                          <a:ln>
                            <a:noFill/>
                          </a:ln>
                          <a:solidFill>
                            <a:schemeClr val="bg1"/>
                          </a:solidFill>
                          <a:effectLst/>
                          <a:latin typeface="Arial" charset="0"/>
                          <a:cs typeface="Arial" charset="0"/>
                        </a:rPr>
                        <a:t>الصَّلوة</a:t>
                      </a:r>
                      <a:r>
                        <a:rPr kumimoji="0" lang="ar-SA" sz="3600" b="0" i="0" u="none" strike="noStrike" cap="none" normalizeH="0" baseline="0" dirty="0" smtClean="0">
                          <a:ln>
                            <a:noFill/>
                          </a:ln>
                          <a:solidFill>
                            <a:schemeClr val="bg1"/>
                          </a:solidFill>
                          <a:effectLst/>
                          <a:latin typeface="Arial" charset="0"/>
                          <a:cs typeface="Arial" charset="0"/>
                        </a:rPr>
                        <a:t> مع نساءٍ، ومريم أُمِّ يسوع، وإخوته</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13  Quand ils furent entrés, ils montèrent dans la chambre haute où ils se tenaient d’ordinaire ; c’étaient Pierre, Jean, Jacques et André, Philippe et Thomas, Barthélemy et Matthieu, Jacques fils d’Alphée, Simon le zélote et Jude fils de Jacques. 14 Tous d’un commun accord persévéraient dans la prière, avec les femmes, avec Marie, mère de Jésus, et avec ses frères.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3730" name="Rectangle 2"/>
          <p:cNvSpPr>
            <a:spLocks noChangeArrowheads="1"/>
          </p:cNvSpPr>
          <p:nvPr/>
        </p:nvSpPr>
        <p:spPr bwMode="auto">
          <a:xfrm>
            <a:off x="250825" y="508000"/>
            <a:ext cx="8642350" cy="3970318"/>
          </a:xfrm>
          <a:prstGeom prst="rect">
            <a:avLst/>
          </a:prstGeom>
          <a:noFill/>
          <a:ln w="9525">
            <a:noFill/>
            <a:miter lim="800000"/>
            <a:headEnd/>
            <a:tailEnd/>
          </a:ln>
          <a:effectLst/>
        </p:spPr>
        <p:txBody>
          <a:bodyPr>
            <a:spAutoFit/>
          </a:bodyPr>
          <a:lstStyle/>
          <a:p>
            <a:pPr algn="ctr"/>
            <a:endParaRPr lang="en-US" sz="3600" dirty="0">
              <a:solidFill>
                <a:srgbClr val="FF9900"/>
              </a:solidFill>
            </a:endParaRPr>
          </a:p>
          <a:p>
            <a:pPr algn="ctr"/>
            <a:r>
              <a:rPr lang="ar-SA" sz="3600" dirty="0">
                <a:solidFill>
                  <a:srgbClr val="FF9900"/>
                </a:solidFill>
              </a:rPr>
              <a:t>لم تَزَلْ كَلِمَةُ الربِّ تَنمُو وتكثر </a:t>
            </a:r>
            <a:r>
              <a:rPr lang="ar-SA" sz="3600" dirty="0" err="1">
                <a:solidFill>
                  <a:srgbClr val="FF9900"/>
                </a:solidFill>
              </a:rPr>
              <a:t>وتَعتَزوتَثبت</a:t>
            </a:r>
            <a:r>
              <a:rPr lang="ar-SA" sz="3600" dirty="0">
                <a:solidFill>
                  <a:srgbClr val="FF9900"/>
                </a:solidFill>
              </a:rPr>
              <a:t>، في بيعة اللـه المُقدَّسة. آمين.</a:t>
            </a:r>
            <a:endParaRPr lang="en-CA" sz="3600" dirty="0">
              <a:solidFill>
                <a:srgbClr val="FF9900"/>
              </a:solidFill>
            </a:endParaRPr>
          </a:p>
          <a:p>
            <a:pPr algn="ctr"/>
            <a:endParaRPr lang="en-CA" sz="36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4754" name="Rectangle 2"/>
          <p:cNvSpPr>
            <a:spLocks noGrp="1" noChangeArrowheads="1"/>
          </p:cNvSpPr>
          <p:nvPr>
            <p:ph type="title"/>
          </p:nvPr>
        </p:nvSpPr>
        <p:spPr>
          <a:xfrm>
            <a:off x="468313" y="981075"/>
            <a:ext cx="8229600" cy="2016125"/>
          </a:xfrm>
        </p:spPr>
        <p:txBody>
          <a:bodyPr/>
          <a:lstStyle/>
          <a:p>
            <a:pPr rtl="0"/>
            <a:r>
              <a:rPr lang="en-CA" sz="4000" dirty="0">
                <a:solidFill>
                  <a:schemeClr val="bg1"/>
                </a:solidFill>
              </a:rPr>
              <a:t/>
            </a:r>
            <a:br>
              <a:rPr lang="en-CA" sz="4000" dirty="0">
                <a:solidFill>
                  <a:schemeClr val="bg1"/>
                </a:solidFill>
              </a:rPr>
            </a:br>
            <a:r>
              <a:rPr lang="ar-EG" sz="7200" dirty="0" err="1">
                <a:solidFill>
                  <a:schemeClr val="bg1"/>
                </a:solidFill>
              </a:rPr>
              <a:t>السنكسار</a:t>
            </a:r>
            <a:r>
              <a:rPr lang="ar-EG" sz="7200" dirty="0">
                <a:solidFill>
                  <a:schemeClr val="bg1"/>
                </a:solidFill>
              </a:rPr>
              <a:t/>
            </a:r>
            <a:br>
              <a:rPr lang="ar-EG" sz="7200" dirty="0">
                <a:solidFill>
                  <a:schemeClr val="bg1"/>
                </a:solidFill>
              </a:rPr>
            </a:br>
            <a:r>
              <a:rPr lang="fr-CA" sz="6600" dirty="0">
                <a:solidFill>
                  <a:schemeClr val="bg1"/>
                </a:solidFill>
              </a:rPr>
              <a:t>LE </a:t>
            </a:r>
            <a:r>
              <a:rPr lang="fr-CA" sz="6600" dirty="0" smtClean="0">
                <a:solidFill>
                  <a:schemeClr val="bg1"/>
                </a:solidFill>
              </a:rPr>
              <a:t>SYNAXAIRE</a:t>
            </a:r>
            <a:endParaRPr lang="en-CA" sz="6600" dirty="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smtClean="0"/>
              <a:t>Retour à la </a:t>
            </a:r>
            <a:r>
              <a:rPr lang="en-CA" sz="2000" b="1" dirty="0" err="1" smtClean="0"/>
              <a:t>liturgie</a:t>
            </a:r>
            <a:r>
              <a:rPr lang="en-CA" sz="2000" b="1" dirty="0" smtClean="0"/>
              <a:t> (AGIOS </a:t>
            </a:r>
            <a:r>
              <a:rPr lang="en-CA" sz="2000" b="1" dirty="0"/>
              <a:t>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5778" name="Rectangle 2"/>
          <p:cNvSpPr>
            <a:spLocks noChangeArrowheads="1"/>
          </p:cNvSpPr>
          <p:nvPr/>
        </p:nvSpPr>
        <p:spPr bwMode="auto">
          <a:xfrm>
            <a:off x="755650" y="1557338"/>
            <a:ext cx="7920038" cy="3477875"/>
          </a:xfrm>
          <a:prstGeom prst="rect">
            <a:avLst/>
          </a:prstGeom>
          <a:noFill/>
          <a:ln w="9525">
            <a:noFill/>
            <a:miter lim="800000"/>
            <a:headEnd/>
            <a:tailEnd/>
          </a:ln>
          <a:effectLst/>
        </p:spPr>
        <p:txBody>
          <a:bodyPr>
            <a:spAutoFit/>
          </a:bodyPr>
          <a:lstStyle/>
          <a:p>
            <a:pPr algn="ctr" rtl="0"/>
            <a:endParaRPr lang="en-US" sz="4400" dirty="0">
              <a:solidFill>
                <a:srgbClr val="FF9933"/>
              </a:solidFill>
            </a:endParaRPr>
          </a:p>
          <a:p>
            <a:pPr algn="ctr"/>
            <a:r>
              <a:rPr lang="ar-EG" sz="4400" dirty="0">
                <a:solidFill>
                  <a:srgbClr val="FF9933"/>
                </a:solidFill>
              </a:rPr>
              <a:t>مزمور </a:t>
            </a:r>
            <a:r>
              <a:rPr lang="ar-EG" sz="4400" dirty="0" err="1">
                <a:solidFill>
                  <a:srgbClr val="FF9933"/>
                </a:solidFill>
              </a:rPr>
              <a:t>و</a:t>
            </a:r>
            <a:r>
              <a:rPr lang="ar-EG" sz="4400" dirty="0">
                <a:solidFill>
                  <a:srgbClr val="FF9933"/>
                </a:solidFill>
              </a:rPr>
              <a:t> أنجيل  القداس</a:t>
            </a:r>
          </a:p>
          <a:p>
            <a:pPr algn="ctr"/>
            <a:endParaRPr lang="en-CA" sz="4400" dirty="0">
              <a:solidFill>
                <a:srgbClr val="FF9933"/>
              </a:solidFill>
            </a:endParaRPr>
          </a:p>
          <a:p>
            <a:pPr algn="ctr"/>
            <a:r>
              <a:rPr lang="fr-CA" sz="4400" dirty="0">
                <a:solidFill>
                  <a:srgbClr val="FF9933"/>
                </a:solidFill>
              </a:rPr>
              <a:t>Psaume et Évangile</a:t>
            </a:r>
          </a:p>
          <a:p>
            <a:pPr algn="ctr"/>
            <a:r>
              <a:rPr lang="fr-CA" sz="4400" dirty="0">
                <a:solidFill>
                  <a:srgbClr val="FF9933"/>
                </a:solidFill>
              </a:rPr>
              <a:t> de la messe</a:t>
            </a:r>
          </a:p>
        </p:txBody>
      </p:sp>
    </p:spTree>
  </p:cSld>
  <p:clrMapOvr>
    <a:masterClrMapping/>
  </p:clrMapOvr>
  <p:timing>
    <p:tnLst>
      <p:par>
        <p:cTn id="1" dur="indefinite" restart="never" nodeType="tmRoot"/>
      </p:par>
    </p:tnLst>
  </p:timing>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6802" name="Group 2"/>
          <p:cNvGraphicFramePr>
            <a:graphicFrameLocks noGrp="1"/>
          </p:cNvGraphicFramePr>
          <p:nvPr/>
        </p:nvGraphicFramePr>
        <p:xfrm>
          <a:off x="179512" y="278480"/>
          <a:ext cx="8856985" cy="5382768"/>
        </p:xfrm>
        <a:graphic>
          <a:graphicData uri="http://schemas.openxmlformats.org/drawingml/2006/table">
            <a:tbl>
              <a:tblPr rtl="1"/>
              <a:tblGrid>
                <a:gridCol w="3868355"/>
                <a:gridCol w="498863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dirty="0" smtClean="0">
                          <a:ln>
                            <a:noFill/>
                          </a:ln>
                          <a:solidFill>
                            <a:srgbClr val="FF9933"/>
                          </a:solidFill>
                          <a:effectLst/>
                          <a:latin typeface="Arial" charset="0"/>
                          <a:cs typeface="Arial" charset="0"/>
                        </a:rPr>
                        <a:t>مزمور </a:t>
                      </a:r>
                      <a:r>
                        <a:rPr kumimoji="0" lang="en-US" sz="4000" b="0" i="0" u="sng" strike="noStrike" cap="none" normalizeH="0" baseline="0" dirty="0" smtClean="0">
                          <a:ln>
                            <a:noFill/>
                          </a:ln>
                          <a:solidFill>
                            <a:srgbClr val="FF9933"/>
                          </a:solidFill>
                          <a:effectLst/>
                          <a:latin typeface="Arial" charset="0"/>
                          <a:cs typeface="Arial" charset="0"/>
                        </a:rPr>
                        <a:t>45:12-13</a:t>
                      </a:r>
                      <a:r>
                        <a:rPr kumimoji="0" lang="ar-EG" sz="4000" b="0" i="0" u="sng" strike="noStrike" cap="none" normalizeH="0" baseline="0" dirty="0" smtClean="0">
                          <a:ln>
                            <a:noFill/>
                          </a:ln>
                          <a:solidFill>
                            <a:srgbClr val="FF9933"/>
                          </a:solidFill>
                          <a:effectLst/>
                          <a:latin typeface="Arial" charset="0"/>
                          <a:cs typeface="Arial" charset="0"/>
                        </a:rPr>
                        <a:t> </a:t>
                      </a:r>
                      <a:endParaRPr kumimoji="0" lang="en-US" sz="40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ولهُ تسجُد بناتُ صور بالهدايا. ويتلقونَ وجهَهُ أغنياءُ شعبِ الأرض. كلُّ مجدِ ابنة الملك مِن داخلٍ. منسوجة بذهب ملابسها.  </a:t>
                      </a:r>
                      <a:r>
                        <a:rPr kumimoji="0" lang="ar-SA" sz="3600" b="0" i="0" u="none" strike="noStrike" cap="none" normalizeH="0" baseline="0" dirty="0" err="1"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4000" b="0" i="0" u="sng" strike="noStrike" cap="none" normalizeH="0" baseline="0" dirty="0" smtClean="0">
                          <a:ln>
                            <a:noFill/>
                          </a:ln>
                          <a:solidFill>
                            <a:srgbClr val="FF9933"/>
                          </a:solidFill>
                          <a:effectLst/>
                          <a:latin typeface="Arial" charset="0"/>
                          <a:cs typeface="Arial" charset="0"/>
                        </a:rPr>
                        <a:t>Psaume </a:t>
                      </a:r>
                      <a:r>
                        <a:rPr kumimoji="0" lang="en-US" sz="4000" b="0" i="0" u="sng" strike="noStrike" cap="none" normalizeH="0" baseline="0" dirty="0" smtClean="0">
                          <a:ln>
                            <a:noFill/>
                          </a:ln>
                          <a:solidFill>
                            <a:srgbClr val="FF9933"/>
                          </a:solidFill>
                          <a:effectLst/>
                          <a:latin typeface="Arial" charset="0"/>
                          <a:cs typeface="Arial" charset="0"/>
                        </a:rPr>
                        <a:t>45:12-13</a:t>
                      </a:r>
                      <a:r>
                        <a:rPr kumimoji="0" lang="fr-FR" sz="3200" b="0" i="0" u="none" strike="noStrike" cap="none" normalizeH="0" baseline="0" dirty="0" smtClean="0">
                          <a:ln>
                            <a:noFill/>
                          </a:ln>
                          <a:solidFill>
                            <a:schemeClr val="bg1"/>
                          </a:solidFill>
                          <a:effectLst/>
                          <a:latin typeface="Arial" charset="0"/>
                          <a:cs typeface="Arial" charset="0"/>
                        </a:rPr>
                        <a:t>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3200" b="0" i="0" u="none" strike="noStrike" cap="none" normalizeH="0" baseline="0" dirty="0" smtClean="0">
                          <a:ln>
                            <a:noFill/>
                          </a:ln>
                          <a:solidFill>
                            <a:schemeClr val="bg1"/>
                          </a:solidFill>
                          <a:effectLst/>
                          <a:latin typeface="Arial" charset="0"/>
                          <a:cs typeface="Arial" charset="0"/>
                        </a:rPr>
                        <a:t>12 Et, avec des présents, la fille de Tyr, Les plus riches du peuple rechercheront ta faveur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3200" b="0" i="0" u="none" strike="noStrike" cap="none" normalizeH="0" baseline="0" dirty="0" smtClean="0">
                          <a:ln>
                            <a:noFill/>
                          </a:ln>
                          <a:solidFill>
                            <a:schemeClr val="bg1"/>
                          </a:solidFill>
                          <a:effectLst/>
                          <a:latin typeface="Arial" charset="0"/>
                          <a:cs typeface="Arial" charset="0"/>
                        </a:rPr>
                        <a:t>13 Toute glorieuse est la fille du roi dans l’intérieur (du palais); Son vêtement est fait de broderies d’or.</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dirty="0" smtClean="0">
                          <a:ln>
                            <a:noFill/>
                          </a:ln>
                          <a:solidFill>
                            <a:schemeClr val="bg1"/>
                          </a:solidFill>
                          <a:effectLst/>
                          <a:latin typeface="Arial" charset="0"/>
                          <a:cs typeface="Arial" charset="0"/>
                        </a:rPr>
                        <a:t>Alléluia</a:t>
                      </a:r>
                      <a:r>
                        <a:rPr kumimoji="0" lang="en-US" sz="2800" b="0" i="0" u="none" strike="noStrike" cap="none" normalizeH="0" baseline="0" dirty="0" smtClean="0">
                          <a:ln>
                            <a:noFill/>
                          </a:ln>
                          <a:solidFill>
                            <a:schemeClr val="bg1"/>
                          </a:solidFill>
                          <a:effectLst/>
                          <a:latin typeface="Arial" charset="0"/>
                          <a:cs typeface="Arial" charset="0"/>
                        </a:rPr>
                        <a:t>.</a:t>
                      </a:r>
                      <a:endParaRPr kumimoji="0" lang="fr-CA"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556813" name="Rectangle 13"/>
          <p:cNvSpPr>
            <a:spLocks noGrp="1" noChangeArrowheads="1"/>
          </p:cNvSpPr>
          <p:nvPr>
            <p:ph type="ctrTitle"/>
          </p:nvPr>
        </p:nvSpPr>
        <p:spPr>
          <a:xfrm>
            <a:off x="323528" y="0"/>
            <a:ext cx="647700" cy="476250"/>
          </a:xfrm>
        </p:spPr>
        <p:txBody>
          <a:bodyPr/>
          <a:lstStyle/>
          <a:p>
            <a:r>
              <a:rPr lang="en-US"/>
              <a:t>16pg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7826" name="Group 2"/>
          <p:cNvGraphicFramePr>
            <a:graphicFrameLocks noGrp="1"/>
          </p:cNvGraphicFramePr>
          <p:nvPr/>
        </p:nvGraphicFramePr>
        <p:xfrm>
          <a:off x="34925" y="44450"/>
          <a:ext cx="9074150" cy="6358128"/>
        </p:xfrm>
        <a:graphic>
          <a:graphicData uri="http://schemas.openxmlformats.org/drawingml/2006/table">
            <a:tbl>
              <a:tblPr rtl="1"/>
              <a:tblGrid>
                <a:gridCol w="4683345"/>
                <a:gridCol w="4390805"/>
              </a:tblGrid>
              <a:tr h="4570413">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dirty="0" smtClean="0">
                          <a:ln>
                            <a:noFill/>
                          </a:ln>
                          <a:solidFill>
                            <a:srgbClr val="FF9933"/>
                          </a:solidFill>
                          <a:effectLst/>
                          <a:latin typeface="Arial" charset="0"/>
                          <a:cs typeface="Arial" charset="0"/>
                        </a:rPr>
                        <a:t>لوقا </a:t>
                      </a:r>
                      <a:r>
                        <a:rPr kumimoji="0" lang="en-US" sz="4000" b="0" i="0" u="sng" strike="noStrike" cap="none" normalizeH="0" baseline="0" dirty="0" smtClean="0">
                          <a:ln>
                            <a:noFill/>
                          </a:ln>
                          <a:solidFill>
                            <a:srgbClr val="FF9933"/>
                          </a:solidFill>
                          <a:effectLst/>
                          <a:latin typeface="Arial" charset="0"/>
                          <a:cs typeface="Arial" charset="0"/>
                        </a:rPr>
                        <a:t>) </a:t>
                      </a:r>
                      <a:r>
                        <a:rPr kumimoji="0" lang="ar-EG" sz="4000" b="0" i="0" u="sng" strike="noStrike" cap="none" normalizeH="0" baseline="0" dirty="0" smtClean="0">
                          <a:ln>
                            <a:noFill/>
                          </a:ln>
                          <a:solidFill>
                            <a:srgbClr val="FF9933"/>
                          </a:solidFill>
                          <a:effectLst/>
                          <a:latin typeface="Arial" charset="0"/>
                          <a:cs typeface="Arial" charset="0"/>
                        </a:rPr>
                        <a:t> 1 : 39 -56 )</a:t>
                      </a: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فقامت مريم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تلك الأيَّام وذهبت بسرعةٍ إلى الجبل إلى مدينة يهوذا، ودخلت بيت زكريَّا وسلَّمت على </a:t>
                      </a:r>
                      <a:r>
                        <a:rPr kumimoji="0" lang="ar-SA" sz="3600" b="0" i="0" u="none" strike="noStrike" cap="none" normalizeH="0" baseline="0" dirty="0" err="1" smtClean="0">
                          <a:ln>
                            <a:noFill/>
                          </a:ln>
                          <a:solidFill>
                            <a:schemeClr val="bg1"/>
                          </a:solidFill>
                          <a:effectLst/>
                          <a:latin typeface="Arial" charset="0"/>
                          <a:cs typeface="Arial" charset="0"/>
                        </a:rPr>
                        <a:t>أليصاباتَ</a:t>
                      </a:r>
                      <a:r>
                        <a:rPr kumimoji="0" lang="ar-SA" sz="3600" b="0" i="0" u="none" strike="noStrike" cap="none" normalizeH="0" baseline="0" dirty="0" smtClean="0">
                          <a:ln>
                            <a:noFill/>
                          </a:ln>
                          <a:solidFill>
                            <a:schemeClr val="bg1"/>
                          </a:solidFill>
                          <a:effectLst/>
                          <a:latin typeface="Arial" charset="0"/>
                          <a:cs typeface="Arial" charset="0"/>
                        </a:rPr>
                        <a:t>. وحدث لمَّا سَمِعت </a:t>
                      </a:r>
                      <a:r>
                        <a:rPr kumimoji="0" lang="ar-SA" sz="3600" b="0" i="0" u="none" strike="noStrike" cap="none" normalizeH="0" baseline="0" dirty="0" err="1" smtClean="0">
                          <a:ln>
                            <a:noFill/>
                          </a:ln>
                          <a:solidFill>
                            <a:schemeClr val="bg1"/>
                          </a:solidFill>
                          <a:effectLst/>
                          <a:latin typeface="Arial" charset="0"/>
                          <a:cs typeface="Arial" charset="0"/>
                        </a:rPr>
                        <a:t>أليصاباتُ</a:t>
                      </a:r>
                      <a:r>
                        <a:rPr kumimoji="0" lang="ar-SA" sz="3600" b="0" i="0" u="none" strike="noStrike" cap="none" normalizeH="0" baseline="0" dirty="0" smtClean="0">
                          <a:ln>
                            <a:noFill/>
                          </a:ln>
                          <a:solidFill>
                            <a:schemeClr val="bg1"/>
                          </a:solidFill>
                          <a:effectLst/>
                          <a:latin typeface="Arial" charset="0"/>
                          <a:cs typeface="Arial" charset="0"/>
                        </a:rPr>
                        <a:t> سلام مريم تحرك الجنين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بطنها، وامتلأت </a:t>
                      </a:r>
                      <a:r>
                        <a:rPr kumimoji="0" lang="ar-SA" sz="3600" b="0" i="0" u="none" strike="noStrike" cap="none" normalizeH="0" baseline="0" dirty="0" err="1" smtClean="0">
                          <a:ln>
                            <a:noFill/>
                          </a:ln>
                          <a:solidFill>
                            <a:schemeClr val="bg1"/>
                          </a:solidFill>
                          <a:effectLst/>
                          <a:latin typeface="Arial" charset="0"/>
                          <a:cs typeface="Arial" charset="0"/>
                        </a:rPr>
                        <a:t>أليصابات</a:t>
                      </a:r>
                      <a:r>
                        <a:rPr kumimoji="0" lang="ar-SA" sz="3600" b="0" i="0" u="none" strike="noStrike" cap="none" normalizeH="0" baseline="0" dirty="0" smtClean="0">
                          <a:ln>
                            <a:noFill/>
                          </a:ln>
                          <a:solidFill>
                            <a:schemeClr val="bg1"/>
                          </a:solidFill>
                          <a:effectLst/>
                          <a:latin typeface="Arial" charset="0"/>
                          <a:cs typeface="Arial" charset="0"/>
                        </a:rPr>
                        <a:t> من الرُّوح القدس، </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Arial" charset="0"/>
                        </a:rPr>
                        <a:t>Luc 1:39-56</a:t>
                      </a:r>
                    </a:p>
                    <a:p>
                      <a:pPr marL="0" marR="0" lvl="0" indent="0" algn="just" defTabSz="914400" rtl="0" eaLnBrk="1" fontAlgn="base" latinLnBrk="0" hangingPunct="1">
                        <a:lnSpc>
                          <a:spcPct val="100000"/>
                        </a:lnSpc>
                        <a:spcBef>
                          <a:spcPct val="20000"/>
                        </a:spcBef>
                        <a:spcAft>
                          <a:spcPct val="0"/>
                        </a:spcAft>
                        <a:buClrTx/>
                        <a:buSzTx/>
                        <a:buFontTx/>
                        <a:buNone/>
                        <a:tabLst/>
                        <a:defRPr/>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39 En ces </a:t>
                      </a:r>
                      <a:r>
                        <a:rPr kumimoji="0" lang="fr-FR" sz="2800" b="0" i="0" u="none" strike="noStrike" cap="none" normalizeH="0" baseline="0" dirty="0" err="1" smtClean="0">
                          <a:ln>
                            <a:noFill/>
                          </a:ln>
                          <a:solidFill>
                            <a:schemeClr val="bg1"/>
                          </a:solidFill>
                          <a:effectLst/>
                          <a:latin typeface="Arial" charset="0"/>
                          <a:cs typeface="Arial" charset="0"/>
                        </a:rPr>
                        <a:t>jours–là</a:t>
                      </a:r>
                      <a:r>
                        <a:rPr kumimoji="0" lang="fr-FR" sz="2800" b="0" i="0" u="none" strike="noStrike" cap="none" normalizeH="0" baseline="0" dirty="0" smtClean="0">
                          <a:ln>
                            <a:noFill/>
                          </a:ln>
                          <a:solidFill>
                            <a:schemeClr val="bg1"/>
                          </a:solidFill>
                          <a:effectLst/>
                          <a:latin typeface="Arial" charset="0"/>
                          <a:cs typeface="Arial" charset="0"/>
                        </a:rPr>
                        <a:t>, Marie se leva et s’empressa d’aller vers les montagnes dans une ville de Juda. 40  Elle entra dans la maison de Zacharie et salua Élisabeth. 41  Dès qu’Élisabeth entendit la salutation de Marie, son enfant tressaillit dans son sein. Élisabeth fut remplie d’Esprit Saint</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557837" name="Rectangle 13"/>
          <p:cNvSpPr>
            <a:spLocks noGrp="1" noChangeArrowheads="1"/>
          </p:cNvSpPr>
          <p:nvPr>
            <p:ph type="ctrTitle"/>
          </p:nvPr>
        </p:nvSpPr>
        <p:spPr/>
        <p:txBody>
          <a:bodyPr/>
          <a:lstStyle/>
          <a:p>
            <a:r>
              <a:rPr lang="en-US"/>
              <a:t>16g</a:t>
            </a:r>
          </a:p>
        </p:txBody>
      </p:sp>
    </p:spTree>
  </p:cSld>
  <p:clrMapOvr>
    <a:masterClrMapping/>
  </p:clrMapOvr>
  <p:timing>
    <p:tnLst>
      <p:par>
        <p:cTn id="1" dur="indefinite" restart="never" nodeType="tmRoot"/>
      </p:par>
    </p:tnLst>
  </p:timing>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9874" name="Group 2"/>
          <p:cNvGraphicFramePr>
            <a:graphicFrameLocks noGrp="1"/>
          </p:cNvGraphicFramePr>
          <p:nvPr/>
        </p:nvGraphicFramePr>
        <p:xfrm>
          <a:off x="323528" y="454496"/>
          <a:ext cx="8568506" cy="5638800"/>
        </p:xfrm>
        <a:graphic>
          <a:graphicData uri="http://schemas.openxmlformats.org/drawingml/2006/table">
            <a:tbl>
              <a:tblPr rtl="1"/>
              <a:tblGrid>
                <a:gridCol w="4111976"/>
                <a:gridCol w="445653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وصرخت بصوتٍ عظيم وقالت: " مُباركةٌ أنتِ فى النِّساء ومُباركةٌ هيَ ثمرة بطنكِ! فمن أين لي هذا أن تأتى إلىَّ أمُّ ربي؟ </a:t>
                      </a:r>
                      <a:r>
                        <a:rPr kumimoji="0" lang="ar-SA" sz="3600" b="0" i="0" u="none" strike="noStrike" cap="none" normalizeH="0" baseline="0" dirty="0" err="1" smtClean="0">
                          <a:ln>
                            <a:noFill/>
                          </a:ln>
                          <a:solidFill>
                            <a:schemeClr val="bg1"/>
                          </a:solidFill>
                          <a:effectLst/>
                          <a:latin typeface="Arial" charset="0"/>
                          <a:cs typeface="Arial" charset="0"/>
                        </a:rPr>
                        <a:t>فهوذا</a:t>
                      </a:r>
                      <a:r>
                        <a:rPr kumimoji="0" lang="ar-SA" sz="3600" b="0" i="0" u="none" strike="noStrike" cap="none" normalizeH="0" baseline="0" dirty="0" smtClean="0">
                          <a:ln>
                            <a:noFill/>
                          </a:ln>
                          <a:solidFill>
                            <a:schemeClr val="bg1"/>
                          </a:solidFill>
                          <a:effectLst/>
                          <a:latin typeface="Arial" charset="0"/>
                          <a:cs typeface="Arial" charset="0"/>
                        </a:rPr>
                        <a:t> حين صار صوت سلامكِ في أُذنيَّ تحركَ الجنينُ بِابتهاج </a:t>
                      </a:r>
                      <a:r>
                        <a:rPr kumimoji="0" lang="ar-SA" sz="3600" b="0" i="0" u="none" strike="noStrike" cap="none" normalizeH="0" baseline="0" dirty="0" err="1" smtClean="0">
                          <a:ln>
                            <a:noFill/>
                          </a:ln>
                          <a:solidFill>
                            <a:schemeClr val="bg1"/>
                          </a:solidFill>
                          <a:effectLst/>
                          <a:latin typeface="Arial" charset="0"/>
                          <a:cs typeface="Arial" charset="0"/>
                        </a:rPr>
                        <a:t>فى</a:t>
                      </a:r>
                      <a:r>
                        <a:rPr kumimoji="0" lang="ar-SA" sz="3600" b="0" i="0" u="none" strike="noStrike" cap="none" normalizeH="0" baseline="0" dirty="0" smtClean="0">
                          <a:ln>
                            <a:noFill/>
                          </a:ln>
                          <a:solidFill>
                            <a:schemeClr val="bg1"/>
                          </a:solidFill>
                          <a:effectLst/>
                          <a:latin typeface="Arial" charset="0"/>
                          <a:cs typeface="Arial" charset="0"/>
                        </a:rPr>
                        <a:t> بطني.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42 et s’écria d’une voix forte : Tu es bénie entre les femmes, et le fruit de ton sein est béni. 43  Comment m’</a:t>
                      </a:r>
                      <a:r>
                        <a:rPr kumimoji="0" lang="fr-FR" sz="2800" b="0" i="0" u="none" strike="noStrike" cap="none" normalizeH="0" baseline="0" dirty="0" err="1" smtClean="0">
                          <a:ln>
                            <a:noFill/>
                          </a:ln>
                          <a:solidFill>
                            <a:schemeClr val="bg1"/>
                          </a:solidFill>
                          <a:effectLst/>
                          <a:latin typeface="Arial" charset="0"/>
                          <a:cs typeface="Arial" charset="0"/>
                        </a:rPr>
                        <a:t>est–il</a:t>
                      </a:r>
                      <a:r>
                        <a:rPr kumimoji="0" lang="fr-FR" sz="2800" b="0" i="0" u="none" strike="noStrike" cap="none" normalizeH="0" baseline="0" dirty="0" smtClean="0">
                          <a:ln>
                            <a:noFill/>
                          </a:ln>
                          <a:solidFill>
                            <a:schemeClr val="bg1"/>
                          </a:solidFill>
                          <a:effectLst/>
                          <a:latin typeface="Arial" charset="0"/>
                          <a:cs typeface="Arial" charset="0"/>
                        </a:rPr>
                        <a:t> accordé que la mère de mon Seigneur vienne chez moi ? 44 Car voici : aussitôt que la voix de ta salutation a frappé mes oreilles, l’enfant a tressailli d’allégresse dans mon sein.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1922" name="Group 2"/>
          <p:cNvGraphicFramePr>
            <a:graphicFrameLocks noGrp="1"/>
          </p:cNvGraphicFramePr>
          <p:nvPr/>
        </p:nvGraphicFramePr>
        <p:xfrm>
          <a:off x="34925" y="44450"/>
          <a:ext cx="9074150" cy="6748272"/>
        </p:xfrm>
        <a:graphic>
          <a:graphicData uri="http://schemas.openxmlformats.org/drawingml/2006/table">
            <a:tbl>
              <a:tblPr rtl="1"/>
              <a:tblGrid>
                <a:gridCol w="3834755"/>
                <a:gridCol w="5239395"/>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فطوبى للَّتي آمنت أن يتمَّ ما قيل لها من قِبَلِ الربِّ ". فقالت مريمُ: " تُعظِّمُ نفسي الربَّ،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وتتهلَّلُ روحي باللهِ مُخلِّصي، لأنه نظرَ إلى </a:t>
                      </a:r>
                      <a:r>
                        <a:rPr kumimoji="0" lang="ar-SA" sz="3600" b="0" i="0" u="none" strike="noStrike" cap="none" normalizeH="0" baseline="0" dirty="0" err="1" smtClean="0">
                          <a:ln>
                            <a:noFill/>
                          </a:ln>
                          <a:solidFill>
                            <a:schemeClr val="bg1"/>
                          </a:solidFill>
                          <a:effectLst/>
                          <a:latin typeface="Arial" charset="0"/>
                          <a:cs typeface="Arial" charset="0"/>
                        </a:rPr>
                        <a:t>اتِّضاع</a:t>
                      </a:r>
                      <a:r>
                        <a:rPr kumimoji="0" lang="ar-SA" sz="3600" b="0" i="0" u="none" strike="noStrike" cap="none" normalizeH="0" baseline="0" dirty="0" smtClean="0">
                          <a:ln>
                            <a:noFill/>
                          </a:ln>
                          <a:solidFill>
                            <a:schemeClr val="bg1"/>
                          </a:solidFill>
                          <a:effectLst/>
                          <a:latin typeface="Arial" charset="0"/>
                          <a:cs typeface="Arial" charset="0"/>
                        </a:rPr>
                        <a:t> أَمَتهِ. </a:t>
                      </a:r>
                      <a:r>
                        <a:rPr kumimoji="0" lang="ar-SA" sz="3600" b="0" i="0" u="none" strike="noStrike" cap="none" normalizeH="0" baseline="0" dirty="0" err="1" smtClean="0">
                          <a:ln>
                            <a:noFill/>
                          </a:ln>
                          <a:solidFill>
                            <a:schemeClr val="bg1"/>
                          </a:solidFill>
                          <a:effectLst/>
                          <a:latin typeface="Arial" charset="0"/>
                          <a:cs typeface="Arial" charset="0"/>
                        </a:rPr>
                        <a:t>فهوذا</a:t>
                      </a:r>
                      <a:r>
                        <a:rPr kumimoji="0" lang="ar-SA" sz="3600" b="0" i="0" u="none" strike="noStrike" cap="none" normalizeH="0" baseline="0" dirty="0" smtClean="0">
                          <a:ln>
                            <a:noFill/>
                          </a:ln>
                          <a:solidFill>
                            <a:schemeClr val="bg1"/>
                          </a:solidFill>
                          <a:effectLst/>
                          <a:latin typeface="Arial" charset="0"/>
                          <a:cs typeface="Arial" charset="0"/>
                        </a:rPr>
                        <a:t> مُنذُ الآن جميعُ الأجيال </a:t>
                      </a:r>
                      <a:r>
                        <a:rPr kumimoji="0" lang="ar-SA" sz="3600" b="0" i="0" u="none" strike="noStrike" cap="none" normalizeH="0" baseline="0" dirty="0" err="1" smtClean="0">
                          <a:ln>
                            <a:noFill/>
                          </a:ln>
                          <a:solidFill>
                            <a:schemeClr val="bg1"/>
                          </a:solidFill>
                          <a:effectLst/>
                          <a:latin typeface="Arial" charset="0"/>
                          <a:cs typeface="Arial" charset="0"/>
                        </a:rPr>
                        <a:t>تُطوِّبني</a:t>
                      </a:r>
                      <a:r>
                        <a:rPr kumimoji="0" lang="ar-SA" sz="3600" b="0" i="0" u="none" strike="noStrike" cap="none" normalizeH="0" baseline="0" dirty="0" smtClean="0">
                          <a:ln>
                            <a:noFill/>
                          </a:ln>
                          <a:solidFill>
                            <a:schemeClr val="bg1"/>
                          </a:solidFill>
                          <a:effectLst/>
                          <a:latin typeface="Arial" charset="0"/>
                          <a:cs typeface="Arial" charset="0"/>
                        </a:rPr>
                        <a:t>، لأنَّ القديرَ صَنعَ </a:t>
                      </a:r>
                      <a:r>
                        <a:rPr kumimoji="0" lang="ar-SA" sz="3600" b="0" i="0" u="none" strike="noStrike" cap="none" normalizeH="0" baseline="0" dirty="0" err="1" smtClean="0">
                          <a:ln>
                            <a:noFill/>
                          </a:ln>
                          <a:solidFill>
                            <a:schemeClr val="bg1"/>
                          </a:solidFill>
                          <a:effectLst/>
                          <a:latin typeface="Arial" charset="0"/>
                          <a:cs typeface="Arial" charset="0"/>
                        </a:rPr>
                        <a:t>بى</a:t>
                      </a:r>
                      <a:r>
                        <a:rPr kumimoji="0" lang="ar-SA" sz="3600" b="0" i="0" u="none" strike="noStrike" cap="none" normalizeH="0" baseline="0" dirty="0" smtClean="0">
                          <a:ln>
                            <a:noFill/>
                          </a:ln>
                          <a:solidFill>
                            <a:schemeClr val="bg1"/>
                          </a:solidFill>
                          <a:effectLst/>
                          <a:latin typeface="Arial" charset="0"/>
                          <a:cs typeface="Arial" charset="0"/>
                        </a:rPr>
                        <a:t> عظائِمَ، واسمهُ قدُّوسٌ،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45  Heureuse celle qui a cru à l’accomplissement de ce qui lui a été dit de la part du Seigneur. 46 Et Marie dit : Mon âme exalte le Seigneur</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47 Et mon esprit a de l’allégresse en Dieu, mon Sauveur, 48 Parce qu’il a jeté les yeux sur la bassesse de sa servante. Car voici : désormais toutes les générations me diront bienheureuse. 49 Parce que le Tout–Puissant a fait pour moi de grandes choses. Son nom est saint,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2946" name="Group 2"/>
          <p:cNvGraphicFramePr>
            <a:graphicFrameLocks noGrp="1"/>
          </p:cNvGraphicFramePr>
          <p:nvPr/>
        </p:nvGraphicFramePr>
        <p:xfrm>
          <a:off x="358453" y="476672"/>
          <a:ext cx="8534027" cy="5687568"/>
        </p:xfrm>
        <a:graphic>
          <a:graphicData uri="http://schemas.openxmlformats.org/drawingml/2006/table">
            <a:tbl>
              <a:tblPr rtl="1"/>
              <a:tblGrid>
                <a:gridCol w="3827023"/>
                <a:gridCol w="470700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ورحمتهُ إلى جيل الأجيال </a:t>
                      </a:r>
                      <a:r>
                        <a:rPr kumimoji="0" lang="ar-SA" sz="3600" b="0" i="0" u="none" strike="noStrike" cap="none" normalizeH="0" baseline="0" dirty="0" err="1" smtClean="0">
                          <a:ln>
                            <a:noFill/>
                          </a:ln>
                          <a:solidFill>
                            <a:schemeClr val="bg1"/>
                          </a:solidFill>
                          <a:effectLst/>
                          <a:latin typeface="Arial" charset="0"/>
                          <a:cs typeface="Arial" charset="0"/>
                        </a:rPr>
                        <a:t>لخائفيهِ</a:t>
                      </a:r>
                      <a:r>
                        <a:rPr kumimoji="0" lang="ar-SA" sz="3600" b="0" i="0" u="none" strike="noStrike" cap="none" normalizeH="0" baseline="0" dirty="0" smtClean="0">
                          <a:ln>
                            <a:noFill/>
                          </a:ln>
                          <a:solidFill>
                            <a:schemeClr val="bg1"/>
                          </a:solidFill>
                          <a:effectLst/>
                          <a:latin typeface="Arial" charset="0"/>
                          <a:cs typeface="Arial" charset="0"/>
                        </a:rPr>
                        <a:t>. صنعَ قوَّةً بذراعِهِ. شَتَّتَ المُستكبرين بفكر قلوبهم. أنزلَ الأقوياءَ عن الكراسيِّ ورفعَ المتواضِعين. أشبعَ الجياعَ خيراتٍ وصرفَ الأغنياءَ فارغين.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50 Et sa miséricorde s’étend d’âge en âge Sur ceux qui le craignent 51 Il a déployé la force de son bras ; Il a dispersé ceux qui avaient dans le cœur des pensées orgueilleuses, 52 Il a fait descendre les puissants de leurs trônes, Élevé les humbles, 53 Rassasié de biens les affamés, Renvoyé à vide les riches.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4994" name="Group 2"/>
          <p:cNvGraphicFramePr>
            <a:graphicFrameLocks noGrp="1"/>
          </p:cNvGraphicFramePr>
          <p:nvPr/>
        </p:nvGraphicFramePr>
        <p:xfrm>
          <a:off x="251520" y="527648"/>
          <a:ext cx="8569523" cy="5565648"/>
        </p:xfrm>
        <a:graphic>
          <a:graphicData uri="http://schemas.openxmlformats.org/drawingml/2006/table">
            <a:tbl>
              <a:tblPr rtl="1"/>
              <a:tblGrid>
                <a:gridCol w="4010053"/>
                <a:gridCol w="4559470"/>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عضَّدَ إسرائيلَ فتاهُ ليذكرَ رحمته، كما كلَّمَ آباءنا. إبراهيم وزرعَهُ إلى الأبد ".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وأقامت مريمُ عندها نحو ثلاثة أشهُرٍ، وعادت إلى بيتِها.</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dirty="0" smtClean="0">
                          <a:ln>
                            <a:noFill/>
                          </a:ln>
                          <a:solidFill>
                            <a:srgbClr val="FF9933"/>
                          </a:solidFill>
                          <a:effectLst/>
                          <a:latin typeface="Arial" charset="0"/>
                          <a:cs typeface="Arial" charset="0"/>
                        </a:rPr>
                        <a:t>( والمجد للـه دائماً )</a:t>
                      </a:r>
                      <a:endParaRPr kumimoji="0" lang="en-CA" sz="4000" b="0" i="0" u="none" strike="noStrike" cap="none" normalizeH="0" baseline="0" dirty="0" smtClean="0">
                        <a:ln>
                          <a:noFill/>
                        </a:ln>
                        <a:solidFill>
                          <a:srgbClr val="FF9933"/>
                        </a:solidFill>
                        <a:effectLst/>
                        <a:latin typeface="Arial" charset="0"/>
                        <a:cs typeface="Arial" charset="0"/>
                      </a:endParaRPr>
                    </a:p>
                    <a:p>
                      <a:pPr marL="0" marR="0" lvl="0" indent="0" algn="just" defTabSz="914400" rtl="0" eaLnBrk="1" fontAlgn="base" latinLnBrk="0" hangingPunct="1">
                        <a:lnSpc>
                          <a:spcPct val="90000"/>
                        </a:lnSpc>
                        <a:spcBef>
                          <a:spcPct val="0"/>
                        </a:spcBef>
                        <a:spcAft>
                          <a:spcPct val="0"/>
                        </a:spcAft>
                        <a:buClrTx/>
                        <a:buSzTx/>
                        <a:buFontTx/>
                        <a:buNone/>
                        <a:tabLst/>
                      </a:pPr>
                      <a:endParaRPr kumimoji="0" lang="ar-EG" sz="2400" b="1" i="0" u="none" strike="noStrike" cap="none" normalizeH="0" baseline="0" dirty="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54 Il a secouru Israël, son serviteur, Et s’est souvenu de sa miséricorde, 55 comme il l’avait dit à nos pères, Envers Abraham et sa descendance pour toujours.</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56 Marie demeura avec Élisabeth environ trois mois. Puis elle retourna chez elle.</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ar-EG" sz="2400" b="1" i="0" u="none" strike="noStrike" cap="none" normalizeH="0" baseline="0" dirty="0" smtClean="0">
                        <a:ln>
                          <a:noFill/>
                        </a:ln>
                        <a:solidFill>
                          <a:srgbClr val="FF9900"/>
                        </a:solidFill>
                        <a:effectLst/>
                        <a:latin typeface="Arial" charset="0"/>
                        <a:cs typeface="Arial" charset="0"/>
                      </a:endParaRPr>
                    </a:p>
                    <a:p>
                      <a:pPr marL="0" marR="0" lvl="0" indent="0" algn="just" defTabSz="914400" rtl="0" eaLnBrk="1" fontAlgn="base" latinLnBrk="0" hangingPunct="1">
                        <a:lnSpc>
                          <a:spcPct val="90000"/>
                        </a:lnSpc>
                        <a:spcBef>
                          <a:spcPct val="0"/>
                        </a:spcBef>
                        <a:spcAft>
                          <a:spcPct val="0"/>
                        </a:spcAft>
                        <a:buClrTx/>
                        <a:buSzTx/>
                        <a:buFontTx/>
                        <a:buNone/>
                        <a:tabLst/>
                      </a:pPr>
                      <a:endParaRPr kumimoji="0" lang="ar-EG" sz="2400" b="1" i="0" u="none" strike="noStrike" cap="none" normalizeH="0" baseline="0" dirty="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3796" name="Text Box 4"/>
          <p:cNvSpPr txBox="1">
            <a:spLocks noChangeArrowheads="1"/>
          </p:cNvSpPr>
          <p:nvPr/>
        </p:nvSpPr>
        <p:spPr bwMode="auto">
          <a:xfrm>
            <a:off x="900113" y="347663"/>
            <a:ext cx="7613650" cy="1477328"/>
          </a:xfrm>
          <a:prstGeom prst="rect">
            <a:avLst/>
          </a:prstGeom>
          <a:solidFill>
            <a:srgbClr val="FF0000"/>
          </a:solidFill>
          <a:ln w="9525">
            <a:noFill/>
            <a:miter lim="800000"/>
            <a:headEnd/>
            <a:tailEnd/>
          </a:ln>
          <a:effectLst/>
        </p:spPr>
        <p:txBody>
          <a:bodyPr>
            <a:spAutoFit/>
          </a:bodyPr>
          <a:lstStyle/>
          <a:p>
            <a:pPr algn="ctr" rtl="0">
              <a:spcBef>
                <a:spcPct val="50000"/>
              </a:spcBef>
            </a:pPr>
            <a:r>
              <a:rPr lang="ar-EG" sz="3600" dirty="0" smtClean="0">
                <a:solidFill>
                  <a:schemeClr val="bg1"/>
                </a:solidFill>
              </a:rPr>
              <a:t>العظة </a:t>
            </a:r>
            <a:r>
              <a:rPr lang="ar-EG" sz="3600" dirty="0" err="1">
                <a:solidFill>
                  <a:schemeClr val="bg1"/>
                </a:solidFill>
              </a:rPr>
              <a:t>و</a:t>
            </a:r>
            <a:r>
              <a:rPr lang="ar-EG" sz="3600" dirty="0">
                <a:solidFill>
                  <a:schemeClr val="bg1"/>
                </a:solidFill>
              </a:rPr>
              <a:t> مرد </a:t>
            </a:r>
            <a:r>
              <a:rPr lang="ar-EG" sz="3600" dirty="0" err="1">
                <a:solidFill>
                  <a:schemeClr val="bg1"/>
                </a:solidFill>
              </a:rPr>
              <a:t>الأنجيل</a:t>
            </a:r>
            <a:endParaRPr lang="ar-EG" sz="3600" dirty="0">
              <a:solidFill>
                <a:schemeClr val="bg1"/>
              </a:solidFill>
            </a:endParaRPr>
          </a:p>
          <a:p>
            <a:pPr algn="ctr" rtl="0">
              <a:spcBef>
                <a:spcPct val="50000"/>
              </a:spcBef>
            </a:pPr>
            <a:r>
              <a:rPr lang="fr-CA" sz="3600" dirty="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384526"/>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812530"/>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fr-FR" sz="2400" b="1" dirty="0" smtClean="0"/>
              <a:t>Vers la Liturgie des croyants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5452" name="Group 12"/>
          <p:cNvGraphicFramePr>
            <a:graphicFrameLocks noGrp="1"/>
          </p:cNvGraphicFramePr>
          <p:nvPr/>
        </p:nvGraphicFramePr>
        <p:xfrm>
          <a:off x="468313" y="692150"/>
          <a:ext cx="8137525" cy="557784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Seventeenth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السابع عشر</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Dix septième  jour du mois de </a:t>
                      </a:r>
                      <a:r>
                        <a:rPr kumimoji="0" lang="en-US" sz="4000" b="0" i="0" u="none" strike="noStrike" cap="none" normalizeH="0" baseline="0" smtClean="0">
                          <a:ln>
                            <a:noFill/>
                          </a:ln>
                          <a:solidFill>
                            <a:srgbClr val="FF9900"/>
                          </a:solidFill>
                          <a:effectLst/>
                          <a:latin typeface="Arial" charset="0"/>
                          <a:cs typeface="Arial" charset="0"/>
                        </a:rPr>
                        <a:t>Misra</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64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64646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7521" name="Group 33"/>
          <p:cNvGraphicFramePr>
            <a:graphicFrameLocks noGrp="1"/>
          </p:cNvGraphicFramePr>
          <p:nvPr/>
        </p:nvGraphicFramePr>
        <p:xfrm>
          <a:off x="107950" y="115888"/>
          <a:ext cx="8928100" cy="6197474"/>
        </p:xfrm>
        <a:graphic>
          <a:graphicData uri="http://schemas.openxmlformats.org/drawingml/2006/table">
            <a:tbl>
              <a:tblPr rtl="1"/>
              <a:tblGrid>
                <a:gridCol w="4464050"/>
                <a:gridCol w="4464050"/>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en-US" sz="3600" b="0" i="0" u="sng" strike="noStrike" cap="none" normalizeH="0" baseline="0" smtClean="0">
                          <a:ln>
                            <a:noFill/>
                          </a:ln>
                          <a:solidFill>
                            <a:srgbClr val="FF9933"/>
                          </a:solidFill>
                          <a:effectLst/>
                          <a:latin typeface="Arial" charset="0"/>
                          <a:cs typeface="Times New Roman" pitchFamily="18" charset="0"/>
                        </a:rPr>
                        <a:t>34:19-20</a:t>
                      </a:r>
                      <a:r>
                        <a:rPr kumimoji="0" lang="ar-SA" sz="3600" b="0" i="0" u="sng" strike="noStrike" cap="none" normalizeH="0" baseline="0" smtClean="0">
                          <a:ln>
                            <a:noFill/>
                          </a:ln>
                          <a:solidFill>
                            <a:srgbClr val="FF9933"/>
                          </a:solidFill>
                          <a:effectLst/>
                          <a:latin typeface="Arial" charset="0"/>
                          <a:cs typeface="Arial" charset="0"/>
                        </a:rPr>
                        <a:t>)</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a:t>
                      </a:r>
                      <a:r>
                        <a:rPr kumimoji="0" lang="ar-EG" sz="28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34:19-20</a:t>
                      </a:r>
                      <a:r>
                        <a:rPr kumimoji="0" lang="en-US"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t>
                      </a:r>
                      <a:r>
                        <a:rPr kumimoji="0" lang="fr-FR" sz="2800" b="0" i="0" u="none" strike="noStrike" cap="none" normalizeH="0" baseline="0" smtClean="0">
                          <a:ln>
                            <a:noFill/>
                          </a:ln>
                          <a:solidFill>
                            <a:schemeClr val="bg1"/>
                          </a:solidFill>
                          <a:effectLst/>
                          <a:latin typeface="Arial" charset="0"/>
                          <a:cs typeface="Arial" charset="0"/>
                        </a:rPr>
                        <a:t>Le juste a beaucoup de malheurs, chaque fois le Seigneur le délivre.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veille sur tous  ses os, pas un seul ne s'est brisé,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647522" name="Rectangle 34"/>
          <p:cNvSpPr>
            <a:spLocks noGrp="1" noChangeArrowheads="1"/>
          </p:cNvSpPr>
          <p:nvPr>
            <p:ph type="ctrTitle"/>
          </p:nvPr>
        </p:nvSpPr>
        <p:spPr/>
        <p:txBody>
          <a:bodyPr/>
          <a:lstStyle/>
          <a:p>
            <a:r>
              <a:rPr lang="en-US"/>
              <a:t>17pv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8551" name="Group 39"/>
          <p:cNvGraphicFramePr>
            <a:graphicFrameLocks noGrp="1"/>
          </p:cNvGraphicFramePr>
          <p:nvPr/>
        </p:nvGraphicFramePr>
        <p:xfrm>
          <a:off x="34925" y="44450"/>
          <a:ext cx="9074150" cy="6771069"/>
        </p:xfrm>
        <a:graphic>
          <a:graphicData uri="http://schemas.openxmlformats.org/drawingml/2006/table">
            <a:tbl>
              <a:tblPr rtl="1"/>
              <a:tblGrid>
                <a:gridCol w="4752975"/>
                <a:gridCol w="43211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مرقس </a:t>
                      </a:r>
                      <a:r>
                        <a:rPr kumimoji="0" lang="ar-EG" sz="3600" b="0" i="0" u="sng" strike="noStrike" cap="none" normalizeH="0" baseline="0" smtClean="0">
                          <a:ln>
                            <a:noFill/>
                          </a:ln>
                          <a:solidFill>
                            <a:srgbClr val="FF9933"/>
                          </a:solidFill>
                          <a:effectLst/>
                          <a:latin typeface="Arial" charset="0"/>
                          <a:cs typeface="Arial" charset="0"/>
                        </a:rPr>
                        <a:t>( 1 : 16</a:t>
                      </a:r>
                      <a:r>
                        <a:rPr kumimoji="0" lang="ar-SA" sz="3600" b="0" i="0" u="sng" strike="noStrike" cap="none" normalizeH="0" baseline="0" smtClean="0">
                          <a:ln>
                            <a:noFill/>
                          </a:ln>
                          <a:solidFill>
                            <a:srgbClr val="FF9933"/>
                          </a:solidFill>
                          <a:effectLst/>
                          <a:latin typeface="Arial" charset="0"/>
                          <a:cs typeface="Arial" charset="0"/>
                        </a:rPr>
                        <a:t> ـ 22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يجتاز عند عَبَرَ الجليل أبصَرَ سِمعانَ وأندراوس أخَاه يُلقِيَانِ شَبَكَةً في البَحر، فإنَّهُمَا كانا صَيَّادَينِ. فقال لهُمَا يسوعُ: " هَلُمَّ ورَائي فأجعلُكُمَا تَصِيرانِ صَيَّادي النَّاس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Marc 1 : 16 - 22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16 </a:t>
                      </a:r>
                      <a:r>
                        <a:rPr kumimoji="0" lang="fr-FR" sz="2800" b="0" i="0" u="none" strike="noStrike" cap="none" normalizeH="0" baseline="0" smtClean="0">
                          <a:ln>
                            <a:noFill/>
                          </a:ln>
                          <a:solidFill>
                            <a:schemeClr val="bg1"/>
                          </a:solidFill>
                          <a:effectLst/>
                          <a:latin typeface="Arial" charset="0"/>
                          <a:cs typeface="Arial" charset="0"/>
                        </a:rPr>
                        <a:t>Comme il passait le long de la mer de Galilée, il vit Simon et André, le frère de Simon, en train de jeter le filet dans la mer: c'étaient des pêcheurs. 17 Jésus leur dit: "Venez à ma suite, et je ferai de vous des pêcheurs d'hommes.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1:16-22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16 And as He walked by the Sea of Galilee, He saw Simon and Andrew his brother casting a net into the sea; for they were fishermen. 17 Then Jesus said to them, Follow Me, and I will make you become fishers of men.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648552" name="Rectangle 40"/>
          <p:cNvSpPr>
            <a:spLocks noGrp="1" noChangeArrowheads="1"/>
          </p:cNvSpPr>
          <p:nvPr>
            <p:ph type="ctrTitle"/>
          </p:nvPr>
        </p:nvSpPr>
        <p:spPr/>
        <p:txBody>
          <a:bodyPr/>
          <a:lstStyle/>
          <a:p>
            <a:r>
              <a:rPr lang="en-US"/>
              <a:t>17v</a:t>
            </a:r>
          </a:p>
        </p:txBody>
      </p:sp>
    </p:spTree>
  </p:cSld>
  <p:clrMapOvr>
    <a:masterClrMapping/>
  </p:clrMapOvr>
  <p:timing>
    <p:tnLst>
      <p:par>
        <p:cTn id="1" dur="indefinite" restart="never" nodeType="tmRoot"/>
      </p:par>
    </p:tnLst>
  </p:timing>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9576" name="Group 40"/>
          <p:cNvGraphicFramePr>
            <a:graphicFrameLocks noGrp="1"/>
          </p:cNvGraphicFramePr>
          <p:nvPr/>
        </p:nvGraphicFramePr>
        <p:xfrm>
          <a:off x="34925" y="44450"/>
          <a:ext cx="9074150" cy="6842760"/>
        </p:xfrm>
        <a:graphic>
          <a:graphicData uri="http://schemas.openxmlformats.org/drawingml/2006/table">
            <a:tbl>
              <a:tblPr rtl="1"/>
              <a:tblGrid>
                <a:gridCol w="4249737"/>
                <a:gridCol w="4824413"/>
              </a:tblGrid>
              <a:tr h="14398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فلِلوقتِ تَرَكا شِباكَهُما وتَبعَاهُ. ثُمَّ اجتَازَ من هناك قليلاً فرأى يعقوبَ بن زَبدِي ويوحنَّا أخاهُ وهُمَا في السَّفِينةِ يُصلِيحَان الشباك. فدعاهُمَ للوَقتِ. فَتَرَكا أباهُمَا زبدِي في السَّفِينَةِ مع الأجرى وذهَبَا وراءهُ.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Laissant aussitôt leurs filets, ils le suivirent. 19 Avançant un peu, il vit Jacques, fils de Zébédée, et Jean son frère, qui étaient dans leur barque en train d'arranger leurs filets. 20 Aussitôt, il les appela. Et laissant dans la barque leur père Zébédée avec les ouvriers, ils partirent à sa suite.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18 They immediately left their nets and followed Him. 19 When He had gone a little farther from there, He saw James the son of Zebedee, and John his brother, who also were in the boat mending their nets. 20 And immediately He called them, and they left their father Zebedee in the boat with the hired servants, and went after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2630" name="Group 22"/>
          <p:cNvGraphicFramePr>
            <a:graphicFrameLocks noGrp="1"/>
          </p:cNvGraphicFramePr>
          <p:nvPr/>
        </p:nvGraphicFramePr>
        <p:xfrm>
          <a:off x="34925" y="44450"/>
          <a:ext cx="9145588" cy="6528500"/>
        </p:xfrm>
        <a:graphic>
          <a:graphicData uri="http://schemas.openxmlformats.org/drawingml/2006/table">
            <a:tbl>
              <a:tblPr rtl="1"/>
              <a:tblGrid>
                <a:gridCol w="4608513"/>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ثمَّ دخَلُوا كفرَ ناحومَ، وللوَقتِ دخَلا المَجمَعَ في السَّبتِ وصَارَ يُعلِّمُ. فبهتوا مِنْ تَعلِيمِهِ لأنَّهُ كانَ يُعَلِّمُهُمْ كَمَنْ لهُ سُلطانٌ وليسَ كالكَتَبةِ.</a:t>
                      </a:r>
                      <a:endParaRPr kumimoji="0" lang="ar-EG" sz="32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28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21 Ils pénètrent dans Capharnaüm. Et dès le jour du sabbat, entré dans la synagogue, Jésus enseignait. </a:t>
                      </a:r>
                      <a:r>
                        <a:rPr kumimoji="0" lang="fr-FR" sz="2800" b="0" i="0" u="none" strike="noStrike" cap="none" normalizeH="0" baseline="0" dirty="0" smtClean="0">
                          <a:ln>
                            <a:noFill/>
                          </a:ln>
                          <a:solidFill>
                            <a:schemeClr val="bg1"/>
                          </a:solidFill>
                          <a:effectLst/>
                          <a:latin typeface="Arial" charset="0"/>
                          <a:cs typeface="Times New Roman" pitchFamily="18" charset="0"/>
                        </a:rPr>
                        <a:t>22 </a:t>
                      </a:r>
                      <a:r>
                        <a:rPr kumimoji="0" lang="fr-FR" sz="2800" b="0" i="0" u="none" strike="noStrike" cap="none" normalizeH="0" baseline="0" dirty="0" smtClean="0">
                          <a:ln>
                            <a:noFill/>
                          </a:ln>
                          <a:solidFill>
                            <a:schemeClr val="bg1"/>
                          </a:solidFill>
                          <a:effectLst/>
                          <a:latin typeface="Arial" charset="0"/>
                          <a:cs typeface="Arial" charset="0"/>
                        </a:rPr>
                        <a:t>Ils étaient frappés de son enseignement, car il les enseignait en homme qui a autorité et non pas comme les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en-US" sz="24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21 Then they went into Capernaum, and immediately on the Sabbath He entered the synagogue and taught. 22 And they were astonished at His teaching, for He taught them as one having authority, and not as the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36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65363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4674" name="Group 18"/>
          <p:cNvGraphicFramePr>
            <a:graphicFrameLocks noGrp="1"/>
          </p:cNvGraphicFramePr>
          <p:nvPr/>
        </p:nvGraphicFramePr>
        <p:xfrm>
          <a:off x="107950" y="44450"/>
          <a:ext cx="9072563" cy="6265863"/>
        </p:xfrm>
        <a:graphic>
          <a:graphicData uri="http://schemas.openxmlformats.org/drawingml/2006/table">
            <a:tbl>
              <a:tblPr rtl="1"/>
              <a:tblGrid>
                <a:gridCol w="4679950"/>
                <a:gridCol w="43926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Arial" charset="0"/>
                        </a:rPr>
                        <a:t>37:39-40</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خلاصُ الصدِّيقينَ مِنْ قِبل الربِّ. وهو ناصِرهُم في زمانِ الضيقِ. الربَّ يُعينُهُم ويُنَجيَّهُم ويُنقِذهُم.</a:t>
                      </a:r>
                      <a:r>
                        <a:rPr kumimoji="0" lang="en-US"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37:39-40</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Le salut des justes vient du Seigneur. Il est leur forteresse au temps du danger.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Le Seigneur les aide, les libère et il les sauve,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37:39-40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But the salvation of the righteous is from the Lord; He is their strength in the time of trouble.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And the Lord shall help them and deliver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654675" name="Rectangle 19"/>
          <p:cNvSpPr>
            <a:spLocks noGrp="1" noChangeArrowheads="1"/>
          </p:cNvSpPr>
          <p:nvPr>
            <p:ph type="ctrTitle"/>
          </p:nvPr>
        </p:nvSpPr>
        <p:spPr/>
        <p:txBody>
          <a:bodyPr/>
          <a:lstStyle/>
          <a:p>
            <a:r>
              <a:rPr lang="en-US"/>
              <a:t>17pm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5716" name="Group 36"/>
          <p:cNvGraphicFramePr>
            <a:graphicFrameLocks noGrp="1"/>
          </p:cNvGraphicFramePr>
          <p:nvPr/>
        </p:nvGraphicFramePr>
        <p:xfrm>
          <a:off x="107950" y="44450"/>
          <a:ext cx="9072563" cy="6793992"/>
        </p:xfrm>
        <a:graphic>
          <a:graphicData uri="http://schemas.openxmlformats.org/drawingml/2006/table">
            <a:tbl>
              <a:tblPr rtl="1"/>
              <a:tblGrid>
                <a:gridCol w="4679950"/>
                <a:gridCol w="4392613"/>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متى ( 4 : 18 ـ 22 )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كان ماشياً على شاطئ بحر الجليل أبصرَ أخَوَينِ: سِمعانَ الذي يُقال له بُطرُسُ، وأندراوسَ أخاهُ يُلقِيانِ شَبكةً في البَحرِ فإنَّهُما كانَ صَيَّادينِ. فقال لهُما: " هَلُمَّ اتبعاني فأجعلُكُما صَيَّادي النَّاسِ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Matthieu</a:t>
                      </a:r>
                      <a:r>
                        <a:rPr kumimoji="0" lang="en-US" sz="3200" b="0" i="0" u="sng" strike="noStrike" cap="none" normalizeH="0" baseline="0" smtClean="0">
                          <a:ln>
                            <a:noFill/>
                          </a:ln>
                          <a:solidFill>
                            <a:srgbClr val="FF9933"/>
                          </a:solidFill>
                          <a:effectLst/>
                          <a:latin typeface="Arial" charset="0"/>
                          <a:cs typeface="Times New Roman" pitchFamily="18" charset="0"/>
                        </a:rPr>
                        <a:t> 4 : 18 - 22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Comme il marchait le long de la mer de Galilée, il vit deux frères, Simon appelé Pierre et André, son frère, en train de jeter le filet dans la mer: c'étaient des pêcheurs. 19 Il leur dit: "Venez à ma suite et je vous ferai pêcheurs d'hommes.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4:18-22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Jesus, walking by the Sea of Galilee, saw two brothers, Simon called Peter, and Andrew his brother, casting a net into the sea; for they were fishermen. 19 Then He said to them, Follow Me, and I will make you fishers of men.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655717" name="Rectangle 37"/>
          <p:cNvSpPr>
            <a:spLocks noGrp="1" noChangeArrowheads="1"/>
          </p:cNvSpPr>
          <p:nvPr>
            <p:ph type="ctrTitle"/>
          </p:nvPr>
        </p:nvSpPr>
        <p:spPr/>
        <p:txBody>
          <a:bodyPr/>
          <a:lstStyle/>
          <a:p>
            <a:r>
              <a:rPr lang="en-US"/>
              <a:t>17m</a:t>
            </a:r>
          </a:p>
        </p:txBody>
      </p:sp>
    </p:spTree>
  </p:cSld>
  <p:clrMapOvr>
    <a:masterClrMapping/>
  </p:clrMapOvr>
  <p:timing>
    <p:tnLst>
      <p:par>
        <p:cTn id="1" dur="indefinite" restart="never" nodeType="tmRoot"/>
      </p:par>
    </p:tnLst>
  </p:timing>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7756" name="Group 28"/>
          <p:cNvGraphicFramePr>
            <a:graphicFrameLocks noGrp="1"/>
          </p:cNvGraphicFramePr>
          <p:nvPr/>
        </p:nvGraphicFramePr>
        <p:xfrm>
          <a:off x="107950" y="115888"/>
          <a:ext cx="9001125" cy="6119813"/>
        </p:xfrm>
        <a:graphic>
          <a:graphicData uri="http://schemas.openxmlformats.org/drawingml/2006/table">
            <a:tbl>
              <a:tblPr rtl="1"/>
              <a:tblGrid>
                <a:gridCol w="4392612"/>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فللوقتِ تركا شِبَاكهما وتَبِعَاهُ. ثمَّ اجتازَ إلى قُدَّام مِنْ هُناكَ فرأى أخوينِ آخَرَينِ يعقوبَ بن زَبدي ويوحنَّا أخَاهُ في السَّفينَةِ مع زبدي أبيهمَا يُصلِحَانِ شِباكهما فَدَعاهُمَا.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Laissant aussitôt leurs filets, ils le suivirent. 21 Avançant encore, il vit deux autres frères: Jacques fils de Zébédée, et Jean son frère, dans leur barque, avec Zébédée leur père, en train d'arranger leurs filets. Il les appela.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They immediately left their nets and followed Him. 21 Going on from there, He saw two other brothers, James the son of Zebedee, and John his brother, in the boat with Zebedee their father, mending their nets. He called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8773" name="Group 21"/>
          <p:cNvGraphicFramePr>
            <a:graphicFrameLocks noGrp="1"/>
          </p:cNvGraphicFramePr>
          <p:nvPr/>
        </p:nvGraphicFramePr>
        <p:xfrm>
          <a:off x="107950" y="115888"/>
          <a:ext cx="9072563" cy="5414074"/>
        </p:xfrm>
        <a:graphic>
          <a:graphicData uri="http://schemas.openxmlformats.org/drawingml/2006/table">
            <a:tbl>
              <a:tblPr rtl="1"/>
              <a:tblGrid>
                <a:gridCol w="4895850"/>
                <a:gridCol w="4176713"/>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فللوقتِ تَرَكا السَّفِينَةَ وأباهُما زَبدي  وتَبِعَاهُ.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Laissant aussitôt leur barque et leur père, ils le suivirent.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and immediately they left the boat and their father, and followed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977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65977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65978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65978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1868" name="Group 44"/>
          <p:cNvGraphicFramePr>
            <a:graphicFrameLocks noGrp="1"/>
          </p:cNvGraphicFramePr>
          <p:nvPr/>
        </p:nvGraphicFramePr>
        <p:xfrm>
          <a:off x="34925" y="44450"/>
          <a:ext cx="9145588" cy="6629146"/>
        </p:xfrm>
        <a:graphic>
          <a:graphicData uri="http://schemas.openxmlformats.org/drawingml/2006/table">
            <a:tbl>
              <a:tblPr rtl="1"/>
              <a:tblGrid>
                <a:gridCol w="4537075"/>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أهل غلاطية </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1 : 1 ـ 19 )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بولس، رسولٌ لا منَ النَّاسِ ولا بإنسانٍ، بل بيَسوعَ المَسِيح واللهِ الآبِ الذي أقامَهُ مِنَ الأمواتِ، وجميعُ الإخوة الذينَ مَعي، إلى كنائِسِ غَلاطِيَّةَ.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Times New Roman" pitchFamily="18" charset="0"/>
                        </a:rPr>
                        <a:t>Galates 1 : 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Paul, apôtre, non de la part des hommes, ni par un homme, mais par Jésus Christ et Dieu le Père qui l'a ressuscité d'entre les morts, 2 et tous les frères qui sont avec moi, aux Églises de Galatie: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Galatians 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Paul, an apostle (not from men nor through man, but through Jesus Christ and God the Father who raised Him from the dead), 2 and all the brethren who are with me, To the churches of Galatia: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661869" name="Rectangle 45"/>
          <p:cNvSpPr>
            <a:spLocks noGrp="1" noChangeArrowheads="1"/>
          </p:cNvSpPr>
          <p:nvPr>
            <p:ph type="ctrTitle"/>
          </p:nvPr>
        </p:nvSpPr>
        <p:spPr/>
        <p:txBody>
          <a:bodyPr/>
          <a:lstStyle/>
          <a:p>
            <a:r>
              <a:rPr lang="en-US"/>
              <a:t>17p</a:t>
            </a:r>
          </a:p>
        </p:txBody>
      </p:sp>
    </p:spTree>
  </p:cSld>
  <p:clrMapOvr>
    <a:masterClrMapping/>
  </p:clrMapOvr>
  <p:timing>
    <p:tnLst>
      <p:par>
        <p:cTn id="1" dur="indefinite" restart="never" nodeType="tmRoot"/>
      </p:par>
    </p:tnLst>
  </p:timing>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2874" name="Group 26"/>
          <p:cNvGraphicFramePr>
            <a:graphicFrameLocks noGrp="1"/>
          </p:cNvGraphicFramePr>
          <p:nvPr/>
        </p:nvGraphicFramePr>
        <p:xfrm>
          <a:off x="34925" y="44450"/>
          <a:ext cx="9074150" cy="6585585"/>
        </p:xfrm>
        <a:graphic>
          <a:graphicData uri="http://schemas.openxmlformats.org/drawingml/2006/table">
            <a:tbl>
              <a:tblPr rtl="1"/>
              <a:tblGrid>
                <a:gridCol w="4824412"/>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النِّعمةُ لكُم والسلامُ مِنَ اللهِ أبينا وربنا يسوع المسيح، هذا الذي بَذَلَ نَفسَهُ عن خطايانا، ليُنقِذَنَا مِنَ هذا العالم الحاضِر الشِّرِّيرِ حَسَبَ إرادةِ الله والآب، الذي له المَجدُ إلى أبَدِ الأبِدِينَ. آمين.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à vous grâce et paix de la part de Dieu notre Père et du Seigneur Jésus Christ, 4 qui s'est livré pour nos péchés, afin de nous arracher à ce monde du mal, conformément à la volonté de Dieu, qui est notre Père. 5 A lui soit la gloire pour les siècles des siècles, Amen.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Grace to you and peace from God the Father and our Lord Jesus Christ, 4 who gave Himself for our sins, that He might deliver us from this present evil age, according to the will of our God and Father, 5 to whom be glory forever and ever. Amen.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3897" name="Group 25"/>
          <p:cNvGraphicFramePr>
            <a:graphicFrameLocks noGrp="1"/>
          </p:cNvGraphicFramePr>
          <p:nvPr/>
        </p:nvGraphicFramePr>
        <p:xfrm>
          <a:off x="34925" y="44450"/>
          <a:ext cx="9145588" cy="5942965"/>
        </p:xfrm>
        <a:graphic>
          <a:graphicData uri="http://schemas.openxmlformats.org/drawingml/2006/table">
            <a:tbl>
              <a:tblPr rtl="1"/>
              <a:tblGrid>
                <a:gridCol w="4968875"/>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إنِّي أتَعَجَّبُ أنَّكُم تنتقِلُونَ هكذا سَريعاً عن الذي دعَاكُم بِنِعمَةِ المَسِيح إلى إنجيل آخر. الذي ليسَ هو آخَرَ، غيرَ أنَّه يوجَدُ قومٌ يُزعِجُونَكُم ويُريدُونَ أن يُحوِّلُوا إنجيل المسيح.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J'admire avec quelle rapidité vous vous détournez de celui qui vous a appelés par la grâce du Christ pour passer à un autre évangile. 7 Non pas qu'il y en ait un autre; il y a seulement des gens qui jettent le trouble parmi vous et qui veulent renverser l'Évangile du Christ.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I marvel that you are turning away so soon from Him who called you in the grace of Christ, to a different gospel, 7 which is not another; but there are some who trouble you and want to pervert the gospel of Christ.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4919" name="Group 23"/>
          <p:cNvGraphicFramePr>
            <a:graphicFrameLocks noGrp="1"/>
          </p:cNvGraphicFramePr>
          <p:nvPr/>
        </p:nvGraphicFramePr>
        <p:xfrm>
          <a:off x="34925" y="44450"/>
          <a:ext cx="9145588" cy="6766560"/>
        </p:xfrm>
        <a:graphic>
          <a:graphicData uri="http://schemas.openxmlformats.org/drawingml/2006/table">
            <a:tbl>
              <a:tblPr rtl="1"/>
              <a:tblGrid>
                <a:gridCol w="4608513"/>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إن كُنا نحنُ أو مَلاكٌ مِنَ السَّمَاءِ يُبشِّرُكُم بغير مَا بَشَّرناكُم به فليكن محروماً. كما سبقنا فقُلنا أقول الآن أيضاً إن كان أحدٌ يُبشِّرُكُم بغير ما قَبِلتُم فليَكُن محروماً.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Mais si quelqu'un, même nous ou un ange du ciel, vous annonçait un évangile différent de celui que nous vous avons annoncé, qu'il soit anathème! 9 Nous l'avons déjà dit, et je le redis maintenant: si quelqu'un vous annonce un évangile différent de celui que vous avez reçu, qu'il soit anathème!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But even if we, or an angel from heaven, preach any other gospel to you than what we have preached to you, let him be accursed. 9 As we have said before, so now I say again, if anyone preaches any other gospel to you than what you have received, let him be accursed.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5953" name="Group 33"/>
          <p:cNvGraphicFramePr>
            <a:graphicFrameLocks noGrp="1"/>
          </p:cNvGraphicFramePr>
          <p:nvPr/>
        </p:nvGraphicFramePr>
        <p:xfrm>
          <a:off x="34925" y="44450"/>
          <a:ext cx="9145588" cy="6441123"/>
        </p:xfrm>
        <a:graphic>
          <a:graphicData uri="http://schemas.openxmlformats.org/drawingml/2006/table">
            <a:tbl>
              <a:tblPr rtl="1"/>
              <a:tblGrid>
                <a:gridCol w="5040313"/>
                <a:gridCol w="41052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أفأستعطِفُ الآن النَّاسَ أم الله؟ أم أطلُبُ أن أُرضِيَ النَّاسَ؟ فلو كُنتُ بعدُ أطلُب أن أُرضي النَّاس، لم أكُن عَبداً للمَسيح. وأُعَرِّفُكُم أيُّها الإخوَةُ أن الإنجيل الذي بَشَّرتُ بِهِ، ليسَ بحَسبِ إنسَانٍ </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Car, maintenant, est-ce que je cherche la faveur des hommes ou celle de Dieu? Est-ce que je cherche à plaire aux hommes? Si j'en étais encore à plaire aux hommes, je ne serais plus serviteur de Christ.11 Car, je vous le déclare, frères: cet Évangile que je vous ai annoncé n'est pas de l'homme;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do I now persuade men, or God? Or do I seek to please men? For if I still pleased men, I would not be a bondservant of Christ. 11 But I make known to you, brethren, that the gospel which was preached by me is not according to man.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6969" name="Group 25"/>
          <p:cNvGraphicFramePr>
            <a:graphicFrameLocks noGrp="1"/>
          </p:cNvGraphicFramePr>
          <p:nvPr/>
        </p:nvGraphicFramePr>
        <p:xfrm>
          <a:off x="34925" y="44450"/>
          <a:ext cx="9145588" cy="6697663"/>
        </p:xfrm>
        <a:graphic>
          <a:graphicData uri="http://schemas.openxmlformats.org/drawingml/2006/table">
            <a:tbl>
              <a:tblPr rtl="1"/>
              <a:tblGrid>
                <a:gridCol w="5040313"/>
                <a:gridCol w="41052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لأنِّي لم أقبَلهُ مِنْ عِندِ إنسانٍ ولا عُلِّمتُهُ. بل بإعلانِ يَسوعَ المسيح. فإنَّكُم سَمِعتُم بسيرَتي قَبلاً في الدِّيَانةِ اليَهوديَّةِ، أنِّي كُنتُ أضطهِدُ كنيسَةَ اللهِ بإفراطٍ وأخربها.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et d'ailleurs, ce n'est pas par un homme qu'il m'a été transmis ni enseigné, mais par une révélation de Jésus Christ. 13 Car vous avez entendu parler de mon comportement naguère dans le judaïsme: avec quelle frénésie je persécutais l'Église de Dieu et je cherchais à la détruire;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I neither received it from man, nor was I taught it, but it came through the revelation of Jesus Christ. 13 For you have heard of my former conduct in Judaism, how I persecuted the church of God beyond measure and tried to destroy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7994" name="Group 26"/>
          <p:cNvGraphicFramePr>
            <a:graphicFrameLocks noGrp="1"/>
          </p:cNvGraphicFramePr>
          <p:nvPr/>
        </p:nvGraphicFramePr>
        <p:xfrm>
          <a:off x="34925" y="44450"/>
          <a:ext cx="9145588" cy="6594793"/>
        </p:xfrm>
        <a:graphic>
          <a:graphicData uri="http://schemas.openxmlformats.org/drawingml/2006/table">
            <a:tbl>
              <a:tblPr rtl="1"/>
              <a:tblGrid>
                <a:gridCol w="4679950"/>
                <a:gridCol w="4465638"/>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وكُنتُ أتزَّايد في الدِّيانَةِ اليَهوديَّةِ على كثيرينَ مِنْ أترابي في جنسي، إذ كُنتُ أوفَرَ غيرةً على ما سلَّموه إليَّ آبائي. ولكن لمَّا سَرَّ الله الذي أفرَزَني مِنْ بَطنِ أُمِّي ودعاني بنعمَتِهِ.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je faisais des progrès dans le judaïsme, surpassant la plupart de ceux de mon âge et de ma race par mon zèle débordant pour les traditions de mes pères. 15 Mais lorsque Celui qui m'a mis à part depuis le sein de ma mère et m'a appelé par sa grâce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And I advanced in Judaism beyond many of my contemporaries in my own nation, being more exceedingly zealous for the traditions of my fathers. 15 But when it pleased God, who separated me from my mother's womb and called me through His grace,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9016" name="Group 24"/>
          <p:cNvGraphicFramePr>
            <a:graphicFrameLocks noGrp="1"/>
          </p:cNvGraphicFramePr>
          <p:nvPr/>
        </p:nvGraphicFramePr>
        <p:xfrm>
          <a:off x="34925" y="44450"/>
          <a:ext cx="9145588" cy="6624638"/>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ليُعِلنَ ابنه فيَّ لأُبَشِّرَ بِهِ بين الأُمَم، للوقتِ لم أتبع لحماً ودماً ولا صَعِدتُ إلى أورُشليم، إلي الرُّسُلِ الذينَ قبلي، بل انطلقتُ إلى أرابيا. ثُمَّ رجعت أيضاً إلى دمشق.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a jugé bon de révéler en moi son Fils afin que je l'annonce parmi les païens, aussitôt, loin de recourir à aucun conseil humain, 17 ou de monter à Jérusalem auprès de ceux qui étaient apôtres avant moi, je suis parti pour l'Arabie, puis je suis revenu à Damas.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to reveal His Son in me, that I might preach Him among the Gentiles, I did not immediately confer with flesh and blood, 17 nor did I go up to Jerusalem to those who were apostles before me; but I went to Arabia, and returned again to Damascus.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0030" name="Group 14"/>
          <p:cNvGraphicFramePr>
            <a:graphicFrameLocks noGrp="1"/>
          </p:cNvGraphicFramePr>
          <p:nvPr/>
        </p:nvGraphicFramePr>
        <p:xfrm>
          <a:off x="34925" y="44450"/>
          <a:ext cx="9145588" cy="6624638"/>
        </p:xfrm>
        <a:graphic>
          <a:graphicData uri="http://schemas.openxmlformats.org/drawingml/2006/table">
            <a:tbl>
              <a:tblPr rtl="1"/>
              <a:tblGrid>
                <a:gridCol w="5040313"/>
                <a:gridCol w="41052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بعد ثلاث سنين صَعِدتُ إلى أُورشليمَ لأنظر قيفا أي الصفا ومكثت عنده خمسةَ عَشرَ يوماً. ولكنَّني لم أرَ غيرهُ من الرُّسُلِ إلاَّ يَعقُوبَ أخا الرَّبِّ.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Ensuite, trois ans après, je suis monté à Jérusalem pour faire la connaissance de Céphas et je suis resté quinze jours auprès de lui,19  sans voir cependant aucun autre apôtre, mais seulement Jacques, le frère du Seigneur.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Then after three years I went up to Jerusalem to see Peter, and remained with him fifteen days. 19 But I saw none of the other apostles except James, the Lord's brother.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82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8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92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6792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67923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8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1328" name="Group 48"/>
          <p:cNvGraphicFramePr>
            <a:graphicFrameLocks noGrp="1"/>
          </p:cNvGraphicFramePr>
          <p:nvPr/>
        </p:nvGraphicFramePr>
        <p:xfrm>
          <a:off x="34925" y="44450"/>
          <a:ext cx="9074150" cy="6784848"/>
        </p:xfrm>
        <a:graphic>
          <a:graphicData uri="http://schemas.openxmlformats.org/drawingml/2006/table">
            <a:tbl>
              <a:tblPr rtl="1"/>
              <a:tblGrid>
                <a:gridCol w="4608512"/>
                <a:gridCol w="4465638"/>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يعقوب الرسول </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1 : 1 ـ 12 )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يعقوبُ، عبدُ اللهِ وربنا يسوعَ المسيح، يُهدي السَّلامَ إلى الإثني عشرَ سبطاً الذينَ في الشَّتَاتِ. كونوا في كل فرح يا إخوتي إذا وقعتُم في تَجاربَ مُتَنوِّعةٍ، عَالمينَ أنَّ تجرُبة إيمانكُمْ تُنشئ صبراً.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Jacques 1 : 1 - 12</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1Jacques, serviteur de Dieu et du Seigneur Jésus Christ, aux douze tribus vivant dans la dispersion, salut. 2 Prenez de très bon coeur, mes frères, toutes les épreuves par lesquelles vous passez, sachant que le test auquel votre foi est soumise produit de l'endurance.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James 1:1-12</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James, a bondservant of God and of the Lord Jesus Christ, To the twelve tribes which are scattered abroad: Greetings. 2 My brethren, count it all joy when you fall into various trials, 3 knowing that the testing of your faith produces patience.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681329" name="Rectangle 49"/>
          <p:cNvSpPr>
            <a:spLocks noGrp="1" noChangeArrowheads="1"/>
          </p:cNvSpPr>
          <p:nvPr>
            <p:ph type="ctrTitle"/>
          </p:nvPr>
        </p:nvSpPr>
        <p:spPr/>
        <p:txBody>
          <a:bodyPr/>
          <a:lstStyle/>
          <a:p>
            <a:r>
              <a:rPr lang="en-US"/>
              <a:t>17c</a:t>
            </a:r>
          </a:p>
        </p:txBody>
      </p:sp>
    </p:spTree>
  </p:cSld>
  <p:clrMapOvr>
    <a:masterClrMapping/>
  </p:clrMapOvr>
  <p:timing>
    <p:tnLst>
      <p:par>
        <p:cTn id="1" dur="indefinite" restart="never" nodeType="tmRoot"/>
      </p:par>
    </p:tnLst>
  </p:timing>
</p:sld>
</file>

<file path=ppt/slides/slide8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2329" name="Group 25"/>
          <p:cNvGraphicFramePr>
            <a:graphicFrameLocks noGrp="1"/>
          </p:cNvGraphicFramePr>
          <p:nvPr/>
        </p:nvGraphicFramePr>
        <p:xfrm>
          <a:off x="34925" y="115888"/>
          <a:ext cx="9074150" cy="6015990"/>
        </p:xfrm>
        <a:graphic>
          <a:graphicData uri="http://schemas.openxmlformats.org/drawingml/2006/table">
            <a:tbl>
              <a:tblPr rtl="1"/>
              <a:tblGrid>
                <a:gridCol w="4897437"/>
                <a:gridCol w="41767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الصَّبرُ فليكُن فيهِ عملٌ تامٌّ، لكي تكونوا كاملينَ وأصحاءِ غير نَاقصينَ في شيءٍ. وإن كانَ أحدُكُم تُعوزُهُ حكمةٌ، فليطلُبْ مِنَ اللـهِ الذي يُعطي الجميعَ بسخاءٍ ولا يُعيِّرُ، فسيُعْطى 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Mais que l'endurance soit parfaitement opérante, afin que vous soyez parfaits et accomplis, exempts de tout défaut. 5 Si la sagesse vient à manquer à l'un de vous, qu'il la demande à Dieu qui donne à tous avec simplicité et sans faire de reproche; elle lui sera donnée.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3358" name="Group 30"/>
          <p:cNvGraphicFramePr>
            <a:graphicFrameLocks noGrp="1"/>
          </p:cNvGraphicFramePr>
          <p:nvPr/>
        </p:nvGraphicFramePr>
        <p:xfrm>
          <a:off x="34925" y="44450"/>
          <a:ext cx="9074150" cy="6771005"/>
        </p:xfrm>
        <a:graphic>
          <a:graphicData uri="http://schemas.openxmlformats.org/drawingml/2006/table">
            <a:tbl>
              <a:tblPr rtl="1"/>
              <a:tblGrid>
                <a:gridCol w="4681537"/>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وليسأل بإيمانٍ غير مُرتابٍ. لأنَّ المُرتابَ يُشبهُ أمواج البحر التي يخبطُها الرِّيحُ ويردها. فلا يَظُنَّ ذلك الإنسانُ أنَّهُ يَنَالُ شيئاً مِنْ عند الرَّبِّ. لأنَّ الرجُل ذو الرأيين هو مُتَقَلقِل في جَمِيع طُرُقِهِ.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2165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 donnera quoi que ce soit à un homme partagé, fluctuant dans toutes ses démarches.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8 he is a double-minded man, unstable in all his ways.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4380" name="Group 28"/>
          <p:cNvGraphicFramePr>
            <a:graphicFrameLocks noGrp="1"/>
          </p:cNvGraphicFramePr>
          <p:nvPr/>
        </p:nvGraphicFramePr>
        <p:xfrm>
          <a:off x="34925" y="44450"/>
          <a:ext cx="9217025" cy="6842760"/>
        </p:xfrm>
        <a:graphic>
          <a:graphicData uri="http://schemas.openxmlformats.org/drawingml/2006/table">
            <a:tbl>
              <a:tblPr rtl="1"/>
              <a:tblGrid>
                <a:gridCol w="4679950"/>
                <a:gridCol w="4537075"/>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وليَفتَخِر الأخُ المُتواضع بارتفاعِهِ، وأمَّا الغَنيُّ فباتِّضاعِهِ، لأنَّهُ كزهر العُشبِ يَزولُ. لأنَّ الشَّمسَ أشرَقت مع الحَرِّ فيَبَّسَتِ العُشبَ، وأنتثر زهرُهُ وفَسد جَمالُ مَنظَرهِ. هكذا يَذبُلُ الغَنيُّ أيضـاً في كلِّ طُرُقِهِ.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Que le frère de condition modeste tire fierté de son élévation, et le riche, de son déclassement, parce qu'il passera comme la fleur des prés. 11 Car le soleil s'est levé avec le sirocco et a desséché l'herbe, dont la fleur est tombée et dont la belle apparence a disparu; de la même façon, le riche, dans ses entreprises, se flétrira.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Let the lowly brother glory in his exaltation, 10 but the rich in his humiliation, because as a flower of the field he will pass away. 11 For no sooner has the sun risen with a burning heat than it withers the grass; its flower falls, and its beautiful appearance perishes. So the rich man also will fade away in his pursuits.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5391" name="Group 15"/>
          <p:cNvGraphicFramePr>
            <a:graphicFrameLocks noGrp="1"/>
          </p:cNvGraphicFramePr>
          <p:nvPr/>
        </p:nvGraphicFramePr>
        <p:xfrm>
          <a:off x="34925" y="44450"/>
          <a:ext cx="9217025" cy="5834063"/>
        </p:xfrm>
        <a:graphic>
          <a:graphicData uri="http://schemas.openxmlformats.org/drawingml/2006/table">
            <a:tbl>
              <a:tblPr rtl="1"/>
              <a:tblGrid>
                <a:gridCol w="4319587"/>
                <a:gridCol w="48974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طُوبي للرَّجُل الذي يَصبر في التَّجربَة، لأنَّه إذا صار مُختاراً ينال إكليل الحياة الذي وعَدَ بِهِ الرَّبُّ للذِينَ يُحبُّونَهُ.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Heureux l'homme qui endure l'épreuve, parce que, une fois testé, il recevra la couronne de la vie, promise à ceux qui L'aiment.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84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94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689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68947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68947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8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1551" name="Group 31"/>
          <p:cNvGraphicFramePr>
            <a:graphicFrameLocks noGrp="1"/>
          </p:cNvGraphicFramePr>
          <p:nvPr/>
        </p:nvGraphicFramePr>
        <p:xfrm>
          <a:off x="-36513" y="115888"/>
          <a:ext cx="9072563" cy="6283706"/>
        </p:xfrm>
        <a:graphic>
          <a:graphicData uri="http://schemas.openxmlformats.org/drawingml/2006/table">
            <a:tbl>
              <a:tblPr rtl="1"/>
              <a:tblGrid>
                <a:gridCol w="4824412"/>
                <a:gridCol w="4248151"/>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 ( 15 : 12 ـ 21 ) </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فسكتَ الجُمهورُ كُلُّهُ. وكانوا يسمعونَ برناباس وبولس يُحَدِّثانِ بجميع ما صنع اللـه من الآيات والعجائب في الأُمم بواسطتهم. </a:t>
                      </a:r>
                      <a:endParaRPr kumimoji="0" lang="en-US" sz="32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 15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Il y eut alors un silence dans toute l'assemblée, puis l'on écouta Barnabas et Paul raconter tous les signes et les prodiges que Dieu, par leur intermédiaire, avait accomplis chez les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a:t>
                      </a:r>
                      <a:r>
                        <a:rPr kumimoji="0" lang="ar-EG" sz="2800" b="0" i="0" u="sng" strike="noStrike" cap="none" normalizeH="0" baseline="0" smtClean="0">
                          <a:ln>
                            <a:noFill/>
                          </a:ln>
                          <a:solidFill>
                            <a:srgbClr val="FF9900"/>
                          </a:solidFill>
                          <a:effectLst/>
                          <a:latin typeface="Arial" charset="0"/>
                          <a:cs typeface="Arial" charset="0"/>
                        </a:rPr>
                        <a:t>15:12-21</a:t>
                      </a:r>
                      <a:endParaRPr kumimoji="0" lang="en-US" sz="2800" b="0" i="0" u="sng" strike="noStrike" cap="none" normalizeH="0" baseline="0" smtClean="0">
                        <a:ln>
                          <a:noFill/>
                        </a:ln>
                        <a:solidFill>
                          <a:srgbClr val="FF9900"/>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Then all the multitude kept silent and listened to Barnabas and Paul declaring how many miracles and wonders God had worked through them among the Gentiles.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691552" name="Rectangle 32"/>
          <p:cNvSpPr>
            <a:spLocks noGrp="1" noChangeArrowheads="1"/>
          </p:cNvSpPr>
          <p:nvPr>
            <p:ph type="ctrTitle"/>
          </p:nvPr>
        </p:nvSpPr>
        <p:spPr/>
        <p:txBody>
          <a:bodyPr/>
          <a:lstStyle/>
          <a:p>
            <a:r>
              <a:rPr lang="en-US"/>
              <a:t>17a</a:t>
            </a:r>
          </a:p>
        </p:txBody>
      </p:sp>
    </p:spTree>
  </p:cSld>
  <p:clrMapOvr>
    <a:masterClrMapping/>
  </p:clrMapOvr>
  <p:timing>
    <p:tnLst>
      <p:par>
        <p:cTn id="1" dur="indefinite" restart="never" nodeType="tmRoot"/>
      </p:par>
    </p:tnLst>
  </p:timing>
</p:sld>
</file>

<file path=ppt/slides/slide8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2569" name="Group 25"/>
          <p:cNvGraphicFramePr>
            <a:graphicFrameLocks noGrp="1"/>
          </p:cNvGraphicFramePr>
          <p:nvPr/>
        </p:nvGraphicFramePr>
        <p:xfrm>
          <a:off x="34925" y="44450"/>
          <a:ext cx="9145588" cy="6766560"/>
        </p:xfrm>
        <a:graphic>
          <a:graphicData uri="http://schemas.openxmlformats.org/drawingml/2006/table">
            <a:tbl>
              <a:tblPr rtl="1"/>
              <a:tblGrid>
                <a:gridCol w="4895850"/>
                <a:gridCol w="42497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اللـه أوَّلاً الأُمَم ليأخُذ منهُم شعباً على اسمهِ. وهذا توافقُهُ أقوالُ الأنبياءِ كما هو مكتوبٌ: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Quand ils eurent achevé, Jacques à son tour prit la parole: "Frères, écoutez-moi.14 Syméon vient de nous rappeler comment Dieu, dès le début, a pris soin de choisir parmi les nations païennes un peuple à son nom. 15 Cet événement s'accorde d'ailleurs avec les paroles des prophètes puisqu'il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15 And with this the words of the prophets agree, just as it is written: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3592" name="Group 24"/>
          <p:cNvGraphicFramePr>
            <a:graphicFrameLocks noGrp="1"/>
          </p:cNvGraphicFramePr>
          <p:nvPr/>
        </p:nvGraphicFramePr>
        <p:xfrm>
          <a:off x="34925" y="44450"/>
          <a:ext cx="9074150" cy="6339840"/>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سأرجعُ بعد هذا وأبني أيضاً خيمةَ داودَ السَّاقِطةَ، وأبني أيضاً رَدْمَهَا وأُقيمُها ثانيةً، لكي يَطلُبَ الباقونَ من النَّاسِ الرَّبَّ، وجميعُ الأُمم الذين دُعيَ اسمي عليهم، يقولُ الرَّبُّ الصَّانعُ هذا الأمر.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Après cela, je viendrai reconstruire la hutte écroulée de David. Les ruines qui en restent, je les reconstruirai, et je la remettrai debout. 17 Dès lors le reste des hommes cherchera le Seigneur, avec toutes les nations qui portent mon nom. Voilà ce que dit le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`After this I will return And will rebuild the tabernacle of David, which has fallen down; I will rebuild its ruins, And I will set it up; 17 So that the rest of mankind may seek the Lord, Even all the Gentiles who are called by My name, Says the Lord who does all these things.'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4618" name="Group 26"/>
          <p:cNvGraphicFramePr>
            <a:graphicFrameLocks noGrp="1"/>
          </p:cNvGraphicFramePr>
          <p:nvPr/>
        </p:nvGraphicFramePr>
        <p:xfrm>
          <a:off x="34925" y="44450"/>
          <a:ext cx="9145588" cy="633984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المعروف عند الرَّبِّ مُنذُ الأزلِ. لذلك أنا أَقضي أن لا يُثقَّل على الرَّاجعينَ إلى الله من الأُمم، بلْ يُرسَل إليهم أن يمتنعوا عن ذبائح الأصنام، والزِّنا، والمخنوق، والدَّم المائت.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il réalise ainsi ses projets connus depuis toujours. Je suis donc d'avis de ne pas accumuler les obstacles devant ceux des païens qui se tournent vers Dieu. 20 Écrivons-leur simplement de s'abstenir des souillures de l'idolâtrie, de l'immoralité, de la viande étouffée et du sang.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Known to God from eternity are all His works. 19 Therefore I judge that we should not trouble those from among the Gentiles who are turning to God, 20 but that we write to them to abstain from things polluted by idols, from sexual immorality, from things strangled, and from blood.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5630" name="Group 14"/>
          <p:cNvGraphicFramePr>
            <a:graphicFrameLocks noGrp="1"/>
          </p:cNvGraphicFramePr>
          <p:nvPr/>
        </p:nvGraphicFramePr>
        <p:xfrm>
          <a:off x="34925" y="44450"/>
          <a:ext cx="9145588" cy="5762626"/>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موسَى مُنذُ الأجيالٍ القديمة، له في كلِّ مدينةٍ من يكرزُ به، إذ يُقرَأ في المجامع في كلِّ سبتٍ.</a:t>
                      </a:r>
                      <a:r>
                        <a:rPr kumimoji="0" lang="ar-SA" sz="3200" b="0" i="0" u="sng" strike="noStrike" cap="none" normalizeH="0" baseline="0" smtClean="0">
                          <a:ln>
                            <a:noFill/>
                          </a:ln>
                          <a:solidFill>
                            <a:srgbClr val="FF9933"/>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Moses has had throughout many generations those who preach him in every city, being read in the synagogues every Sabbath.</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76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8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869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97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8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0775" name="Group 39"/>
          <p:cNvGraphicFramePr>
            <a:graphicFrameLocks noGrp="1"/>
          </p:cNvGraphicFramePr>
          <p:nvPr/>
        </p:nvGraphicFramePr>
        <p:xfrm>
          <a:off x="107950" y="44450"/>
          <a:ext cx="9001125" cy="6449568"/>
        </p:xfrm>
        <a:graphic>
          <a:graphicData uri="http://schemas.openxmlformats.org/drawingml/2006/table">
            <a:tbl>
              <a:tblPr rtl="1"/>
              <a:tblGrid>
                <a:gridCol w="4537075"/>
                <a:gridCol w="44640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a:t>
                      </a:r>
                      <a:r>
                        <a:rPr kumimoji="0" lang="en-US" sz="3600" b="0" i="0" u="sng" strike="noStrike" cap="none" normalizeH="0" baseline="0" smtClean="0">
                          <a:ln>
                            <a:noFill/>
                          </a:ln>
                          <a:solidFill>
                            <a:srgbClr val="FF9933"/>
                          </a:solidFill>
                          <a:effectLst/>
                          <a:latin typeface="Arial" charset="0"/>
                          <a:cs typeface="Times New Roman" pitchFamily="18" charset="0"/>
                        </a:rPr>
                        <a:t>97:11-12</a:t>
                      </a:r>
                      <a:r>
                        <a:rPr kumimoji="0" lang="ar-EG" sz="3600" b="0" i="0" u="sng" strike="noStrike" cap="none" normalizeH="0" baseline="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نُورٌ أَشرقَ للصدِّيقين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وفرحٌ للمُستقيمين بقلبهِم. افرحوا أيُّها الصدِّيقونَ بالربِّ. واعترفوا لذكرِ قُدسِهِ.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600" b="0" i="0" u="sng" strike="noStrike" cap="none" normalizeH="0" baseline="0" smtClean="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Pour le juste une lumière est semée, et c'est une joie pour les coeurs droits.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réjouissez-vous à cause du Seigneur, célébrez-le en évoquant sa sainteté,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in the Lord, you righteous, And give thanks at the remembrance of His holy name.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700776" name="Rectangle 40"/>
          <p:cNvSpPr>
            <a:spLocks noGrp="1" noChangeArrowheads="1"/>
          </p:cNvSpPr>
          <p:nvPr>
            <p:ph type="ctrTitle"/>
          </p:nvPr>
        </p:nvSpPr>
        <p:spPr/>
        <p:txBody>
          <a:bodyPr/>
          <a:lstStyle/>
          <a:p>
            <a:r>
              <a:rPr lang="en-US"/>
              <a:t>17pg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1797" name="Group 37"/>
          <p:cNvGraphicFramePr>
            <a:graphicFrameLocks noGrp="1"/>
          </p:cNvGraphicFramePr>
          <p:nvPr/>
        </p:nvGraphicFramePr>
        <p:xfrm>
          <a:off x="34925" y="44450"/>
          <a:ext cx="9145588" cy="6194426"/>
        </p:xfrm>
        <a:graphic>
          <a:graphicData uri="http://schemas.openxmlformats.org/drawingml/2006/table">
            <a:tbl>
              <a:tblPr rtl="1"/>
              <a:tblGrid>
                <a:gridCol w="4752975"/>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smtClean="0">
                          <a:ln>
                            <a:noFill/>
                          </a:ln>
                          <a:solidFill>
                            <a:srgbClr val="FF9933"/>
                          </a:solidFill>
                          <a:effectLst/>
                          <a:latin typeface="Arial" charset="0"/>
                          <a:cs typeface="Arial" charset="0"/>
                        </a:rPr>
                        <a:t>مرقس ( 10 : 35 ـ 45 )</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وتَقَدَّمَ إليهِ يَعقوبُ ويوحنَّا ابنا زَبدي قائلين له: " يا مُعَلِّمُ، نُريدُ أن تَفعَل لنا كُلَّ ما طلبناهُ ". فقال لهُمَا: " ماذا تُريدَانِ أن أفعَلَ لكُما؟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smtClean="0">
                          <a:ln>
                            <a:noFill/>
                          </a:ln>
                          <a:solidFill>
                            <a:srgbClr val="FF9933"/>
                          </a:solidFill>
                          <a:effectLst/>
                          <a:latin typeface="Arial" charset="0"/>
                          <a:cs typeface="Arial" charset="0"/>
                        </a:rPr>
                        <a:t>Marc 10 : 35 - 45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Jacques et Jean, les fils de Zébédée, s'approchent de Jésus et lui disent: "Maître, nous voudrions que tu fasses pour nous ce que nous allons te demander.36 Il leur dit: "Que voulez-vous que je fasse pour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Mark 10:35-45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Then James and John, the sons of Zebedee, came to Him, saying, Teacher, we want You to do for us whatever we ask. 36 And He said to them, What do you want Me to do for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701798" name="Rectangle 38"/>
          <p:cNvSpPr>
            <a:spLocks noGrp="1" noChangeArrowheads="1"/>
          </p:cNvSpPr>
          <p:nvPr>
            <p:ph type="ctrTitle"/>
          </p:nvPr>
        </p:nvSpPr>
        <p:spPr/>
        <p:txBody>
          <a:bodyPr/>
          <a:lstStyle/>
          <a:p>
            <a:r>
              <a:rPr lang="en-US"/>
              <a:t>17g</a:t>
            </a:r>
          </a:p>
        </p:txBody>
      </p:sp>
    </p:spTree>
  </p:cSld>
  <p:clrMapOvr>
    <a:masterClrMapping/>
  </p:clrMapOvr>
  <p:timing>
    <p:tnLst>
      <p:par>
        <p:cTn id="1" dur="indefinite" restart="never" nodeType="tmRoot"/>
      </p:par>
    </p:tnLst>
  </p:timing>
</p:sld>
</file>

<file path=ppt/slides/slide8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2809" name="Group 25"/>
          <p:cNvGraphicFramePr>
            <a:graphicFrameLocks noGrp="1"/>
          </p:cNvGraphicFramePr>
          <p:nvPr/>
        </p:nvGraphicFramePr>
        <p:xfrm>
          <a:off x="34925" y="-26988"/>
          <a:ext cx="9145588" cy="6827520"/>
        </p:xfrm>
        <a:graphic>
          <a:graphicData uri="http://schemas.openxmlformats.org/drawingml/2006/table">
            <a:tbl>
              <a:tblPr rtl="1"/>
              <a:tblGrid>
                <a:gridCol w="4537075"/>
                <a:gridCol w="4608513"/>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فقالا لهُ: " أعطِنا أن نَجلِسَ واحِدٌ عن يَمينكَ والآخرُ عن يَساركَ في مَجدِكَ ". فقال لهُما يسوعُ: " لستُمَا تَعلمَانِ مَا تَطلُبَانِ. أتستَطِيعَانِ أن تَشرَبَا الكأسَ التي أشرَبُهَا أنا، وأن تَصطبِغَا بالصِّبغَةِ التي أصطَبغُ بِها أنا؟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Ils lui dirent: "Accorde-nous de siéger dans ta gloire l'un à ta droite et l'autre à ta gauche.38 Jésus leur dit: "Vous ne savez pas ce que vous demandez. Pouvez-vous boire la coupe que je vais boire, ou être baptisés du baptême dont je vais  être  baptisé?"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They said to Him, Grant us that we may sit, one on Your right hand and the other on Your left, in Your glory. 38 But Jesus said to them, You do not know what you ask. Are you able to drink the cup that I drink, and be baptized with the baptism that I am baptized with?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3829" name="Group 21"/>
          <p:cNvGraphicFramePr>
            <a:graphicFrameLocks noGrp="1"/>
          </p:cNvGraphicFramePr>
          <p:nvPr/>
        </p:nvGraphicFramePr>
        <p:xfrm>
          <a:off x="34925" y="-26988"/>
          <a:ext cx="9145588" cy="6512560"/>
        </p:xfrm>
        <a:graphic>
          <a:graphicData uri="http://schemas.openxmlformats.org/drawingml/2006/table">
            <a:tbl>
              <a:tblPr rtl="1"/>
              <a:tblGrid>
                <a:gridCol w="4968875"/>
                <a:gridCol w="4176713"/>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فقالا له: " نستطِيعُ ". فقال لهُمَا يسوعُ: " أمَّا الكأسُ التي أشرَبُها أنا فَتشرَبانِهَا، وبالصِّبغَةِ التي أصطَبغُ بها أنا تَصطَبِغَانِ. وأمَّا الجُلوسُ عن يَميني وعن يَسَاري فليسَ لي أن أُعطِيهُ ألاَّ للذينَ أُعِدَّ لهُم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Ils  lui  dirent:  " Nous le pouvons." Jésus leur dit: "La coupe que je vais boire, vous la boirez, et du baptême dont je vais être baptisé, vous serez baptisés. 40 Quant à siéger à ma droite ou à ma gauche, il ne m'appartient pas de l'accorder: ce sera donné à ceux pour qui cela est préparé."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They said to Him, We are able. So Jesus said to them, You will indeed drink the cup that I drink, and with the baptism I am baptized with you will be baptized; 40 but to sit on My right hand and on My left is not Mine to give, but it is for those for whom it is prepared.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4859" name="Group 27"/>
          <p:cNvGraphicFramePr>
            <a:graphicFrameLocks noGrp="1"/>
          </p:cNvGraphicFramePr>
          <p:nvPr/>
        </p:nvGraphicFramePr>
        <p:xfrm>
          <a:off x="34925" y="44450"/>
          <a:ext cx="9145588" cy="6766560"/>
        </p:xfrm>
        <a:graphic>
          <a:graphicData uri="http://schemas.openxmlformats.org/drawingml/2006/table">
            <a:tbl>
              <a:tblPr rtl="1"/>
              <a:tblGrid>
                <a:gridCol w="4679950"/>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سَمِعَ العشرَةُ ابتدَأُوا يَتذمرونَ على يَعقوب ويوحنَّا. فدَعاهُم يسوعُ وقال لهُم: " أنتُم تَعلَمُونَ أنَّ الذينَ يُحسَبُونَ رُؤساءَ الأُمم يَسودُونَهُم، وأنَّ عُظماءهُم يَتَسلَّطونَ عليهم.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Les dix autres, qui avaient entendu, se mirent à s'indigner contre Jacques et Jean. 42 Jésus les appela et leur dit: "Vous le savez, ceux qu'on regarde comme les chefs des nations les tiennent sous leur pouvoir et les grands sous leur domination. Il n'en est pas ainsi parmi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And when the ten heard it, they began to be greatly displeased with James and John. 42 But Jesus called them to Himself and said to them, You know that those who are considered rulers over the Gentiles lord it over them, and their great ones exercise authority over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5887" name="Group 31"/>
          <p:cNvGraphicFramePr>
            <a:graphicFrameLocks noGrp="1"/>
          </p:cNvGraphicFramePr>
          <p:nvPr/>
        </p:nvGraphicFramePr>
        <p:xfrm>
          <a:off x="34925" y="44450"/>
          <a:ext cx="9074150" cy="5689601"/>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فلا يكونُ هكذا فِيكُم. بل مَنْ أراد أن يَصِيرَ فِيكُم عَظيماً يَكُونُ لكُم خَادماً، ومَن أراد أن يَصير فيكُم أوَّلاً، يكُونُ للجَميع عبداً.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43 Au contraire, si quelqu'un veut être grand parmi vous, qu'il soit votre serviteur. 44 Et si quelqu'un veut être le premier parmi vous, qu'il soit l'esclave de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43 Yet it shall not be so among you; but whoever desires to become great among you shall be your servant. 44 And whoever of you desires to be first shall be slave of all.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9965" name="Group 13"/>
          <p:cNvGraphicFramePr>
            <a:graphicFrameLocks noGrp="1"/>
          </p:cNvGraphicFramePr>
          <p:nvPr/>
        </p:nvGraphicFramePr>
        <p:xfrm>
          <a:off x="34925" y="44450"/>
          <a:ext cx="9074150" cy="5473701"/>
        </p:xfrm>
        <a:graphic>
          <a:graphicData uri="http://schemas.openxmlformats.org/drawingml/2006/table">
            <a:tbl>
              <a:tblPr rtl="1"/>
              <a:tblGrid>
                <a:gridCol w="4537075"/>
                <a:gridCol w="4537075"/>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ابن الإنسان أيضاً لم يأتِ ليُخدَمَ بل ليَخدِمَ وليَبذِل نفسهُ فِديَةً عن كَثِيرينَ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45 </a:t>
                      </a:r>
                      <a:r>
                        <a:rPr kumimoji="0" lang="fr-FR" sz="2800" b="0" i="0" u="none" strike="noStrike" cap="none" normalizeH="0" baseline="0" smtClean="0">
                          <a:ln>
                            <a:noFill/>
                          </a:ln>
                          <a:solidFill>
                            <a:schemeClr val="bg1"/>
                          </a:solidFill>
                          <a:effectLst/>
                          <a:latin typeface="Arial" charset="0"/>
                          <a:cs typeface="Arial" charset="0"/>
                        </a:rPr>
                        <a:t>Car le Fils de l'homme est venu non pour être servi, mais pour servir et donner sa vie en rançon pour la multitude.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45 For even the Son of Man did not come to be served, but to serve, and to give His life a ransom for many.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09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4830" name="Group 14"/>
          <p:cNvGraphicFramePr>
            <a:graphicFrameLocks noGrp="1"/>
          </p:cNvGraphicFramePr>
          <p:nvPr/>
        </p:nvGraphicFramePr>
        <p:xfrm>
          <a:off x="323850" y="260350"/>
          <a:ext cx="8281988" cy="5821680"/>
        </p:xfrm>
        <a:graphic>
          <a:graphicData uri="http://schemas.openxmlformats.org/drawingml/2006/table">
            <a:tbl>
              <a:tblPr rtl="1"/>
              <a:tblGrid>
                <a:gridCol w="8281988"/>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Eightieth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(3</a:t>
                      </a:r>
                      <a:r>
                        <a:rPr kumimoji="0" lang="en-US" sz="4000" b="1" i="0" u="none" strike="noStrike" cap="none" normalizeH="0" baseline="30000" smtClean="0">
                          <a:ln>
                            <a:noFill/>
                          </a:ln>
                          <a:solidFill>
                            <a:srgbClr val="FF9900"/>
                          </a:solidFill>
                          <a:effectLst/>
                          <a:latin typeface="Arial" charset="0"/>
                          <a:cs typeface="Arial" charset="0"/>
                        </a:rPr>
                        <a:t>rd</a:t>
                      </a:r>
                      <a:r>
                        <a:rPr kumimoji="0" lang="en-US" sz="4000" b="1" i="0" u="none" strike="noStrike" cap="none" normalizeH="0" baseline="0" smtClean="0">
                          <a:ln>
                            <a:noFill/>
                          </a:ln>
                          <a:solidFill>
                            <a:srgbClr val="FF9900"/>
                          </a:solidFill>
                          <a:effectLst/>
                          <a:latin typeface="Arial" charset="0"/>
                          <a:cs typeface="Arial" charset="0"/>
                        </a:rPr>
                        <a:t>  of Abib)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الثامن عشر</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الثالث من أبيب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Dix huitième  jour du mois de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Troisième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du </a:t>
                      </a:r>
                      <a:r>
                        <a:rPr kumimoji="0" lang="en-US" sz="4000" b="0" i="0" u="none" strike="noStrike" cap="none" normalizeH="0" baseline="0" smtClean="0">
                          <a:ln>
                            <a:noFill/>
                          </a:ln>
                          <a:solidFill>
                            <a:srgbClr val="FF9900"/>
                          </a:solidFill>
                          <a:effectLst/>
                          <a:latin typeface="Arial" charset="0"/>
                          <a:cs typeface="Arial" charset="0"/>
                        </a:rPr>
                        <a:t>Abib</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23584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8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7506" name="Group 2"/>
          <p:cNvGraphicFramePr>
            <a:graphicFrameLocks noGrp="1"/>
          </p:cNvGraphicFramePr>
          <p:nvPr/>
        </p:nvGraphicFramePr>
        <p:xfrm>
          <a:off x="34925" y="44450"/>
          <a:ext cx="9001125" cy="6194426"/>
        </p:xfrm>
        <a:graphic>
          <a:graphicData uri="http://schemas.openxmlformats.org/drawingml/2006/table">
            <a:tbl>
              <a:tblPr rtl="1"/>
              <a:tblGrid>
                <a:gridCol w="4319587"/>
                <a:gridCol w="46815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en-US" sz="3600" b="0" i="0" u="sng" strike="noStrike" cap="none" normalizeH="0" baseline="0" smtClean="0">
                          <a:ln>
                            <a:noFill/>
                          </a:ln>
                          <a:solidFill>
                            <a:srgbClr val="FF9933"/>
                          </a:solidFill>
                          <a:effectLst/>
                          <a:latin typeface="Arial" charset="0"/>
                          <a:cs typeface="Times New Roman" pitchFamily="18" charset="0"/>
                        </a:rPr>
                        <a:t>110:4,7</a:t>
                      </a:r>
                      <a:endParaRPr kumimoji="0" lang="fr-FR"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اقسم الرب ولن يندم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117517" name="Rectangle 13"/>
          <p:cNvSpPr>
            <a:spLocks noGrp="1" noChangeArrowheads="1"/>
          </p:cNvSpPr>
          <p:nvPr>
            <p:ph type="ctrTitle"/>
          </p:nvPr>
        </p:nvSpPr>
        <p:spPr/>
        <p:txBody>
          <a:bodyPr/>
          <a:lstStyle/>
          <a:p>
            <a:r>
              <a:rPr lang="en-US"/>
              <a:t>18pv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8530" name="Group 2"/>
          <p:cNvGraphicFramePr>
            <a:graphicFrameLocks noGrp="1"/>
          </p:cNvGraphicFramePr>
          <p:nvPr/>
        </p:nvGraphicFramePr>
        <p:xfrm>
          <a:off x="34925" y="-26988"/>
          <a:ext cx="9074150" cy="6840347"/>
        </p:xfrm>
        <a:graphic>
          <a:graphicData uri="http://schemas.openxmlformats.org/drawingml/2006/table">
            <a:tbl>
              <a:tblPr rtl="1"/>
              <a:tblGrid>
                <a:gridCol w="4608512"/>
                <a:gridCol w="4465638"/>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fr-FR" sz="3600" b="0" i="0" u="sng" strike="noStrike" cap="none" normalizeH="0" baseline="0" smtClean="0">
                          <a:ln>
                            <a:noFill/>
                          </a:ln>
                          <a:solidFill>
                            <a:srgbClr val="FF9933"/>
                          </a:solidFill>
                          <a:effectLst/>
                          <a:latin typeface="Arial" charset="0"/>
                          <a:cs typeface="Times New Roman" pitchFamily="18" charset="0"/>
                        </a:rPr>
                        <a:t>16 : 13 - 19</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18541" name="Rectangle 13"/>
          <p:cNvSpPr>
            <a:spLocks noGrp="1" noChangeArrowheads="1"/>
          </p:cNvSpPr>
          <p:nvPr>
            <p:ph type="ctrTitle"/>
          </p:nvPr>
        </p:nvSpPr>
        <p:spPr/>
        <p:txBody>
          <a:bodyPr/>
          <a:lstStyle/>
          <a:p>
            <a:r>
              <a:rPr lang="en-US"/>
              <a:t>18v</a:t>
            </a:r>
          </a:p>
        </p:txBody>
      </p:sp>
    </p:spTree>
  </p:cSld>
  <p:clrMapOvr>
    <a:masterClrMapping/>
  </p:clrMapOvr>
  <p:timing>
    <p:tnLst>
      <p:par>
        <p:cTn id="1" dur="indefinite" restart="never" nodeType="tmRoot"/>
      </p:par>
    </p:tnLst>
  </p:timing>
</p:sld>
</file>

<file path=ppt/slides/slide8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9565" name="Group 13"/>
          <p:cNvGraphicFramePr>
            <a:graphicFrameLocks noGrp="1"/>
          </p:cNvGraphicFramePr>
          <p:nvPr/>
        </p:nvGraphicFramePr>
        <p:xfrm>
          <a:off x="34925" y="44450"/>
          <a:ext cx="9074150" cy="7193280"/>
        </p:xfrm>
        <a:graphic>
          <a:graphicData uri="http://schemas.openxmlformats.org/drawingml/2006/table">
            <a:tbl>
              <a:tblPr rtl="1"/>
              <a:tblGrid>
                <a:gridCol w="4537075"/>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0589" name="Group 13"/>
          <p:cNvGraphicFramePr>
            <a:graphicFrameLocks noGrp="1"/>
          </p:cNvGraphicFramePr>
          <p:nvPr/>
        </p:nvGraphicFramePr>
        <p:xfrm>
          <a:off x="34925" y="115888"/>
          <a:ext cx="9074150" cy="6354763"/>
        </p:xfrm>
        <a:graphic>
          <a:graphicData uri="http://schemas.openxmlformats.org/drawingml/2006/table">
            <a:tbl>
              <a:tblPr rtl="1"/>
              <a:tblGrid>
                <a:gridCol w="4392612"/>
                <a:gridCol w="4681538"/>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1602" name="Group 2"/>
          <p:cNvGraphicFramePr>
            <a:graphicFrameLocks noGrp="1"/>
          </p:cNvGraphicFramePr>
          <p:nvPr/>
        </p:nvGraphicFramePr>
        <p:xfrm>
          <a:off x="34925" y="44450"/>
          <a:ext cx="9145588" cy="5978526"/>
        </p:xfrm>
        <a:graphic>
          <a:graphicData uri="http://schemas.openxmlformats.org/drawingml/2006/table">
            <a:tbl>
              <a:tblPr rtl="1"/>
              <a:tblGrid>
                <a:gridCol w="4464050"/>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t>
                      </a:r>
                      <a:r>
                        <a:rPr kumimoji="0" lang="fr-FR" sz="2800" b="0" i="0" u="none" strike="noStrike" cap="none" normalizeH="0" baseline="0" smtClean="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6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12262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8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3661" name="Group 13"/>
          <p:cNvGraphicFramePr>
            <a:graphicFrameLocks noGrp="1"/>
          </p:cNvGraphicFramePr>
          <p:nvPr/>
        </p:nvGraphicFramePr>
        <p:xfrm>
          <a:off x="34925" y="44450"/>
          <a:ext cx="9145588" cy="6888480"/>
        </p:xfrm>
        <a:graphic>
          <a:graphicData uri="http://schemas.openxmlformats.org/drawingml/2006/table">
            <a:tbl>
              <a:tblPr rtl="1"/>
              <a:tblGrid>
                <a:gridCol w="4248150"/>
                <a:gridCol w="4897438"/>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73:23</a:t>
                      </a:r>
                      <a:r>
                        <a:rPr kumimoji="0" lang="ar-EG" sz="3600" b="0" i="0" u="sng" strike="noStrike" cap="none" normalizeH="0" baseline="0" smtClean="0">
                          <a:ln>
                            <a:noFill/>
                          </a:ln>
                          <a:solidFill>
                            <a:srgbClr val="FF9933"/>
                          </a:solidFill>
                          <a:effectLst/>
                          <a:latin typeface="Arial" charset="0"/>
                          <a:cs typeface="Arial" charset="0"/>
                        </a:rPr>
                        <a:t>-24,28</a:t>
                      </a:r>
                      <a:r>
                        <a:rPr kumimoji="0" lang="ar-SA" sz="3600" b="0" i="0" u="sng" strike="noStrike" cap="none" normalizeH="0" baseline="0" smtClean="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ولكني دائما معك</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0" i="0" u="sng" strike="noStrike" cap="none" normalizeH="0" baseline="0" smtClean="0">
                          <a:ln>
                            <a:noFill/>
                          </a:ln>
                          <a:solidFill>
                            <a:srgbClr val="FF9933"/>
                          </a:solidFill>
                          <a:effectLst/>
                          <a:latin typeface="Arial" charset="0"/>
                          <a:cs typeface="Times New Roman" pitchFamily="18" charset="0"/>
                        </a:rPr>
                        <a:t>Psaume </a:t>
                      </a:r>
                      <a:r>
                        <a:rPr kumimoji="0" lang="ar-EG" sz="2400" b="0" i="0" u="sng" strike="noStrike" cap="none" normalizeH="0" baseline="0" smtClean="0">
                          <a:ln>
                            <a:noFill/>
                          </a:ln>
                          <a:solidFill>
                            <a:srgbClr val="FF9933"/>
                          </a:solidFill>
                          <a:effectLst/>
                          <a:latin typeface="Arial" charset="0"/>
                          <a:cs typeface="Times New Roman" pitchFamily="18" charset="0"/>
                        </a:rPr>
                        <a:t> </a:t>
                      </a:r>
                      <a:r>
                        <a:rPr kumimoji="0" lang="en-US" sz="2400" b="0" i="0" u="sng" strike="noStrike" cap="none" normalizeH="0" baseline="0" smtClean="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Sion,Alléluia.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smtClean="0">
                          <a:ln>
                            <a:noFill/>
                          </a:ln>
                          <a:solidFill>
                            <a:srgbClr val="FF9933"/>
                          </a:solidFill>
                          <a:effectLst/>
                          <a:latin typeface="Arial" charset="0"/>
                          <a:cs typeface="Times New Roman" pitchFamily="18" charset="0"/>
                        </a:rPr>
                        <a:t>Psalms</a:t>
                      </a:r>
                      <a:r>
                        <a:rPr kumimoji="0" lang="ar-EG" sz="2400" b="0" i="0" u="sng" strike="noStrike" cap="none" normalizeH="0" baseline="0" smtClean="0">
                          <a:ln>
                            <a:noFill/>
                          </a:ln>
                          <a:solidFill>
                            <a:srgbClr val="FF9933"/>
                          </a:solidFill>
                          <a:effectLst/>
                          <a:latin typeface="Arial" charset="0"/>
                          <a:cs typeface="Times New Roman" pitchFamily="18" charset="0"/>
                        </a:rPr>
                        <a:t> </a:t>
                      </a:r>
                      <a:r>
                        <a:rPr kumimoji="0" lang="en-US" sz="2400" b="0" i="0" u="sng" strike="noStrike" cap="none" normalizeH="0" baseline="0" smtClean="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23662" name="Rectangle 14"/>
          <p:cNvSpPr>
            <a:spLocks noGrp="1" noChangeArrowheads="1"/>
          </p:cNvSpPr>
          <p:nvPr>
            <p:ph type="ctrTitle"/>
          </p:nvPr>
        </p:nvSpPr>
        <p:spPr/>
        <p:txBody>
          <a:bodyPr/>
          <a:lstStyle/>
          <a:p>
            <a:r>
              <a:rPr lang="en-US"/>
              <a:t>18pm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4674" name="Group 2"/>
          <p:cNvGraphicFramePr>
            <a:graphicFrameLocks noGrp="1"/>
          </p:cNvGraphicFramePr>
          <p:nvPr/>
        </p:nvGraphicFramePr>
        <p:xfrm>
          <a:off x="34925" y="44450"/>
          <a:ext cx="9145588" cy="6597651"/>
        </p:xfrm>
        <a:graphic>
          <a:graphicData uri="http://schemas.openxmlformats.org/drawingml/2006/table">
            <a:tbl>
              <a:tblPr rtl="1"/>
              <a:tblGrid>
                <a:gridCol w="4537075"/>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24685" name="Rectangle 13"/>
          <p:cNvSpPr>
            <a:spLocks noGrp="1" noChangeArrowheads="1"/>
          </p:cNvSpPr>
          <p:nvPr>
            <p:ph type="ctrTitle"/>
          </p:nvPr>
        </p:nvSpPr>
        <p:spPr/>
        <p:txBody>
          <a:bodyPr/>
          <a:lstStyle/>
          <a:p>
            <a:r>
              <a:rPr lang="en-US"/>
              <a:t>18m</a:t>
            </a:r>
          </a:p>
        </p:txBody>
      </p:sp>
    </p:spTree>
  </p:cSld>
  <p:clrMapOvr>
    <a:masterClrMapping/>
  </p:clrMapOvr>
  <p:timing>
    <p:tnLst>
      <p:par>
        <p:cTn id="1" dur="indefinite" restart="never" nodeType="tmRoot"/>
      </p:par>
    </p:tnLst>
  </p:timing>
</p:sld>
</file>

<file path=ppt/slides/slide8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5698" name="Group 2"/>
          <p:cNvGraphicFramePr>
            <a:graphicFrameLocks noGrp="1"/>
          </p:cNvGraphicFramePr>
          <p:nvPr/>
        </p:nvGraphicFramePr>
        <p:xfrm>
          <a:off x="107950" y="115888"/>
          <a:ext cx="9072563" cy="6048375"/>
        </p:xfrm>
        <a:graphic>
          <a:graphicData uri="http://schemas.openxmlformats.org/drawingml/2006/table">
            <a:tbl>
              <a:tblPr rtl="1"/>
              <a:tblGrid>
                <a:gridCol w="4752975"/>
                <a:gridCol w="43195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733" name="Group 13"/>
          <p:cNvGraphicFramePr>
            <a:graphicFrameLocks noGrp="1"/>
          </p:cNvGraphicFramePr>
          <p:nvPr/>
        </p:nvGraphicFramePr>
        <p:xfrm>
          <a:off x="34925" y="115888"/>
          <a:ext cx="9145588" cy="6048375"/>
        </p:xfrm>
        <a:graphic>
          <a:graphicData uri="http://schemas.openxmlformats.org/drawingml/2006/table">
            <a:tbl>
              <a:tblPr rtl="1"/>
              <a:tblGrid>
                <a:gridCol w="4752975"/>
                <a:gridCol w="43926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s'ils m'ont persécuté, ils vous persécuteront vous aussi; s'ils ont observé ma parole, ils observeront aussi la vôtre. 21 Tout cela, ils vous le feront à cause de mon nom, parce qu'ils ne connaissent pas Celui qui m'a envoyé.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7746" name="Group 2"/>
          <p:cNvGraphicFramePr>
            <a:graphicFrameLocks noGrp="1"/>
          </p:cNvGraphicFramePr>
          <p:nvPr/>
        </p:nvGraphicFramePr>
        <p:xfrm>
          <a:off x="107950" y="115888"/>
          <a:ext cx="9072563" cy="6119813"/>
        </p:xfrm>
        <a:graphic>
          <a:graphicData uri="http://schemas.openxmlformats.org/drawingml/2006/table">
            <a:tbl>
              <a:tblPr rtl="1"/>
              <a:tblGrid>
                <a:gridCol w="4895850"/>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يبغضني يبغض ابي ايضا.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8782" name="Group 14"/>
          <p:cNvGraphicFramePr>
            <a:graphicFrameLocks noGrp="1"/>
          </p:cNvGraphicFramePr>
          <p:nvPr/>
        </p:nvGraphicFramePr>
        <p:xfrm>
          <a:off x="34925" y="115888"/>
          <a:ext cx="9001125" cy="6022848"/>
        </p:xfrm>
        <a:graphic>
          <a:graphicData uri="http://schemas.openxmlformats.org/drawingml/2006/table">
            <a:tbl>
              <a:tblPr rtl="1"/>
              <a:tblGrid>
                <a:gridCol w="4535487"/>
                <a:gridCol w="4465638"/>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لم تكن لهم خطية.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979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12979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12979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12979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9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1842" name="Group 2"/>
          <p:cNvGraphicFramePr>
            <a:graphicFrameLocks noGrp="1"/>
          </p:cNvGraphicFramePr>
          <p:nvPr/>
        </p:nvGraphicFramePr>
        <p:xfrm>
          <a:off x="34925" y="44450"/>
          <a:ext cx="9001125" cy="6289675"/>
        </p:xfrm>
        <a:graphic>
          <a:graphicData uri="http://schemas.openxmlformats.org/drawingml/2006/table">
            <a:tbl>
              <a:tblPr rtl="1"/>
              <a:tblGrid>
                <a:gridCol w="4751387"/>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a:t>
                      </a:r>
                      <a:r>
                        <a:rPr kumimoji="0" lang="ar-EG" sz="3200" b="0" i="0" u="sng" strike="noStrike" cap="none" normalizeH="0" baseline="0" smtClean="0">
                          <a:ln>
                            <a:noFill/>
                          </a:ln>
                          <a:solidFill>
                            <a:srgbClr val="FF9933"/>
                          </a:solidFill>
                          <a:effectLst/>
                          <a:latin typeface="Arial" charset="0"/>
                          <a:cs typeface="Arial" charset="0"/>
                        </a:rPr>
                        <a:t>الثانية </a:t>
                      </a:r>
                      <a:r>
                        <a:rPr kumimoji="0" lang="ar-SA" sz="3200" b="0" i="0" u="sng" strike="noStrike" cap="none" normalizeH="0" baseline="0" smtClean="0">
                          <a:ln>
                            <a:noFill/>
                          </a:ln>
                          <a:solidFill>
                            <a:srgbClr val="FF9933"/>
                          </a:solidFill>
                          <a:effectLst/>
                          <a:latin typeface="Arial" charset="0"/>
                          <a:cs typeface="Arial" charset="0"/>
                        </a:rPr>
                        <a:t>إلى </a:t>
                      </a:r>
                      <a:r>
                        <a:rPr kumimoji="0" lang="ar-EG" sz="3200" b="0" i="0" u="sng" strike="noStrike" cap="none" normalizeH="0" baseline="0" smtClean="0">
                          <a:ln>
                            <a:noFill/>
                          </a:ln>
                          <a:solidFill>
                            <a:srgbClr val="FF9933"/>
                          </a:solidFill>
                          <a:effectLst/>
                          <a:latin typeface="Arial" charset="0"/>
                          <a:cs typeface="Arial" charset="0"/>
                        </a:rPr>
                        <a:t>أهل</a:t>
                      </a:r>
                      <a:r>
                        <a:rPr kumimoji="0" lang="ar-SA"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كورونثوس</a:t>
                      </a:r>
                      <a:r>
                        <a:rPr kumimoji="0" lang="ar-SA"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( 4 :5 – 5 :11</a:t>
                      </a:r>
                      <a:r>
                        <a:rPr kumimoji="0" lang="ar-SA" sz="3200" b="0" i="0" u="sng" strike="noStrike" cap="none" normalizeH="0" baseline="0" smtClean="0">
                          <a:ln>
                            <a:noFill/>
                          </a:ln>
                          <a:solidFill>
                            <a:srgbClr val="FF9933"/>
                          </a:solidFill>
                          <a:effectLst/>
                          <a:latin typeface="Arial" charset="0"/>
                          <a:cs typeface="Arial" charset="0"/>
                        </a:rPr>
                        <a:t>)</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smtClean="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smtClean="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smtClean="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31853" name="Rectangle 13"/>
          <p:cNvSpPr>
            <a:spLocks noGrp="1" noChangeArrowheads="1"/>
          </p:cNvSpPr>
          <p:nvPr>
            <p:ph type="ctrTitle"/>
          </p:nvPr>
        </p:nvSpPr>
        <p:spPr/>
        <p:txBody>
          <a:bodyPr/>
          <a:lstStyle/>
          <a:p>
            <a:r>
              <a:rPr lang="en-US"/>
              <a:t>18p</a:t>
            </a:r>
          </a:p>
        </p:txBody>
      </p:sp>
    </p:spTree>
  </p:cSld>
  <p:clrMapOvr>
    <a:masterClrMapping/>
  </p:clrMapOvr>
  <p:timing>
    <p:tnLst>
      <p:par>
        <p:cTn id="1" dur="indefinite" restart="never" nodeType="tmRoot"/>
      </p:par>
    </p:tnLst>
  </p:timing>
</p:sld>
</file>

<file path=ppt/slides/slide9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2866" name="Group 2"/>
          <p:cNvGraphicFramePr>
            <a:graphicFrameLocks noGrp="1"/>
          </p:cNvGraphicFramePr>
          <p:nvPr/>
        </p:nvGraphicFramePr>
        <p:xfrm>
          <a:off x="34925" y="44450"/>
          <a:ext cx="9145588" cy="6014403"/>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3890" name="Group 2"/>
          <p:cNvGraphicFramePr>
            <a:graphicFrameLocks noGrp="1"/>
          </p:cNvGraphicFramePr>
          <p:nvPr/>
        </p:nvGraphicFramePr>
        <p:xfrm>
          <a:off x="34925" y="44450"/>
          <a:ext cx="9145588" cy="6900672"/>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4914" name="Group 2"/>
          <p:cNvGraphicFramePr>
            <a:graphicFrameLocks noGrp="1"/>
          </p:cNvGraphicFramePr>
          <p:nvPr/>
        </p:nvGraphicFramePr>
        <p:xfrm>
          <a:off x="34925" y="44450"/>
          <a:ext cx="9145588" cy="6369685"/>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5938" name="Group 2"/>
          <p:cNvGraphicFramePr>
            <a:graphicFrameLocks noGrp="1"/>
          </p:cNvGraphicFramePr>
          <p:nvPr/>
        </p:nvGraphicFramePr>
        <p:xfrm>
          <a:off x="34925" y="44450"/>
          <a:ext cx="9145588" cy="5901754"/>
        </p:xfrm>
        <a:graphic>
          <a:graphicData uri="http://schemas.openxmlformats.org/drawingml/2006/table">
            <a:tbl>
              <a:tblPr rtl="1"/>
              <a:tblGrid>
                <a:gridCol w="5040313"/>
                <a:gridCol w="41052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6962" name="Group 2"/>
          <p:cNvGraphicFramePr>
            <a:graphicFrameLocks noGrp="1"/>
          </p:cNvGraphicFramePr>
          <p:nvPr/>
        </p:nvGraphicFramePr>
        <p:xfrm>
          <a:off x="34925" y="44450"/>
          <a:ext cx="9145588" cy="5901754"/>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7986" name="Group 2"/>
          <p:cNvGraphicFramePr>
            <a:graphicFrameLocks noGrp="1"/>
          </p:cNvGraphicFramePr>
          <p:nvPr/>
        </p:nvGraphicFramePr>
        <p:xfrm>
          <a:off x="34925" y="44450"/>
          <a:ext cx="9145588" cy="6514148"/>
        </p:xfrm>
        <a:graphic>
          <a:graphicData uri="http://schemas.openxmlformats.org/drawingml/2006/table">
            <a:tbl>
              <a:tblPr rtl="1"/>
              <a:tblGrid>
                <a:gridCol w="4968875"/>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9010" name="Group 2"/>
          <p:cNvGraphicFramePr>
            <a:graphicFrameLocks noGrp="1"/>
          </p:cNvGraphicFramePr>
          <p:nvPr/>
        </p:nvGraphicFramePr>
        <p:xfrm>
          <a:off x="34925" y="44450"/>
          <a:ext cx="9145588" cy="5905501"/>
        </p:xfrm>
        <a:graphic>
          <a:graphicData uri="http://schemas.openxmlformats.org/drawingml/2006/table">
            <a:tbl>
              <a:tblPr rtl="1"/>
              <a:tblGrid>
                <a:gridCol w="4464050"/>
                <a:gridCol w="46815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0034" name="Group 2"/>
          <p:cNvGraphicFramePr>
            <a:graphicFrameLocks noGrp="1"/>
          </p:cNvGraphicFramePr>
          <p:nvPr/>
        </p:nvGraphicFramePr>
        <p:xfrm>
          <a:off x="34925" y="44450"/>
          <a:ext cx="9145588" cy="6339840"/>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1058" name="Group 2"/>
          <p:cNvGraphicFramePr>
            <a:graphicFrameLocks noGrp="1"/>
          </p:cNvGraphicFramePr>
          <p:nvPr/>
        </p:nvGraphicFramePr>
        <p:xfrm>
          <a:off x="34925" y="44450"/>
          <a:ext cx="9145588" cy="6010656"/>
        </p:xfrm>
        <a:graphic>
          <a:graphicData uri="http://schemas.openxmlformats.org/drawingml/2006/table">
            <a:tbl>
              <a:tblPr rtl="1"/>
              <a:tblGrid>
                <a:gridCol w="5113338"/>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كنا لابسين لا نوجد عراة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2095" name="Group 15"/>
          <p:cNvGraphicFramePr>
            <a:graphicFrameLocks noGrp="1"/>
          </p:cNvGraphicFramePr>
          <p:nvPr/>
        </p:nvGraphicFramePr>
        <p:xfrm>
          <a:off x="34925" y="44450"/>
          <a:ext cx="9145588" cy="6864096"/>
        </p:xfrm>
        <a:graphic>
          <a:graphicData uri="http://schemas.openxmlformats.org/drawingml/2006/table">
            <a:tbl>
              <a:tblPr rtl="1"/>
              <a:tblGrid>
                <a:gridCol w="5113338"/>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3106" name="Group 2"/>
          <p:cNvGraphicFramePr>
            <a:graphicFrameLocks noGrp="1"/>
          </p:cNvGraphicFramePr>
          <p:nvPr/>
        </p:nvGraphicFramePr>
        <p:xfrm>
          <a:off x="34925" y="44450"/>
          <a:ext cx="9145588" cy="6796405"/>
        </p:xfrm>
        <a:graphic>
          <a:graphicData uri="http://schemas.openxmlformats.org/drawingml/2006/table">
            <a:tbl>
              <a:tblPr rtl="1"/>
              <a:tblGrid>
                <a:gridCol w="5040313"/>
                <a:gridCol w="41052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4130" name="Group 2"/>
          <p:cNvGraphicFramePr>
            <a:graphicFrameLocks noGrp="1"/>
          </p:cNvGraphicFramePr>
          <p:nvPr/>
        </p:nvGraphicFramePr>
        <p:xfrm>
          <a:off x="34925" y="44450"/>
          <a:ext cx="9145588" cy="679640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51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9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61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1461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14618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9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8226" name="Group 2"/>
          <p:cNvGraphicFramePr>
            <a:graphicFrameLocks noGrp="1"/>
          </p:cNvGraphicFramePr>
          <p:nvPr/>
        </p:nvGraphicFramePr>
        <p:xfrm>
          <a:off x="34925" y="-26988"/>
          <a:ext cx="9074150" cy="6644640"/>
        </p:xfrm>
        <a:graphic>
          <a:graphicData uri="http://schemas.openxmlformats.org/drawingml/2006/table">
            <a:tbl>
              <a:tblPr rtl="1"/>
              <a:tblGrid>
                <a:gridCol w="4681537"/>
                <a:gridCol w="43926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الأولى (</a:t>
                      </a:r>
                      <a:r>
                        <a:rPr kumimoji="0" lang="en-US" sz="3200" b="0" i="0" u="sng" strike="noStrike" cap="none" normalizeH="0" baseline="0" smtClean="0">
                          <a:ln>
                            <a:noFill/>
                          </a:ln>
                          <a:solidFill>
                            <a:srgbClr val="FF9933"/>
                          </a:solidFill>
                          <a:effectLst/>
                          <a:latin typeface="Arial" charset="0"/>
                          <a:cs typeface="Arial" charset="0"/>
                        </a:rPr>
                        <a:t>2 :18 -3 : 1- 7 </a:t>
                      </a:r>
                      <a:r>
                        <a:rPr kumimoji="0" lang="ar-EG"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1Peter 2:18-25 &amp; 3:1-7</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48237" name="Rectangle 13"/>
          <p:cNvSpPr>
            <a:spLocks noGrp="1" noChangeArrowheads="1"/>
          </p:cNvSpPr>
          <p:nvPr>
            <p:ph type="ctrTitle"/>
          </p:nvPr>
        </p:nvSpPr>
        <p:spPr/>
        <p:txBody>
          <a:bodyPr/>
          <a:lstStyle/>
          <a:p>
            <a:r>
              <a:rPr lang="en-US"/>
              <a:t>18c</a:t>
            </a:r>
          </a:p>
        </p:txBody>
      </p:sp>
    </p:spTree>
  </p:cSld>
  <p:clrMapOvr>
    <a:masterClrMapping/>
  </p:clrMapOvr>
  <p:timing>
    <p:tnLst>
      <p:par>
        <p:cTn id="1" dur="indefinite" restart="never" nodeType="tmRoot"/>
      </p:par>
    </p:tnLst>
  </p:timing>
</p:sld>
</file>

<file path=ppt/slides/slide9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9250" name="Group 2"/>
          <p:cNvGraphicFramePr>
            <a:graphicFrameLocks noGrp="1"/>
          </p:cNvGraphicFramePr>
          <p:nvPr/>
        </p:nvGraphicFramePr>
        <p:xfrm>
          <a:off x="34925" y="-26988"/>
          <a:ext cx="9074150" cy="6842760"/>
        </p:xfrm>
        <a:graphic>
          <a:graphicData uri="http://schemas.openxmlformats.org/drawingml/2006/table">
            <a:tbl>
              <a:tblPr rtl="1"/>
              <a:tblGrid>
                <a:gridCol w="4608512"/>
                <a:gridCol w="4465638"/>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smtClean="0">
                          <a:ln>
                            <a:noFill/>
                          </a:ln>
                          <a:solidFill>
                            <a:schemeClr val="bg1"/>
                          </a:solidFill>
                          <a:effectLst/>
                          <a:latin typeface="Arial" charset="0"/>
                          <a:cs typeface="Arial" charset="0"/>
                        </a:rPr>
                        <a:t>.</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0274" name="Group 2"/>
          <p:cNvGraphicFramePr>
            <a:graphicFrameLocks noGrp="1"/>
          </p:cNvGraphicFramePr>
          <p:nvPr/>
        </p:nvGraphicFramePr>
        <p:xfrm>
          <a:off x="34925" y="115888"/>
          <a:ext cx="9074150" cy="5978526"/>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1298" name="Group 2"/>
          <p:cNvGraphicFramePr>
            <a:graphicFrameLocks noGrp="1"/>
          </p:cNvGraphicFramePr>
          <p:nvPr/>
        </p:nvGraphicFramePr>
        <p:xfrm>
          <a:off x="34925" y="115888"/>
          <a:ext cx="9074150" cy="6339840"/>
        </p:xfrm>
        <a:graphic>
          <a:graphicData uri="http://schemas.openxmlformats.org/drawingml/2006/table">
            <a:tbl>
              <a:tblPr rtl="1"/>
              <a:tblGrid>
                <a:gridCol w="4608512"/>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2322" name="Group 2"/>
          <p:cNvGraphicFramePr>
            <a:graphicFrameLocks noGrp="1"/>
          </p:cNvGraphicFramePr>
          <p:nvPr/>
        </p:nvGraphicFramePr>
        <p:xfrm>
          <a:off x="34925" y="115888"/>
          <a:ext cx="9074150" cy="6087428"/>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3346" name="Group 2"/>
          <p:cNvGraphicFramePr>
            <a:graphicFrameLocks noGrp="1"/>
          </p:cNvGraphicFramePr>
          <p:nvPr/>
        </p:nvGraphicFramePr>
        <p:xfrm>
          <a:off x="34925" y="115888"/>
          <a:ext cx="9074150" cy="6087428"/>
        </p:xfrm>
        <a:graphic>
          <a:graphicData uri="http://schemas.openxmlformats.org/drawingml/2006/table">
            <a:tbl>
              <a:tblPr rtl="1"/>
              <a:tblGrid>
                <a:gridCol w="4392612"/>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4370" name="Group 2"/>
          <p:cNvGraphicFramePr>
            <a:graphicFrameLocks noGrp="1"/>
          </p:cNvGraphicFramePr>
          <p:nvPr/>
        </p:nvGraphicFramePr>
        <p:xfrm>
          <a:off x="34925" y="115888"/>
          <a:ext cx="9074150" cy="6766560"/>
        </p:xfrm>
        <a:graphic>
          <a:graphicData uri="http://schemas.openxmlformats.org/drawingml/2006/table">
            <a:tbl>
              <a:tblPr rtl="1"/>
              <a:tblGrid>
                <a:gridCol w="4681537"/>
                <a:gridCol w="43926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5394" name="Group 2"/>
          <p:cNvGraphicFramePr>
            <a:graphicFrameLocks noGrp="1"/>
          </p:cNvGraphicFramePr>
          <p:nvPr/>
        </p:nvGraphicFramePr>
        <p:xfrm>
          <a:off x="34925" y="115888"/>
          <a:ext cx="9074150" cy="6613398"/>
        </p:xfrm>
        <a:graphic>
          <a:graphicData uri="http://schemas.openxmlformats.org/drawingml/2006/table">
            <a:tbl>
              <a:tblPr rtl="1"/>
              <a:tblGrid>
                <a:gridCol w="4752975"/>
                <a:gridCol w="43211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64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4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1574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15744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15744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9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9490" name="Group 2"/>
          <p:cNvGraphicFramePr>
            <a:graphicFrameLocks noGrp="1"/>
          </p:cNvGraphicFramePr>
          <p:nvPr/>
        </p:nvGraphicFramePr>
        <p:xfrm>
          <a:off x="71438" y="115888"/>
          <a:ext cx="9072562" cy="6583680"/>
        </p:xfrm>
        <a:graphic>
          <a:graphicData uri="http://schemas.openxmlformats.org/drawingml/2006/table">
            <a:tbl>
              <a:tblPr rtl="1"/>
              <a:tblGrid>
                <a:gridCol w="4500562"/>
                <a:gridCol w="457200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00"/>
                          </a:solidFill>
                          <a:effectLst/>
                          <a:latin typeface="Arial" charset="0"/>
                          <a:cs typeface="Arial" charset="0"/>
                        </a:rPr>
                        <a:t>20 :17 - 38 </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t>
                      </a:r>
                      <a:r>
                        <a:rPr kumimoji="0" lang="fr-FR" sz="2800" b="0" i="0" u="none" strike="noStrike" cap="none" normalizeH="0" baseline="0" smtClean="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59501" name="Rectangle 13"/>
          <p:cNvSpPr>
            <a:spLocks noGrp="1" noChangeArrowheads="1"/>
          </p:cNvSpPr>
          <p:nvPr>
            <p:ph type="ctrTitle"/>
          </p:nvPr>
        </p:nvSpPr>
        <p:spPr/>
        <p:txBody>
          <a:bodyPr/>
          <a:lstStyle/>
          <a:p>
            <a:r>
              <a:rPr lang="en-US"/>
              <a:t>18a</a:t>
            </a:r>
          </a:p>
        </p:txBody>
      </p:sp>
    </p:spTree>
  </p:cSld>
  <p:clrMapOvr>
    <a:masterClrMapping/>
  </p:clrMapOvr>
  <p:timing>
    <p:tnLst>
      <p:par>
        <p:cTn id="1" dur="indefinite" restart="never" nodeType="tmRoot"/>
      </p:par>
    </p:tnLst>
  </p:timing>
</p:sld>
</file>

<file path=ppt/slides/slide9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0514" name="Group 2"/>
          <p:cNvGraphicFramePr>
            <a:graphicFrameLocks noGrp="1"/>
          </p:cNvGraphicFramePr>
          <p:nvPr/>
        </p:nvGraphicFramePr>
        <p:xfrm>
          <a:off x="34925" y="44450"/>
          <a:ext cx="9145588" cy="6014403"/>
        </p:xfrm>
        <a:graphic>
          <a:graphicData uri="http://schemas.openxmlformats.org/drawingml/2006/table">
            <a:tbl>
              <a:tblPr rtl="1"/>
              <a:tblGrid>
                <a:gridCol w="4824413"/>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1538" name="Group 2"/>
          <p:cNvGraphicFramePr>
            <a:graphicFrameLocks noGrp="1"/>
          </p:cNvGraphicFramePr>
          <p:nvPr/>
        </p:nvGraphicFramePr>
        <p:xfrm>
          <a:off x="34925" y="115888"/>
          <a:ext cx="9145588" cy="5913120"/>
        </p:xfrm>
        <a:graphic>
          <a:graphicData uri="http://schemas.openxmlformats.org/drawingml/2006/table">
            <a:tbl>
              <a:tblPr rtl="1"/>
              <a:tblGrid>
                <a:gridCol w="4895850"/>
                <a:gridCol w="4249738"/>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2562" name="Group 2"/>
          <p:cNvGraphicFramePr>
            <a:graphicFrameLocks noGrp="1"/>
          </p:cNvGraphicFramePr>
          <p:nvPr/>
        </p:nvGraphicFramePr>
        <p:xfrm>
          <a:off x="34925" y="115888"/>
          <a:ext cx="9074150" cy="5316538"/>
        </p:xfrm>
        <a:graphic>
          <a:graphicData uri="http://schemas.openxmlformats.org/drawingml/2006/table">
            <a:tbl>
              <a:tblPr rtl="1"/>
              <a:tblGrid>
                <a:gridCol w="4465637"/>
                <a:gridCol w="4608513"/>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3586" name="Group 2"/>
          <p:cNvGraphicFramePr>
            <a:graphicFrameLocks noGrp="1"/>
          </p:cNvGraphicFramePr>
          <p:nvPr/>
        </p:nvGraphicFramePr>
        <p:xfrm>
          <a:off x="34925" y="44450"/>
          <a:ext cx="9145588" cy="5901754"/>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4610" name="Group 2"/>
          <p:cNvGraphicFramePr>
            <a:graphicFrameLocks noGrp="1"/>
          </p:cNvGraphicFramePr>
          <p:nvPr/>
        </p:nvGraphicFramePr>
        <p:xfrm>
          <a:off x="34925" y="44450"/>
          <a:ext cx="9145588" cy="6867843"/>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5634" name="Group 2"/>
          <p:cNvGraphicFramePr>
            <a:graphicFrameLocks noGrp="1"/>
          </p:cNvGraphicFramePr>
          <p:nvPr/>
        </p:nvGraphicFramePr>
        <p:xfrm>
          <a:off x="34925" y="44450"/>
          <a:ext cx="9145588" cy="6867843"/>
        </p:xfrm>
        <a:graphic>
          <a:graphicData uri="http://schemas.openxmlformats.org/drawingml/2006/table">
            <a:tbl>
              <a:tblPr rtl="1"/>
              <a:tblGrid>
                <a:gridCol w="4752975"/>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Prenez soin de vous-mêmes et de tout le troupeau dont l'Esprit Saint vous a établis les gardiens, soyez les bergers de l'Eglise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6658" name="Group 2"/>
          <p:cNvGraphicFramePr>
            <a:graphicFrameLocks noGrp="1"/>
          </p:cNvGraphicFramePr>
          <p:nvPr/>
        </p:nvGraphicFramePr>
        <p:xfrm>
          <a:off x="34925" y="44450"/>
          <a:ext cx="9145588" cy="6441123"/>
        </p:xfrm>
        <a:graphic>
          <a:graphicData uri="http://schemas.openxmlformats.org/drawingml/2006/table">
            <a:tbl>
              <a:tblPr rtl="1"/>
              <a:tblGrid>
                <a:gridCol w="4824413"/>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7682" name="Group 2"/>
          <p:cNvGraphicFramePr>
            <a:graphicFrameLocks noGrp="1"/>
          </p:cNvGraphicFramePr>
          <p:nvPr/>
        </p:nvGraphicFramePr>
        <p:xfrm>
          <a:off x="34925" y="44450"/>
          <a:ext cx="9145588" cy="6014403"/>
        </p:xfrm>
        <a:graphic>
          <a:graphicData uri="http://schemas.openxmlformats.org/drawingml/2006/table">
            <a:tbl>
              <a:tblPr rtl="1"/>
              <a:tblGrid>
                <a:gridCol w="4752975"/>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plus revoir son visage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8706" name="Group 2"/>
          <p:cNvGraphicFramePr>
            <a:graphicFrameLocks noGrp="1"/>
          </p:cNvGraphicFramePr>
          <p:nvPr/>
        </p:nvGraphicFramePr>
        <p:xfrm>
          <a:off x="34925" y="44450"/>
          <a:ext cx="9145588" cy="5618163"/>
        </p:xfrm>
        <a:graphic>
          <a:graphicData uri="http://schemas.openxmlformats.org/drawingml/2006/table">
            <a:tbl>
              <a:tblPr rtl="1"/>
              <a:tblGrid>
                <a:gridCol w="5040313"/>
                <a:gridCol w="4105275"/>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puis on l'accompagna jusqu'au bateau.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9730" name="Group 2"/>
          <p:cNvGraphicFramePr>
            <a:graphicFrameLocks noGrp="1"/>
          </p:cNvGraphicFramePr>
          <p:nvPr/>
        </p:nvGraphicFramePr>
        <p:xfrm>
          <a:off x="34925" y="44450"/>
          <a:ext cx="9145588" cy="5834063"/>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0754" name="Group 2"/>
          <p:cNvGraphicFramePr>
            <a:graphicFrameLocks noGrp="1"/>
          </p:cNvGraphicFramePr>
          <p:nvPr/>
        </p:nvGraphicFramePr>
        <p:xfrm>
          <a:off x="34925" y="44450"/>
          <a:ext cx="9145588" cy="6766560"/>
        </p:xfrm>
        <a:graphic>
          <a:graphicData uri="http://schemas.openxmlformats.org/drawingml/2006/table">
            <a:tbl>
              <a:tblPr rtl="1"/>
              <a:tblGrid>
                <a:gridCol w="4608513"/>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177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9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280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382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9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4850" name="Group 2"/>
          <p:cNvGraphicFramePr>
            <a:graphicFrameLocks noGrp="1"/>
          </p:cNvGraphicFramePr>
          <p:nvPr/>
        </p:nvGraphicFramePr>
        <p:xfrm>
          <a:off x="34925" y="-26988"/>
          <a:ext cx="9145588" cy="6790944"/>
        </p:xfrm>
        <a:graphic>
          <a:graphicData uri="http://schemas.openxmlformats.org/drawingml/2006/table">
            <a:tbl>
              <a:tblPr rtl="1"/>
              <a:tblGrid>
                <a:gridCol w="4392613"/>
                <a:gridCol w="47529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مزمور(</a:t>
                      </a:r>
                      <a:r>
                        <a:rPr kumimoji="0" lang="ar-EG" sz="2800" b="0" i="0" u="sng" strike="noStrike" cap="none" normalizeH="0" baseline="0" smtClean="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ويعلي</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المسكين من الذل ويجعل القبائل مثل قطعان الغنم.يرى ذلك المستقيمون فيفرحون وكل اثم يسد فاه.	هللويا.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2800" b="0" i="0" u="sng" strike="noStrike" cap="none" normalizeH="0" baseline="0" smtClean="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74861" name="Rectangle 13"/>
          <p:cNvSpPr>
            <a:spLocks noGrp="1" noChangeArrowheads="1"/>
          </p:cNvSpPr>
          <p:nvPr>
            <p:ph type="ctrTitle"/>
          </p:nvPr>
        </p:nvSpPr>
        <p:spPr/>
        <p:txBody>
          <a:bodyPr/>
          <a:lstStyle/>
          <a:p>
            <a:r>
              <a:rPr lang="en-US"/>
              <a:t>18pg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5885" name="Group 13"/>
          <p:cNvGraphicFramePr>
            <a:graphicFrameLocks noGrp="1"/>
          </p:cNvGraphicFramePr>
          <p:nvPr/>
        </p:nvGraphicFramePr>
        <p:xfrm>
          <a:off x="34925" y="44450"/>
          <a:ext cx="9145588" cy="6644640"/>
        </p:xfrm>
        <a:graphic>
          <a:graphicData uri="http://schemas.openxmlformats.org/drawingml/2006/table">
            <a:tbl>
              <a:tblPr rtl="1"/>
              <a:tblGrid>
                <a:gridCol w="4679950"/>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يوحنا ( 10 : 1 – 16 )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Jean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3200" b="0" i="0" u="sng" strike="noStrike" cap="none" normalizeH="0" baseline="0" smtClean="0">
                          <a:ln>
                            <a:noFill/>
                          </a:ln>
                          <a:solidFill>
                            <a:srgbClr val="FF9933"/>
                          </a:solidFill>
                          <a:effectLst/>
                          <a:latin typeface="Arial" charset="0"/>
                          <a:cs typeface="Arial" charset="0"/>
                        </a:rPr>
                        <a:t>John 10 :1-16</a:t>
                      </a:r>
                      <a:endParaRPr kumimoji="0" lang="en-US" sz="20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75886" name="Rectangle 14"/>
          <p:cNvSpPr>
            <a:spLocks noGrp="1" noChangeArrowheads="1"/>
          </p:cNvSpPr>
          <p:nvPr>
            <p:ph type="ctrTitle"/>
          </p:nvPr>
        </p:nvSpPr>
        <p:spPr/>
        <p:txBody>
          <a:bodyPr/>
          <a:lstStyle/>
          <a:p>
            <a:r>
              <a:rPr lang="en-US"/>
              <a:t>18g</a:t>
            </a:r>
          </a:p>
        </p:txBody>
      </p:sp>
    </p:spTree>
  </p:cSld>
  <p:clrMapOvr>
    <a:masterClrMapping/>
  </p:clrMapOvr>
  <p:timing>
    <p:tnLst>
      <p:par>
        <p:cTn id="1" dur="indefinite" restart="never" nodeType="tmRoot"/>
      </p:par>
    </p:tnLst>
  </p:timing>
</p:sld>
</file>

<file path=ppt/slides/slide9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6909" name="Group 13"/>
          <p:cNvGraphicFramePr>
            <a:graphicFrameLocks noGrp="1"/>
          </p:cNvGraphicFramePr>
          <p:nvPr/>
        </p:nvGraphicFramePr>
        <p:xfrm>
          <a:off x="34925" y="-26988"/>
          <a:ext cx="9145588" cy="6657023"/>
        </p:xfrm>
        <a:graphic>
          <a:graphicData uri="http://schemas.openxmlformats.org/drawingml/2006/table">
            <a:tbl>
              <a:tblPr rtl="1"/>
              <a:tblGrid>
                <a:gridCol w="4679950"/>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7922" name="Group 2"/>
          <p:cNvGraphicFramePr>
            <a:graphicFrameLocks noGrp="1"/>
          </p:cNvGraphicFramePr>
          <p:nvPr/>
        </p:nvGraphicFramePr>
        <p:xfrm>
          <a:off x="34925" y="-26988"/>
          <a:ext cx="9145588" cy="6796405"/>
        </p:xfrm>
        <a:graphic>
          <a:graphicData uri="http://schemas.openxmlformats.org/drawingml/2006/table">
            <a:tbl>
              <a:tblPr rtl="1"/>
              <a:tblGrid>
                <a:gridCol w="4392613"/>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8957" name="Group 13"/>
          <p:cNvGraphicFramePr>
            <a:graphicFrameLocks noGrp="1"/>
          </p:cNvGraphicFramePr>
          <p:nvPr/>
        </p:nvGraphicFramePr>
        <p:xfrm>
          <a:off x="34925" y="-26988"/>
          <a:ext cx="9145588" cy="6838951"/>
        </p:xfrm>
        <a:graphic>
          <a:graphicData uri="http://schemas.openxmlformats.org/drawingml/2006/table">
            <a:tbl>
              <a:tblPr rtl="1"/>
              <a:tblGrid>
                <a:gridCol w="4895850"/>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8 </a:t>
                      </a:r>
                      <a:r>
                        <a:rPr kumimoji="0" lang="fr-FR" sz="2800" b="0" i="0" u="none" strike="noStrike" cap="none" normalizeH="0" baseline="0" smtClean="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9970" name="Group 2"/>
          <p:cNvGraphicFramePr>
            <a:graphicFrameLocks noGrp="1"/>
          </p:cNvGraphicFramePr>
          <p:nvPr/>
        </p:nvGraphicFramePr>
        <p:xfrm>
          <a:off x="34925" y="44450"/>
          <a:ext cx="9145588" cy="6767513"/>
        </p:xfrm>
        <a:graphic>
          <a:graphicData uri="http://schemas.openxmlformats.org/drawingml/2006/table">
            <a:tbl>
              <a:tblPr rtl="1"/>
              <a:tblGrid>
                <a:gridCol w="4608513"/>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0994" name="Group 2"/>
          <p:cNvGraphicFramePr>
            <a:graphicFrameLocks noGrp="1"/>
          </p:cNvGraphicFramePr>
          <p:nvPr/>
        </p:nvGraphicFramePr>
        <p:xfrm>
          <a:off x="34925" y="-26988"/>
          <a:ext cx="9145588" cy="6694488"/>
        </p:xfrm>
        <a:graphic>
          <a:graphicData uri="http://schemas.openxmlformats.org/drawingml/2006/table">
            <a:tbl>
              <a:tblPr rtl="1"/>
              <a:tblGrid>
                <a:gridCol w="4392613"/>
                <a:gridCol w="4752975"/>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2018" name="Group 2"/>
          <p:cNvGraphicFramePr>
            <a:graphicFrameLocks noGrp="1"/>
          </p:cNvGraphicFramePr>
          <p:nvPr/>
        </p:nvGraphicFramePr>
        <p:xfrm>
          <a:off x="34925" y="-26988"/>
          <a:ext cx="9145588" cy="6551613"/>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3054" name="Group 14"/>
          <p:cNvGraphicFramePr>
            <a:graphicFrameLocks noGrp="1"/>
          </p:cNvGraphicFramePr>
          <p:nvPr/>
        </p:nvGraphicFramePr>
        <p:xfrm>
          <a:off x="34925" y="44450"/>
          <a:ext cx="9145588" cy="5804218"/>
        </p:xfrm>
        <a:graphic>
          <a:graphicData uri="http://schemas.openxmlformats.org/drawingml/2006/table">
            <a:tbl>
              <a:tblPr rtl="1"/>
              <a:tblGrid>
                <a:gridCol w="4679950"/>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03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1389" name="Group 13"/>
          <p:cNvGraphicFramePr>
            <a:graphicFrameLocks noGrp="1"/>
          </p:cNvGraphicFramePr>
          <p:nvPr/>
        </p:nvGraphicFramePr>
        <p:xfrm>
          <a:off x="323850" y="260350"/>
          <a:ext cx="8712200" cy="5821680"/>
        </p:xfrm>
        <a:graphic>
          <a:graphicData uri="http://schemas.openxmlformats.org/drawingml/2006/table">
            <a:tbl>
              <a:tblPr rtl="1"/>
              <a:tblGrid>
                <a:gridCol w="8712200"/>
              </a:tblGrid>
              <a:tr h="33115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Nineteenth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( 27</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Babah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التاسع عشر</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a:t>
                      </a:r>
                      <a:r>
                        <a:rPr kumimoji="0" lang="ar-EG" sz="4000" b="1" i="0" u="none" strike="noStrike" cap="none" normalizeH="0" baseline="0" smtClean="0">
                          <a:ln>
                            <a:noFill/>
                          </a:ln>
                          <a:solidFill>
                            <a:srgbClr val="FF9900"/>
                          </a:solidFill>
                          <a:effectLst/>
                          <a:latin typeface="Arial" charset="0"/>
                          <a:cs typeface="Arial" charset="0"/>
                        </a:rPr>
                        <a:t> مسرى</a:t>
                      </a:r>
                      <a:endParaRPr kumimoji="0" lang="en-US"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 السابع والعشرون من بابه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Dix Neuvième jour du moi</a:t>
                      </a:r>
                      <a:r>
                        <a:rPr kumimoji="0" lang="en-US" sz="4000" b="0" i="0" u="none" strike="noStrike" cap="none" normalizeH="0" baseline="0" smtClean="0">
                          <a:ln>
                            <a:noFill/>
                          </a:ln>
                          <a:solidFill>
                            <a:srgbClr val="FF9900"/>
                          </a:solidFill>
                          <a:effectLst/>
                          <a:latin typeface="Arial" charset="0"/>
                          <a:cs typeface="Arial" charset="0"/>
                        </a:rPr>
                        <a:t>s</a:t>
                      </a:r>
                      <a:r>
                        <a:rPr kumimoji="0" lang="fr-CA" sz="4000" b="0" i="0" u="none" strike="noStrike" cap="none" normalizeH="0" baseline="0" smtClean="0">
                          <a:ln>
                            <a:noFill/>
                          </a:ln>
                          <a:solidFill>
                            <a:srgbClr val="FF9900"/>
                          </a:solidFill>
                          <a:effectLst/>
                          <a:latin typeface="Arial" charset="0"/>
                          <a:cs typeface="Arial" charset="0"/>
                        </a:rPr>
                        <a:t> de </a:t>
                      </a:r>
                      <a:r>
                        <a:rPr kumimoji="0" lang="en-US" sz="4000" b="0" i="0" u="none" strike="noStrike" cap="none" normalizeH="0" baseline="0" smtClean="0">
                          <a:ln>
                            <a:noFill/>
                          </a:ln>
                          <a:solidFill>
                            <a:srgbClr val="FF9900"/>
                          </a:solidFill>
                          <a:effectLst/>
                          <a:latin typeface="Arial" charset="0"/>
                          <a:cs typeface="Arial" charset="0"/>
                        </a:rPr>
                        <a:t>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( 27</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de Babah )</a:t>
                      </a: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24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30240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9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3438" name="Group 14"/>
          <p:cNvGraphicFramePr>
            <a:graphicFrameLocks noGrp="1"/>
          </p:cNvGraphicFramePr>
          <p:nvPr/>
        </p:nvGraphicFramePr>
        <p:xfrm>
          <a:off x="69850" y="44450"/>
          <a:ext cx="9074150" cy="6453888"/>
        </p:xfrm>
        <a:graphic>
          <a:graphicData uri="http://schemas.openxmlformats.org/drawingml/2006/table">
            <a:tbl>
              <a:tblPr rtl="1"/>
              <a:tblGrid>
                <a:gridCol w="4643437"/>
                <a:gridCol w="4430713"/>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ar-SA"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عشية </a:t>
                      </a:r>
                      <a:r>
                        <a:rPr kumimoji="0" lang="ar-SA" sz="3600" b="0" i="0" u="sng" strike="noStrike" cap="none" normalizeH="0" baseline="0" smtClean="0">
                          <a:ln>
                            <a:noFill/>
                          </a:ln>
                          <a:solidFill>
                            <a:srgbClr val="FF9933"/>
                          </a:solidFill>
                          <a:effectLst/>
                          <a:latin typeface="Arial" charset="0"/>
                          <a:cs typeface="Arial" charset="0"/>
                        </a:rPr>
                        <a:t>(</a:t>
                      </a:r>
                      <a:r>
                        <a:rPr kumimoji="0" lang="ar-EG" sz="3600" b="0" i="0" u="sng" strike="noStrike" cap="none" normalizeH="0" baseline="0" smtClean="0">
                          <a:ln>
                            <a:noFill/>
                          </a:ln>
                          <a:solidFill>
                            <a:srgbClr val="FF9933"/>
                          </a:solidFill>
                          <a:effectLst/>
                          <a:latin typeface="Arial" charset="0"/>
                          <a:cs typeface="Arial" charset="0"/>
                        </a:rPr>
                        <a:t>2 - </a:t>
                      </a:r>
                      <a:r>
                        <a:rPr kumimoji="0" lang="ar-SA" sz="3600" b="0" i="0" u="sng" strike="noStrike" cap="none" normalizeH="0" baseline="0" smtClean="0">
                          <a:ln>
                            <a:noFill/>
                          </a:ln>
                          <a:solidFill>
                            <a:srgbClr val="FF9933"/>
                          </a:solidFill>
                          <a:effectLst/>
                          <a:latin typeface="Arial" charset="0"/>
                          <a:cs typeface="Arial" charset="0"/>
                        </a:rPr>
                        <a:t>112:1</a:t>
                      </a:r>
                      <a:r>
                        <a:rPr kumimoji="0" lang="ar-EG" sz="3600" b="0" i="0" u="sng" strike="noStrike" cap="none" normalizeH="0" baseline="0" smtClean="0">
                          <a:ln>
                            <a:noFill/>
                          </a:ln>
                          <a:solidFill>
                            <a:srgbClr val="FF9933"/>
                          </a:solidFill>
                          <a:effectLst/>
                          <a:latin typeface="Arial" charset="0"/>
                          <a:cs typeface="Arial" charset="0"/>
                        </a:rPr>
                        <a:t>)</a:t>
                      </a:r>
                      <a:endParaRPr kumimoji="0" lang="ar-S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للرجل المتقي الرب المسرور جدا بوصاياه.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نسله يكون قويا في الارض.</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جيل المستقيمين يبارك</a:t>
                      </a:r>
                      <a:r>
                        <a:rPr kumimoji="0" lang="ar-EG" sz="3200" b="0" i="0" u="none" strike="noStrike" cap="none" normalizeH="0" baseline="0" smtClean="0">
                          <a:ln>
                            <a:noFill/>
                          </a:ln>
                          <a:solidFill>
                            <a:schemeClr val="bg1"/>
                          </a:solidFill>
                          <a:effectLst/>
                          <a:latin typeface="Arial" charset="0"/>
                          <a:cs typeface="Arial" charset="0"/>
                        </a:rPr>
                        <a:t> .    </a:t>
                      </a:r>
                      <a:r>
                        <a:rPr kumimoji="0" lang="ar-SA" sz="28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112:1-2</a:t>
                      </a:r>
                      <a:endParaRPr kumimoji="0" lang="fr-CA"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Heureux l’homme qui craint l’Éternel, Qui trouve un grand plaisir à ses commandements.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Sa descendance sera vaillante dans le pays, La génération des (hommes) droits sera bénie.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Alléluia</a:t>
                      </a:r>
                      <a:r>
                        <a:rPr kumimoji="0" lang="en-US"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Blessed is the man who fears the LORD, who delights greatly in His commandments.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His descendants will be mighty on earth; the generation of the upright will be blessed.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303439" name="Rectangle 15"/>
          <p:cNvSpPr>
            <a:spLocks noGrp="1" noChangeArrowheads="1"/>
          </p:cNvSpPr>
          <p:nvPr>
            <p:ph type="ctrTitle"/>
          </p:nvPr>
        </p:nvSpPr>
        <p:spPr/>
        <p:txBody>
          <a:bodyPr/>
          <a:lstStyle/>
          <a:p>
            <a:r>
              <a:rPr lang="en-US"/>
              <a:t>19pv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4461" name="Group 13"/>
          <p:cNvGraphicFramePr>
            <a:graphicFrameLocks noGrp="1"/>
          </p:cNvGraphicFramePr>
          <p:nvPr/>
        </p:nvGraphicFramePr>
        <p:xfrm>
          <a:off x="69850" y="0"/>
          <a:ext cx="9074150" cy="6993384"/>
        </p:xfrm>
        <a:graphic>
          <a:graphicData uri="http://schemas.openxmlformats.org/drawingml/2006/table">
            <a:tbl>
              <a:tblPr rtl="1"/>
              <a:tblGrid>
                <a:gridCol w="4140200"/>
                <a:gridCol w="4933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Arial" charset="0"/>
                        </a:rPr>
                        <a:t>5</a:t>
                      </a:r>
                      <a:r>
                        <a:rPr kumimoji="0" lang="ar-SA" sz="3600" b="0" i="0" u="sng" strike="noStrike" cap="none" normalizeH="0" baseline="0" smtClean="0">
                          <a:ln>
                            <a:noFill/>
                          </a:ln>
                          <a:solidFill>
                            <a:srgbClr val="FF9933"/>
                          </a:solidFill>
                          <a:effectLst/>
                          <a:latin typeface="Arial" charset="0"/>
                          <a:cs typeface="Arial" charset="0"/>
                        </a:rPr>
                        <a:t> 2: 14-23 )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none" strike="noStrike" cap="none" normalizeH="0" baseline="0" smtClean="0">
                          <a:ln>
                            <a:noFill/>
                          </a:ln>
                          <a:solidFill>
                            <a:schemeClr val="bg1"/>
                          </a:solidFill>
                          <a:effectLst/>
                          <a:latin typeface="Arial" charset="0"/>
                          <a:cs typeface="Arial" charset="0"/>
                        </a:rPr>
                        <a:t>كأنما انسان مسافر دعا عبيده وسلمهم امواله</a:t>
                      </a:r>
                      <a:r>
                        <a:rPr kumimoji="0" lang="en-US" sz="3000" b="0" i="0" u="none" strike="noStrike" cap="none" normalizeH="0" baseline="0" smtClean="0">
                          <a:ln>
                            <a:noFill/>
                          </a:ln>
                          <a:solidFill>
                            <a:schemeClr val="bg1"/>
                          </a:solidFill>
                          <a:effectLst/>
                          <a:latin typeface="Arial" charset="0"/>
                          <a:cs typeface="Arial" charset="0"/>
                        </a:rPr>
                        <a:t>. </a:t>
                      </a:r>
                      <a:r>
                        <a:rPr kumimoji="0" lang="ar-SA" sz="3000" b="0" i="0" u="none" strike="noStrike" cap="none" normalizeH="0" baseline="0" smtClean="0">
                          <a:ln>
                            <a:noFill/>
                          </a:ln>
                          <a:solidFill>
                            <a:schemeClr val="bg1"/>
                          </a:solidFill>
                          <a:effectLst/>
                          <a:latin typeface="Arial" charset="0"/>
                          <a:cs typeface="Arial" charset="0"/>
                        </a:rPr>
                        <a:t>اعطى واحدا خمس وزنات وآخر وزنتين وآخر وزنة</a:t>
                      </a:r>
                      <a:r>
                        <a:rPr kumimoji="0" lang="ar-EG" sz="3000" b="0" i="0" u="none" strike="noStrike" cap="none" normalizeH="0" baseline="0" smtClean="0">
                          <a:ln>
                            <a:noFill/>
                          </a:ln>
                          <a:solidFill>
                            <a:schemeClr val="bg1"/>
                          </a:solidFill>
                          <a:effectLst/>
                          <a:latin typeface="Arial" charset="0"/>
                          <a:cs typeface="Arial" charset="0"/>
                        </a:rPr>
                        <a:t>.</a:t>
                      </a:r>
                      <a:r>
                        <a:rPr kumimoji="0" lang="ar-SA" sz="3000" b="0" i="0" u="none" strike="noStrike" cap="none" normalizeH="0" baseline="0" smtClean="0">
                          <a:ln>
                            <a:noFill/>
                          </a:ln>
                          <a:solidFill>
                            <a:schemeClr val="bg1"/>
                          </a:solidFill>
                          <a:effectLst/>
                          <a:latin typeface="Arial" charset="0"/>
                          <a:cs typeface="Arial" charset="0"/>
                        </a:rPr>
                        <a:t>كل واحد على قدر طاقته.وسافر للوقت</a:t>
                      </a:r>
                      <a:r>
                        <a:rPr kumimoji="0" lang="en-US" sz="3000" b="0" i="0" u="none" strike="noStrike" cap="none" normalizeH="0" baseline="0" smtClean="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100" b="0" i="0" u="sng" strike="noStrike" cap="none" normalizeH="0" baseline="0" smtClean="0">
                          <a:ln>
                            <a:noFill/>
                          </a:ln>
                          <a:solidFill>
                            <a:srgbClr val="FF9933"/>
                          </a:solidFill>
                          <a:effectLst/>
                          <a:latin typeface="Arial" charset="0"/>
                          <a:cs typeface="Arial" charset="0"/>
                        </a:rPr>
                        <a:t>Matthieu</a:t>
                      </a:r>
                      <a:r>
                        <a:rPr kumimoji="0" lang="en-US" sz="3100" b="0" i="0" u="sng" strike="noStrike" cap="none" normalizeH="0" baseline="0" smtClean="0">
                          <a:ln>
                            <a:noFill/>
                          </a:ln>
                          <a:solidFill>
                            <a:srgbClr val="FF9933"/>
                          </a:solidFill>
                          <a:effectLst/>
                          <a:latin typeface="Arial" charset="0"/>
                          <a:cs typeface="Arial" charset="0"/>
                        </a:rPr>
                        <a:t>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Il en sera comme d’un homme qui en partant pour un voyage appela ses serviteurs, et leur confia ses biens.15  Il donna cinq talents à l’un, deux à l’autre, et un au troisième, à chacun selon sa capacité et il partit en voyage.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smtClean="0">
                          <a:ln>
                            <a:noFill/>
                          </a:ln>
                          <a:solidFill>
                            <a:srgbClr val="FF9933"/>
                          </a:solidFill>
                          <a:effectLst/>
                          <a:latin typeface="Arial" charset="0"/>
                          <a:cs typeface="Arial" charset="0"/>
                        </a:rPr>
                        <a:t>Matthew 25: 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304463" name="Rectangle 15"/>
          <p:cNvSpPr>
            <a:spLocks noGrp="1" noChangeArrowheads="1"/>
          </p:cNvSpPr>
          <p:nvPr>
            <p:ph type="ctrTitle"/>
          </p:nvPr>
        </p:nvSpPr>
        <p:spPr/>
        <p:txBody>
          <a:bodyPr/>
          <a:lstStyle/>
          <a:p>
            <a:r>
              <a:rPr lang="en-US"/>
              <a:t>19v</a:t>
            </a:r>
          </a:p>
        </p:txBody>
      </p:sp>
    </p:spTree>
  </p:cSld>
  <p:clrMapOvr>
    <a:masterClrMapping/>
  </p:clrMapOvr>
  <p:timing>
    <p:tnLst>
      <p:par>
        <p:cTn id="1" dur="indefinite" restart="never" nodeType="tmRoot"/>
      </p:par>
    </p:tnLst>
  </p:timing>
</p:sld>
</file>

<file path=ppt/slides/slide9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5474" name="Group 2"/>
          <p:cNvGraphicFramePr>
            <a:graphicFrameLocks noGrp="1"/>
          </p:cNvGraphicFramePr>
          <p:nvPr/>
        </p:nvGraphicFramePr>
        <p:xfrm>
          <a:off x="69850" y="44450"/>
          <a:ext cx="9074150" cy="5905501"/>
        </p:xfrm>
        <a:graphic>
          <a:graphicData uri="http://schemas.openxmlformats.org/drawingml/2006/table">
            <a:tbl>
              <a:tblPr rtl="1"/>
              <a:tblGrid>
                <a:gridCol w="4427537"/>
                <a:gridCol w="4646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فمضى الذي اخذ الخمس وزنات وتاجر بها فربح خمس وزنات أخر</a:t>
                      </a:r>
                      <a:r>
                        <a:rPr kumimoji="0" lang="en-US" sz="3200" b="0" i="0" u="none" strike="noStrike" cap="none" normalizeH="0" baseline="0" smtClean="0">
                          <a:ln>
                            <a:noFill/>
                          </a:ln>
                          <a:solidFill>
                            <a:schemeClr val="bg1"/>
                          </a:solidFill>
                          <a:effectLst/>
                          <a:latin typeface="Arial" charset="0"/>
                          <a:cs typeface="Arial" charset="0"/>
                        </a:rPr>
                        <a:t>.</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وهكذا الذي اخذ الوزنتين ربح ايضا وزنتين أخريين</a:t>
                      </a:r>
                      <a:r>
                        <a:rPr kumimoji="0" lang="en-US" sz="3200" b="0" i="0" u="none" strike="noStrike" cap="none" normalizeH="0" baseline="0" smtClean="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Aussitôt celui qui avait reçu les cinq talents s’en alla, les fit valoir et en gagna cinq autres. 17 De même, celui qui avait reçu les deux talents en gagna deux autres.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6516" name="Group 20"/>
          <p:cNvGraphicFramePr>
            <a:graphicFrameLocks noGrp="1"/>
          </p:cNvGraphicFramePr>
          <p:nvPr/>
        </p:nvGraphicFramePr>
        <p:xfrm>
          <a:off x="107950" y="44450"/>
          <a:ext cx="9001125" cy="5834063"/>
        </p:xfrm>
        <a:graphic>
          <a:graphicData uri="http://schemas.openxmlformats.org/drawingml/2006/table">
            <a:tbl>
              <a:tblPr rtl="1"/>
              <a:tblGrid>
                <a:gridCol w="4537075"/>
                <a:gridCol w="44640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الذي اخذ الوزنة فمضى وحفر في الارض واخفى فضة سيده</a:t>
                      </a:r>
                      <a:r>
                        <a:rPr kumimoji="0" lang="en-US" sz="3200" b="0" i="0" u="none" strike="noStrike" cap="none" normalizeH="0" baseline="0" smtClean="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زمان طويل أتى سيد اولئك العبيد وحاسبهم</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Celui qui n’en avait reçu qu’un alla faire un trou dans la terre et cacha l’argent de son maître. 19 Longtemps après, le maître de ces serviteurs revint et leur fit rendre compte.</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7536" name="Group 16"/>
          <p:cNvGraphicFramePr>
            <a:graphicFrameLocks noGrp="1"/>
          </p:cNvGraphicFramePr>
          <p:nvPr/>
        </p:nvGraphicFramePr>
        <p:xfrm>
          <a:off x="107950" y="44450"/>
          <a:ext cx="9001125" cy="5618163"/>
        </p:xfrm>
        <a:graphic>
          <a:graphicData uri="http://schemas.openxmlformats.org/drawingml/2006/table">
            <a:tbl>
              <a:tblPr rtl="1"/>
              <a:tblGrid>
                <a:gridCol w="4321175"/>
                <a:gridCol w="46799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a:t>
                      </a:r>
                      <a:r>
                        <a:rPr kumimoji="0" lang="en-US" sz="3200" b="0" i="0" u="none" strike="noStrike" cap="none" normalizeH="0" baseline="0" smtClean="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20</a:t>
                      </a:r>
                      <a:r>
                        <a:rPr kumimoji="0" lang="fr-FR" sz="2800" b="0" i="0" u="none" strike="noStrike" cap="none" normalizeH="0" baseline="0" smtClean="0">
                          <a:ln>
                            <a:noFill/>
                          </a:ln>
                          <a:solidFill>
                            <a:schemeClr val="bg1"/>
                          </a:solidFill>
                          <a:effectLst/>
                          <a:latin typeface="Arial" charset="0"/>
                          <a:cs typeface="Arial" charset="0"/>
                        </a:rPr>
                        <a:t> Celui qui avait reçu les cinq talents s’approcha en apportant cinq autres talents et dit : Seigneur, tu m’avais confié cinq talents ; voici cinq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8557" name="Group 13"/>
          <p:cNvGraphicFramePr>
            <a:graphicFrameLocks noGrp="1"/>
          </p:cNvGraphicFramePr>
          <p:nvPr/>
        </p:nvGraphicFramePr>
        <p:xfrm>
          <a:off x="107950" y="44450"/>
          <a:ext cx="9072563" cy="5834063"/>
        </p:xfrm>
        <a:graphic>
          <a:graphicData uri="http://schemas.openxmlformats.org/drawingml/2006/table">
            <a:tbl>
              <a:tblPr rtl="1"/>
              <a:tblGrid>
                <a:gridCol w="4321175"/>
                <a:gridCol w="47513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a:t>
                      </a:r>
                      <a:r>
                        <a:rPr kumimoji="0" lang="en-US"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Son maître lui dit : Bien, bon et fidèle serviteur, tu as été fidèle en peu de choses, je t’établirai sur beaucoup ; entre dans la joie de ton maître.</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9583" name="Group 15"/>
          <p:cNvGraphicFramePr>
            <a:graphicFrameLocks noGrp="1"/>
          </p:cNvGraphicFramePr>
          <p:nvPr/>
        </p:nvGraphicFramePr>
        <p:xfrm>
          <a:off x="107950" y="115888"/>
          <a:ext cx="9001125" cy="5762626"/>
        </p:xfrm>
        <a:graphic>
          <a:graphicData uri="http://schemas.openxmlformats.org/drawingml/2006/table">
            <a:tbl>
              <a:tblPr rtl="1"/>
              <a:tblGrid>
                <a:gridCol w="4392612"/>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a:t>
                      </a:r>
                      <a:r>
                        <a:rPr kumimoji="0" lang="en-US" sz="3200" b="0" i="0" u="none" strike="noStrike" cap="none" normalizeH="0" baseline="0" smtClean="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0609" name="Group 17"/>
          <p:cNvGraphicFramePr>
            <a:graphicFrameLocks noGrp="1"/>
          </p:cNvGraphicFramePr>
          <p:nvPr/>
        </p:nvGraphicFramePr>
        <p:xfrm>
          <a:off x="107950" y="115888"/>
          <a:ext cx="9001125" cy="5546726"/>
        </p:xfrm>
        <a:graphic>
          <a:graphicData uri="http://schemas.openxmlformats.org/drawingml/2006/table">
            <a:tbl>
              <a:tblPr rtl="1"/>
              <a:tblGrid>
                <a:gridCol w="4465637"/>
                <a:gridCol w="453548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 سيده نعمّا ايها العبد الصالح والامين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كنت امينا في القليل فاقيمك على الكثير.ادخل الى فرح سيدك</a:t>
                      </a:r>
                      <a:r>
                        <a:rPr kumimoji="0" lang="en-US" sz="3200" b="0" i="0" u="none" strike="noStrike" cap="none" normalizeH="0" baseline="0" smtClean="0">
                          <a:ln>
                            <a:noFill/>
                          </a:ln>
                          <a:solidFill>
                            <a:schemeClr val="bg1"/>
                          </a:solidFill>
                          <a:effectLst/>
                          <a:latin typeface="Arial" charset="0"/>
                          <a:cs typeface="Arial" charset="0"/>
                        </a:rPr>
                        <a:t>.</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Son maître lui dit : Bien, bon et fidèle serviteur, tu as été fidèle en peu de choses, je t’établirai sur beaucoup ; entre dans la joie de ton maître.</a:t>
                      </a:r>
                      <a:endParaRPr kumimoji="0" lang="fr-CA"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9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16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31161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9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2653" name="Group 13"/>
          <p:cNvGraphicFramePr>
            <a:graphicFrameLocks noGrp="1"/>
          </p:cNvGraphicFramePr>
          <p:nvPr/>
        </p:nvGraphicFramePr>
        <p:xfrm>
          <a:off x="69850" y="0"/>
          <a:ext cx="9074150" cy="5949951"/>
        </p:xfrm>
        <a:graphic>
          <a:graphicData uri="http://schemas.openxmlformats.org/drawingml/2006/table">
            <a:tbl>
              <a:tblPr rtl="1"/>
              <a:tblGrid>
                <a:gridCol w="4787900"/>
                <a:gridCol w="4286250"/>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a:t>
                      </a:r>
                      <a:r>
                        <a:rPr kumimoji="0" lang="ar-SA" sz="3600" b="0" i="0" u="sng" strike="noStrike" cap="none" normalizeH="0" baseline="0" smtClean="0">
                          <a:ln>
                            <a:noFill/>
                          </a:ln>
                          <a:solidFill>
                            <a:srgbClr val="FF9933"/>
                          </a:solidFill>
                          <a:effectLst/>
                          <a:latin typeface="Arial" charset="0"/>
                          <a:cs typeface="Arial" charset="0"/>
                        </a:rPr>
                        <a:t>(</a:t>
                      </a:r>
                      <a:r>
                        <a:rPr kumimoji="0" lang="en-US" sz="3600" b="0" i="0" u="sng" strike="noStrike" cap="none" normalizeH="0" baseline="0" smtClean="0">
                          <a:ln>
                            <a:noFill/>
                          </a:ln>
                          <a:solidFill>
                            <a:srgbClr val="FF9933"/>
                          </a:solidFill>
                          <a:effectLst/>
                          <a:latin typeface="Arial" charset="0"/>
                          <a:cs typeface="Arial" charset="0"/>
                        </a:rPr>
                        <a:t>132:1-2,9-10</a:t>
                      </a:r>
                      <a:r>
                        <a:rPr kumimoji="0" lang="ar-SA" sz="3600" b="0" i="0" u="sng" strike="noStrike" cap="none" normalizeH="0" baseline="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اذكر يا رب داود كل ذله. كيف حلف للرب نذر لعزيز يعقوب</a:t>
                      </a:r>
                      <a:r>
                        <a:rPr kumimoji="0" lang="en-US" sz="3600" b="0" i="0" u="none" strike="noStrike" cap="none" normalizeH="0" baseline="0" smtClean="0">
                          <a:ln>
                            <a:noFill/>
                          </a:ln>
                          <a:solidFill>
                            <a:schemeClr val="bg1"/>
                          </a:solidFill>
                          <a:effectLst/>
                          <a:latin typeface="Arial" charset="0"/>
                          <a:cs typeface="Arial" charset="0"/>
                        </a:rPr>
                        <a:t>.</a:t>
                      </a:r>
                      <a:r>
                        <a:rPr kumimoji="0" lang="ar-EG" sz="3600" b="0" i="0" u="none" strike="noStrike" cap="none" normalizeH="0" baseline="0" smtClean="0">
                          <a:ln>
                            <a:noFill/>
                          </a:ln>
                          <a:solidFill>
                            <a:schemeClr val="bg1"/>
                          </a:solidFill>
                          <a:effectLst/>
                          <a:latin typeface="Arial" charset="0"/>
                          <a:cs typeface="Arial" charset="0"/>
                        </a:rPr>
                        <a:t> </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Psaumes 132:1-2,9-10</a:t>
                      </a:r>
                      <a:endParaRPr kumimoji="0" lang="fr-CA"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Éternel, souviens–toi de David, De toutes ses peines !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Il fit ce serment à l’Éternel, Ce voeu au puissant de Jacob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LORD, remember David and all his afflictions;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2 How he swore to the LORD, and vowed to the Mighty One of Jacob: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3678" name="Group 14"/>
          <p:cNvGraphicFramePr>
            <a:graphicFrameLocks noGrp="1"/>
          </p:cNvGraphicFramePr>
          <p:nvPr/>
        </p:nvGraphicFramePr>
        <p:xfrm>
          <a:off x="69850" y="115888"/>
          <a:ext cx="9074150" cy="6122988"/>
        </p:xfrm>
        <a:graphic>
          <a:graphicData uri="http://schemas.openxmlformats.org/drawingml/2006/table">
            <a:tbl>
              <a:tblPr rtl="1"/>
              <a:tblGrid>
                <a:gridCol w="4859337"/>
                <a:gridCol w="4214813"/>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a:t>
                      </a:r>
                      <a:r>
                        <a:rPr kumimoji="0" lang="ar-SA" sz="3600" b="0" i="0" u="sng" strike="noStrike" cap="none" normalizeH="0" baseline="0" smtClean="0">
                          <a:ln>
                            <a:noFill/>
                          </a:ln>
                          <a:solidFill>
                            <a:srgbClr val="FF9933"/>
                          </a:solidFill>
                          <a:effectLst/>
                          <a:latin typeface="Arial" charset="0"/>
                          <a:cs typeface="Arial" charset="0"/>
                        </a:rPr>
                        <a:t>(</a:t>
                      </a:r>
                      <a:r>
                        <a:rPr kumimoji="0" lang="en-US" sz="3600" b="0" i="0" u="sng" strike="noStrike" cap="none" normalizeH="0" baseline="0" smtClean="0">
                          <a:ln>
                            <a:noFill/>
                          </a:ln>
                          <a:solidFill>
                            <a:srgbClr val="FF9933"/>
                          </a:solidFill>
                          <a:effectLst/>
                          <a:latin typeface="Arial" charset="0"/>
                          <a:cs typeface="Arial" charset="0"/>
                        </a:rPr>
                        <a:t>132:1-2,9-10</a:t>
                      </a:r>
                      <a:r>
                        <a:rPr kumimoji="0" lang="ar-SA" sz="3600" b="0" i="0" u="sng" strike="noStrike" cap="none" normalizeH="0" baseline="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كهنتك يلبسون البر واتقياؤك يهتفون.</a:t>
                      </a:r>
                      <a:r>
                        <a:rPr kumimoji="0" lang="ar-EG" sz="3600" b="0" i="0" u="none" strike="noStrike" cap="none" normalizeH="0" baseline="0" smtClean="0">
                          <a:ln>
                            <a:noFill/>
                          </a:ln>
                          <a:solidFill>
                            <a:schemeClr val="bg1"/>
                          </a:solidFill>
                          <a:effectLst/>
                          <a:latin typeface="Arial" charset="0"/>
                          <a:cs typeface="Arial" charset="0"/>
                        </a:rPr>
                        <a:t> </a:t>
                      </a:r>
                      <a:r>
                        <a:rPr kumimoji="0" lang="ar-SA" sz="3600" b="0" i="0" u="none" strike="noStrike" cap="none" normalizeH="0" baseline="0" smtClean="0">
                          <a:ln>
                            <a:noFill/>
                          </a:ln>
                          <a:solidFill>
                            <a:schemeClr val="bg1"/>
                          </a:solidFill>
                          <a:effectLst/>
                          <a:latin typeface="Arial" charset="0"/>
                          <a:cs typeface="Arial" charset="0"/>
                        </a:rPr>
                        <a:t>من اجل داود عبدك لا ترد وجه مسيحك.هللويا.</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Psaumes 132:1-2,9-10</a:t>
                      </a:r>
                      <a:endParaRPr kumimoji="0" lang="ar-EG" sz="32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Que tes sacrificateurs soient revêtus de justice, Et que tes fidèles poussent des cris de joie !</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 cause de David, ton serviteur, Ne repousse pas ton messie ! </a:t>
                      </a: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132:1-2,9-10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Let Your priests be clothed with righteousness, and let Your saints shout for joy 10 For Your servant David's sake.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313679" name="Rectangle 15"/>
          <p:cNvSpPr>
            <a:spLocks noGrp="1" noChangeArrowheads="1"/>
          </p:cNvSpPr>
          <p:nvPr>
            <p:ph type="ctrTitle"/>
          </p:nvPr>
        </p:nvSpPr>
        <p:spPr/>
        <p:txBody>
          <a:bodyPr/>
          <a:lstStyle/>
          <a:p>
            <a:r>
              <a:rPr lang="en-US"/>
              <a:t>19pm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4708" name="Group 20"/>
          <p:cNvGraphicFramePr>
            <a:graphicFrameLocks noGrp="1"/>
          </p:cNvGraphicFramePr>
          <p:nvPr/>
        </p:nvGraphicFramePr>
        <p:xfrm>
          <a:off x="69850" y="0"/>
          <a:ext cx="9074150" cy="6728017"/>
        </p:xfrm>
        <a:graphic>
          <a:graphicData uri="http://schemas.openxmlformats.org/drawingml/2006/table">
            <a:tbl>
              <a:tblPr rtl="1"/>
              <a:tblGrid>
                <a:gridCol w="4716462"/>
                <a:gridCol w="4357688"/>
              </a:tblGrid>
              <a:tr h="191611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لوقا (6 :  17 – 23 )</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Luke 6:17-23</a:t>
                      </a:r>
                      <a:endParaRPr kumimoji="0" lang="fr-CA" sz="3600" b="0" i="0" u="none"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Il descendit avec eux et s’arrêta sur un plateau où se trouvait une grande foule de ses disciples et une multitude de peuples de toute la Judée, de Jérusalem et du littoral de Tyr et de Sidon. Ils étaient venus pour l’entendre et pour être guéris de leurs maladies.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314709" name="Rectangle 21"/>
          <p:cNvSpPr>
            <a:spLocks noGrp="1" noChangeArrowheads="1"/>
          </p:cNvSpPr>
          <p:nvPr>
            <p:ph type="ctrTitle"/>
          </p:nvPr>
        </p:nvSpPr>
        <p:spPr/>
        <p:txBody>
          <a:bodyPr/>
          <a:lstStyle/>
          <a:p>
            <a:r>
              <a:rPr lang="en-US"/>
              <a:t>19m</a:t>
            </a:r>
          </a:p>
        </p:txBody>
      </p:sp>
    </p:spTree>
  </p:cSld>
  <p:clrMapOvr>
    <a:masterClrMapping/>
  </p:clrMapOvr>
  <p:timing>
    <p:tnLst>
      <p:par>
        <p:cTn id="1" dur="indefinite" restart="never" nodeType="tmRoot"/>
      </p:par>
    </p:tnLst>
  </p:timing>
</p:sld>
</file>

<file path=ppt/slides/slide9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5729" name="Group 17"/>
          <p:cNvGraphicFramePr>
            <a:graphicFrameLocks noGrp="1"/>
          </p:cNvGraphicFramePr>
          <p:nvPr/>
        </p:nvGraphicFramePr>
        <p:xfrm>
          <a:off x="34925" y="115888"/>
          <a:ext cx="9109075" cy="6049963"/>
        </p:xfrm>
        <a:graphic>
          <a:graphicData uri="http://schemas.openxmlformats.org/drawingml/2006/table">
            <a:tbl>
              <a:tblPr rtl="1"/>
              <a:tblGrid>
                <a:gridCol w="4427537"/>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والمعذبون من ارواح نجسة.وكانوا يبرأون.</a:t>
                      </a:r>
                      <a:r>
                        <a:rPr kumimoji="0" lang="en-US" sz="36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chemeClr val="bg1"/>
                          </a:solidFill>
                          <a:effectLst/>
                          <a:latin typeface="Arial" charset="0"/>
                          <a:cs typeface="Arial" charset="0"/>
                        </a:rPr>
                        <a:t> </a:t>
                      </a:r>
                      <a:r>
                        <a:rPr kumimoji="0" lang="ar-SA" sz="3600" b="0" i="0" u="none" strike="noStrike" cap="none" normalizeH="0" baseline="0" smtClean="0">
                          <a:ln>
                            <a:noFill/>
                          </a:ln>
                          <a:solidFill>
                            <a:schemeClr val="bg1"/>
                          </a:solidFill>
                          <a:effectLst/>
                          <a:latin typeface="Arial" charset="0"/>
                          <a:cs typeface="Arial" charset="0"/>
                        </a:rPr>
                        <a:t>وكل الجمع طلبوا ان يلمسوه لان قوة كانت تخرج منه وتشفي الجميع</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Ceux qui étaient tourmentés par des esprits impurs étaient guéris. 19 Et toute la foule cherchait à le toucher, parce qu’une force sortait de lui et les guérissait tous.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6750" name="Group 14"/>
          <p:cNvGraphicFramePr>
            <a:graphicFrameLocks noGrp="1"/>
          </p:cNvGraphicFramePr>
          <p:nvPr/>
        </p:nvGraphicFramePr>
        <p:xfrm>
          <a:off x="107950" y="44450"/>
          <a:ext cx="9001125" cy="5917440"/>
        </p:xfrm>
        <a:graphic>
          <a:graphicData uri="http://schemas.openxmlformats.org/drawingml/2006/table">
            <a:tbl>
              <a:tblPr rtl="1"/>
              <a:tblGrid>
                <a:gridCol w="4681537"/>
                <a:gridCol w="431958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ورفع عينيه الى تلاميذه وقال طوباكم ايها المساكين لان لكم ملكوت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طوباكم ايها الجياع الآن لانكم تشبعون.طوباكم ايها الباكون الآن لانكم ستضحكون.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Alors il leva les yeux sur ses disciples et dit : Heureux vous les pauvres, car le royaume de Dieu est à vous ! 21Heureux vous qui avez faim maintenant, car vous serez rassasiés ! Heureux vous qui pleurez maintenant, car vous serez dans la joie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Then He lifted up His eyes toward His disciples, and said: Blessed are you poor, for yours is the kingdom of God. 21 Blessed are you who hunger now, for you shall be filled. Blessed are you who weep now, for you shall laugh.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7776" name="Group 16"/>
          <p:cNvGraphicFramePr>
            <a:graphicFrameLocks noGrp="1"/>
          </p:cNvGraphicFramePr>
          <p:nvPr/>
        </p:nvGraphicFramePr>
        <p:xfrm>
          <a:off x="107950" y="44450"/>
          <a:ext cx="9001125" cy="6049963"/>
        </p:xfrm>
        <a:graphic>
          <a:graphicData uri="http://schemas.openxmlformats.org/drawingml/2006/table">
            <a:tbl>
              <a:tblPr rtl="1"/>
              <a:tblGrid>
                <a:gridCol w="4897437"/>
                <a:gridCol w="41036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Heureux serez–vous, lorsque les hommes vous haïront, lorsqu’ils vous chasseront, vous insulteront et rejetteront votre nom comme infâme, à cause du Fils de l’homme.</a:t>
                      </a:r>
                      <a:r>
                        <a:rPr kumimoji="0" lang="ar-EG" sz="2800" b="0" i="0" u="none" strike="noStrike" cap="none" normalizeH="0" baseline="0" smtClean="0">
                          <a:ln>
                            <a:noFill/>
                          </a:ln>
                          <a:solidFill>
                            <a:schemeClr val="bg1"/>
                          </a:solidFill>
                          <a:effectLst/>
                          <a:latin typeface="Arial" charset="0"/>
                          <a:cs typeface="Arial" charset="0"/>
                        </a:rPr>
                        <a:t> </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Blessed are you when men hate you, and when they exclude you, and revile you, and cast out your name as evil, for the Son of Man's sake.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8799" name="Group 15"/>
          <p:cNvGraphicFramePr>
            <a:graphicFrameLocks noGrp="1"/>
          </p:cNvGraphicFramePr>
          <p:nvPr/>
        </p:nvGraphicFramePr>
        <p:xfrm>
          <a:off x="107950" y="188913"/>
          <a:ext cx="8928100" cy="5402263"/>
        </p:xfrm>
        <a:graphic>
          <a:graphicData uri="http://schemas.openxmlformats.org/drawingml/2006/table">
            <a:tbl>
              <a:tblPr rtl="1"/>
              <a:tblGrid>
                <a:gridCol w="4895850"/>
                <a:gridCol w="4032250"/>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Réjouissez–vous en ce jour–là et tressaillez de joie, parce que votre récompense sera grande dans le ciel ; car c’est ainsi que leurs pères agissaient à l’égard des prophètes.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9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98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3198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319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31981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9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1869" name="Group 13"/>
          <p:cNvGraphicFramePr>
            <a:graphicFrameLocks noGrp="1"/>
          </p:cNvGraphicFramePr>
          <p:nvPr/>
        </p:nvGraphicFramePr>
        <p:xfrm>
          <a:off x="69850" y="0"/>
          <a:ext cx="9074150" cy="6242304"/>
        </p:xfrm>
        <a:graphic>
          <a:graphicData uri="http://schemas.openxmlformats.org/drawingml/2006/table">
            <a:tbl>
              <a:tblPr rtl="1"/>
              <a:tblGrid>
                <a:gridCol w="4932362"/>
                <a:gridCol w="4141788"/>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00"/>
                          </a:solidFill>
                          <a:effectLst/>
                          <a:latin typeface="Arial" charset="0"/>
                          <a:cs typeface="Arial" charset="0"/>
                        </a:rPr>
                        <a:t>رسالة بولس الرسول إلى أهل </a:t>
                      </a:r>
                      <a:r>
                        <a:rPr kumimoji="0" lang="ar-EG" sz="3600" b="0" i="0" u="sng" strike="noStrike" cap="none" normalizeH="0" baseline="0" smtClean="0">
                          <a:ln>
                            <a:noFill/>
                          </a:ln>
                          <a:solidFill>
                            <a:srgbClr val="FF9900"/>
                          </a:solidFill>
                          <a:effectLst/>
                          <a:latin typeface="Arial" charset="0"/>
                          <a:cs typeface="Arial" charset="0"/>
                        </a:rPr>
                        <a:t>العبرانيين</a:t>
                      </a:r>
                      <a:r>
                        <a:rPr kumimoji="0" lang="ar-SA" sz="3600" b="0" i="0" u="sng" strike="noStrike" cap="none" normalizeH="0" baseline="0" smtClean="0">
                          <a:ln>
                            <a:noFill/>
                          </a:ln>
                          <a:solidFill>
                            <a:srgbClr val="FF9900"/>
                          </a:solidFill>
                          <a:effectLst/>
                          <a:latin typeface="Arial" charset="0"/>
                          <a:cs typeface="Arial" charset="0"/>
                        </a:rPr>
                        <a:t>(</a:t>
                      </a:r>
                      <a:r>
                        <a:rPr kumimoji="0" lang="en-US" sz="3600" b="0" i="0" u="sng" strike="noStrike" cap="none" normalizeH="0" baseline="0" smtClean="0">
                          <a:ln>
                            <a:noFill/>
                          </a:ln>
                          <a:solidFill>
                            <a:srgbClr val="FF9900"/>
                          </a:solidFill>
                          <a:effectLst/>
                          <a:latin typeface="Arial" charset="0"/>
                          <a:cs typeface="Arial" charset="0"/>
                        </a:rPr>
                        <a:t>11:17-31</a:t>
                      </a:r>
                      <a:r>
                        <a:rPr kumimoji="0" lang="ar-SA" sz="3600" b="0" i="0" u="sng" strike="noStrike" cap="none" normalizeH="0" baseline="0" smtClean="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بالايمان قدم ابراهيم اسحق وهو مجرب.قدم الذي قبل المواعيد وحيده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الذي قيل له انه باسحق يدعى لك نسل.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HEBREWS 11:17-31</a:t>
                      </a:r>
                      <a:r>
                        <a:rPr kumimoji="0" lang="fr-CA"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C’est par la foi qu’Abraham, mis à l’épreuve, a offert Isaac. C’est son fils unique qu’il offrait, lui qui avait reçu les promesses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et à qui il avait été dit : C’est par Isaac que tu auras une descendance qui porte ton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HEBREWS 11:17-31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321870" name="Rectangle 14"/>
          <p:cNvSpPr>
            <a:spLocks noGrp="1" noChangeArrowheads="1"/>
          </p:cNvSpPr>
          <p:nvPr>
            <p:ph type="ctrTitle"/>
          </p:nvPr>
        </p:nvSpPr>
        <p:spPr/>
        <p:txBody>
          <a:bodyPr/>
          <a:lstStyle/>
          <a:p>
            <a:r>
              <a:rPr lang="en-US"/>
              <a:t>19p</a:t>
            </a:r>
          </a:p>
        </p:txBody>
      </p:sp>
    </p:spTree>
  </p:cSld>
  <p:clrMapOvr>
    <a:masterClrMapping/>
  </p:clrMapOvr>
  <p:timing>
    <p:tnLst>
      <p:par>
        <p:cTn id="1" dur="indefinite" restart="never" nodeType="tmRoot"/>
      </p:par>
    </p:tnLst>
  </p:timing>
</p:sld>
</file>

<file path=ppt/slides/slide9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2882" name="Group 2"/>
          <p:cNvGraphicFramePr>
            <a:graphicFrameLocks noGrp="1"/>
          </p:cNvGraphicFramePr>
          <p:nvPr/>
        </p:nvGraphicFramePr>
        <p:xfrm>
          <a:off x="69850" y="0"/>
          <a:ext cx="9074150" cy="6094413"/>
        </p:xfrm>
        <a:graphic>
          <a:graphicData uri="http://schemas.openxmlformats.org/drawingml/2006/table">
            <a:tbl>
              <a:tblPr rtl="1"/>
              <a:tblGrid>
                <a:gridCol w="4572000"/>
                <a:gridCol w="4502150"/>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حسب ان الله قادر على الاقامة من الاموات ايضا الذين منهم اخذه ايضا في مثال.</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بالايمان اسحق بارك يعقوب وعيسو من جهة امور عتيدة.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Il comptait que Dieu est puissant, même pour faire ressusciter d’entre les morts. C’est pourquoi son fils lui fut rendu : il y a là un symbole. 20 C’est par la foi qu’Isaac bénit Jacob et Ésaü en vue de l’avenir.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3917" name="Group 13"/>
          <p:cNvGraphicFramePr>
            <a:graphicFrameLocks noGrp="1"/>
          </p:cNvGraphicFramePr>
          <p:nvPr/>
        </p:nvGraphicFramePr>
        <p:xfrm>
          <a:off x="69850" y="115888"/>
          <a:ext cx="9074150" cy="6339840"/>
        </p:xfrm>
        <a:graphic>
          <a:graphicData uri="http://schemas.openxmlformats.org/drawingml/2006/table">
            <a:tbl>
              <a:tblPr rtl="1"/>
              <a:tblGrid>
                <a:gridCol w="4716462"/>
                <a:gridCol w="43576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بالايمان يعقوب عند موته بارك كل واحد من ابني يوسف وسجد على راس عصاه.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بالايمان يوسف عند موته ذكر خروج بني اسرائيل واوصى من جهة عظامه.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C’est par la foi que Jacob, au moment de mourir, bénit chacun des fils de Joseph, et qu’il se prosterna en s’appuyant sur l’extrémité de son bâton. 22  C’est par la foi que Joseph, proche de sa fin, fit mention de l’exode des fils d’Israël, et qu’il donna des ordres au sujet de ses ossements.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4930" name="Group 2"/>
          <p:cNvGraphicFramePr>
            <a:graphicFrameLocks noGrp="1"/>
          </p:cNvGraphicFramePr>
          <p:nvPr/>
        </p:nvGraphicFramePr>
        <p:xfrm>
          <a:off x="69850" y="0"/>
          <a:ext cx="9074150" cy="6339840"/>
        </p:xfrm>
        <a:graphic>
          <a:graphicData uri="http://schemas.openxmlformats.org/drawingml/2006/table">
            <a:tbl>
              <a:tblPr rtl="1"/>
              <a:tblGrid>
                <a:gridCol w="4427537"/>
                <a:gridCol w="4646613"/>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بالايمان موسى بعد ما ولد اخفاه ابواه ثلاثة اشهر لانهما رأيا الصبي جميلا ولم يخشيا امر الملك.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بالايمان موسى لما كبر ابى ان يدعى ابن ابنة فرعون</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C’est par la foi que Moïse, à sa naissance, fut caché pendant trois mois par ses parents ; car ils virent que l’enfant était beau et ne craignirent pas l’édit du roi. 24 C’est par la foi que, devenu grand, Moïse refusa d’être appelé fils de la fille de Pharaon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23 By faith Moses, when he was born, was hidden three months by his parents, because they saw he was a beautiful child; and they were not afraid of the king's command. 24 By faith Moses, when he became of age, refused to be called the son of Pharaoh's daughter,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5970" name="Group 18"/>
          <p:cNvGraphicFramePr>
            <a:graphicFrameLocks noGrp="1"/>
          </p:cNvGraphicFramePr>
          <p:nvPr/>
        </p:nvGraphicFramePr>
        <p:xfrm>
          <a:off x="34925" y="44450"/>
          <a:ext cx="9074150" cy="6161025"/>
        </p:xfrm>
        <a:graphic>
          <a:graphicData uri="http://schemas.openxmlformats.org/drawingml/2006/table">
            <a:tbl>
              <a:tblPr rtl="1"/>
              <a:tblGrid>
                <a:gridCol w="4897437"/>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مفضلا بالاحرى ان يذل مع شعب الله على ان يكون له تمتع وقتي بالخطية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حاسبا عار المسيح غنى اعظم من خزائن مصر لانه كان ينظر الى المجازاة.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aimant mieux être maltraité avec le peuple de Dieu que d’avoir la jouissance éphémère du péché. 26  Il estimait en effet que l’opprobre du Christ était une plus grande richesse que les trésors de l’Égypte ; car il regardait plus loin, vers la récompense.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choosing rather to suffer affliction with the people of God than to enjoy the passing pleasures of sin, 26 esteeming the reproach of Christ greater riches than the treasures in Egypt; for he looked to the reward.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6990" name="Group 14"/>
          <p:cNvGraphicFramePr>
            <a:graphicFrameLocks noGrp="1"/>
          </p:cNvGraphicFramePr>
          <p:nvPr/>
        </p:nvGraphicFramePr>
        <p:xfrm>
          <a:off x="69850" y="44450"/>
          <a:ext cx="9074150" cy="6016563"/>
        </p:xfrm>
        <a:graphic>
          <a:graphicData uri="http://schemas.openxmlformats.org/drawingml/2006/table">
            <a:tbl>
              <a:tblPr rtl="1"/>
              <a:tblGrid>
                <a:gridCol w="4716462"/>
                <a:gridCol w="435768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بالايمان ترك مصر غير خائف من غضب الملك لانه تشدد كانه يرى من لا يرى.</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بالايمان صنع الفصح ورشّ الدم لئلا يمسهم الذي اهلك الابكار.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C’est par la foi qu’il quitta l’Égypte sans craindre la fureur du roi ; car il tint ferme, comme voyant celui qui est invisible. 28 C’est par la foi qu’il fit la Pâque et l’aspersion du sang, afin que l’exterminateur ne touche pas aux premiers–nés des Israélites.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By faith he forsook Egypt, not fearing the wrath of the king; for he endured as seeing Him who is invisible. 28 By faith he kept the Passover and the sprinkling of blood, lest he who destroyed the firstborn should touch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017" name="Group 17"/>
          <p:cNvGraphicFramePr>
            <a:graphicFrameLocks noGrp="1"/>
          </p:cNvGraphicFramePr>
          <p:nvPr/>
        </p:nvGraphicFramePr>
        <p:xfrm>
          <a:off x="69850" y="44450"/>
          <a:ext cx="9039225" cy="6014403"/>
        </p:xfrm>
        <a:graphic>
          <a:graphicData uri="http://schemas.openxmlformats.org/drawingml/2006/table">
            <a:tbl>
              <a:tblPr rtl="1"/>
              <a:tblGrid>
                <a:gridCol w="4968875"/>
                <a:gridCol w="40703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بالايمان اجتازوا في البحر الاحمر كما في اليابسة الامر الذي لما شرع فيه المصريون غرقوا.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بالايمان سقطت اسوار اريحا بعد ما طيف حولها سبعة ايام.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C’est par la foi qu’ils traversèrent la mer Rouge comme une terre sèche, tandis que les Égyptiens qui en firent la tentative furent engloutis. 30 C’est par la foi que les murailles de Jéricho tombèrent, après qu’on en eut fait le tour pendant sept 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By faith they passed through the Red Sea as by dry land, whereas the Egyptians, attempting to do so, were drowned. 30 By faith the walls of Jericho fell down after they were encircled for seven days.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9037" name="Group 13"/>
          <p:cNvGraphicFramePr>
            <a:graphicFrameLocks noGrp="1"/>
          </p:cNvGraphicFramePr>
          <p:nvPr/>
        </p:nvGraphicFramePr>
        <p:xfrm>
          <a:off x="69850" y="0"/>
          <a:ext cx="9074150" cy="5878513"/>
        </p:xfrm>
        <a:graphic>
          <a:graphicData uri="http://schemas.openxmlformats.org/drawingml/2006/table">
            <a:tbl>
              <a:tblPr rtl="1"/>
              <a:tblGrid>
                <a:gridCol w="4643437"/>
                <a:gridCol w="4430713"/>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بالايمان راحاب الزانية لم تهلك مع العصاة اذ قبلت الجاسوسين بسلام</a:t>
                      </a:r>
                      <a:r>
                        <a:rPr kumimoji="0" lang="ar-EG" sz="3600" b="0" i="0" u="none" strike="noStrike" cap="none" normalizeH="0" baseline="0" smtClean="0">
                          <a:ln>
                            <a:noFill/>
                          </a:ln>
                          <a:solidFill>
                            <a:schemeClr val="bg1"/>
                          </a:solidFill>
                          <a:effectLst/>
                          <a:latin typeface="Arial" charset="0"/>
                          <a:cs typeface="Arial" charset="0"/>
                        </a:rPr>
                        <a:t>.</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C’est par la foi que Rahab la prostituée ne périt pas avec les non–croyants, parce qu’elle avait accueilli pacifiquement les espions.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By faith the harlot Rahab did not perish with those who did not believe, when she had received the spies with peace.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005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9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107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3310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33107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9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3134" name="Group 14"/>
          <p:cNvGraphicFramePr>
            <a:graphicFrameLocks noGrp="1"/>
          </p:cNvGraphicFramePr>
          <p:nvPr/>
        </p:nvGraphicFramePr>
        <p:xfrm>
          <a:off x="69850" y="0"/>
          <a:ext cx="9074150" cy="5964874"/>
        </p:xfrm>
        <a:graphic>
          <a:graphicData uri="http://schemas.openxmlformats.org/drawingml/2006/table">
            <a:tbl>
              <a:tblPr rtl="1"/>
              <a:tblGrid>
                <a:gridCol w="4572000"/>
                <a:gridCol w="4502150"/>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00"/>
                          </a:solidFill>
                          <a:effectLst/>
                          <a:latin typeface="Arial" charset="0"/>
                          <a:cs typeface="Arial" charset="0"/>
                        </a:rPr>
                        <a:t>الكاثوليكون من رسالة </a:t>
                      </a:r>
                      <a:r>
                        <a:rPr kumimoji="0" lang="ar-EG" sz="3600" b="0" i="0" u="sng" strike="noStrike" cap="none" normalizeH="0" baseline="0" smtClean="0">
                          <a:ln>
                            <a:noFill/>
                          </a:ln>
                          <a:solidFill>
                            <a:srgbClr val="FF9900"/>
                          </a:solidFill>
                          <a:effectLst/>
                          <a:latin typeface="Arial" charset="0"/>
                          <a:cs typeface="Arial" charset="0"/>
                        </a:rPr>
                        <a:t>يعقوب</a:t>
                      </a:r>
                      <a:r>
                        <a:rPr kumimoji="0" lang="ar-SA" sz="3600" b="0" i="0" u="sng" strike="noStrike" cap="none" normalizeH="0" baseline="0" smtClean="0">
                          <a:ln>
                            <a:noFill/>
                          </a:ln>
                          <a:solidFill>
                            <a:srgbClr val="FF9900"/>
                          </a:solidFill>
                          <a:effectLst/>
                          <a:latin typeface="Arial" charset="0"/>
                          <a:cs typeface="Arial" charset="0"/>
                        </a:rPr>
                        <a:t> الرسول (</a:t>
                      </a:r>
                      <a:r>
                        <a:rPr kumimoji="0" lang="en-US" sz="3200" b="0" i="0" u="sng" strike="noStrike" cap="none" normalizeH="0" baseline="0" smtClean="0">
                          <a:ln>
                            <a:noFill/>
                          </a:ln>
                          <a:solidFill>
                            <a:srgbClr val="FF9900"/>
                          </a:solidFill>
                          <a:effectLst/>
                          <a:latin typeface="Arial" charset="0"/>
                          <a:cs typeface="Arial" charset="0"/>
                        </a:rPr>
                        <a:t>1:12-21</a:t>
                      </a:r>
                      <a:r>
                        <a:rPr kumimoji="0" lang="ar-SA" sz="3600" b="0" i="0" u="sng" strike="noStrike" cap="none" normalizeH="0" baseline="0" smtClean="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طوبى للرجل الذي يحتمل التجربة.لانه اذا تزكى ينال اكليل الحياة الذي وعد به الرب للذين يحبونه</a:t>
                      </a:r>
                      <a:r>
                        <a:rPr kumimoji="0" lang="en-US"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James 1:12-21</a:t>
                      </a:r>
                      <a:endParaRPr kumimoji="0" lang="fr-CA" sz="2800" b="0"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Heureux l’homme qui endure la tentation ; car après avoir été mis à l’épreuve, il recevra la couronne de vie, que le Seigneur a promise à ceux qui l’aiment.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James 1:12-21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333135" name="Rectangle 15"/>
          <p:cNvSpPr>
            <a:spLocks noGrp="1" noChangeArrowheads="1"/>
          </p:cNvSpPr>
          <p:nvPr>
            <p:ph type="ctrTitle"/>
          </p:nvPr>
        </p:nvSpPr>
        <p:spPr/>
        <p:txBody>
          <a:bodyPr/>
          <a:lstStyle/>
          <a:p>
            <a:r>
              <a:rPr lang="en-US"/>
              <a:t>19c</a:t>
            </a:r>
          </a:p>
        </p:txBody>
      </p:sp>
    </p:spTree>
  </p:cSld>
  <p:clrMapOvr>
    <a:masterClrMapping/>
  </p:clrMapOvr>
  <p:timing>
    <p:tnLst>
      <p:par>
        <p:cTn id="1" dur="indefinite" restart="never" nodeType="tmRoot"/>
      </p:par>
    </p:tnLst>
  </p:timing>
</p:sld>
</file>

<file path=ppt/slides/slide9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4146" name="Group 2"/>
          <p:cNvGraphicFramePr>
            <a:graphicFrameLocks noGrp="1"/>
          </p:cNvGraphicFramePr>
          <p:nvPr/>
        </p:nvGraphicFramePr>
        <p:xfrm>
          <a:off x="69850" y="0"/>
          <a:ext cx="9074150" cy="5949951"/>
        </p:xfrm>
        <a:graphic>
          <a:graphicData uri="http://schemas.openxmlformats.org/drawingml/2006/table">
            <a:tbl>
              <a:tblPr rtl="1"/>
              <a:tblGrid>
                <a:gridCol w="4500562"/>
                <a:gridCol w="4573588"/>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يقل احد اذا جرّب اني أجرّب من قبل الله.لان الله غير مجرّب بالشرور وهو لا يجرّب احدا.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كل واحد يجرّب اذا انجذب وانخدع من شهوته.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Que personne, lorsqu’il est tenté, ne dise : C’est Dieu qui me tente. Car Dieu ne peut être tenté par le mal et ne tente lui–même personne. 14 Mais chacun est tenté, parce que sa propre convoitise l’attire et le séduit.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Let no one say when he is tempted, I am tempted by God''; for God cannot be tempted by evil, nor does He Himself tempt anyone. 14 But each one is tempted when he is drawn away by his own desires and enticed.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5182" name="Group 14"/>
          <p:cNvGraphicFramePr>
            <a:graphicFrameLocks noGrp="1"/>
          </p:cNvGraphicFramePr>
          <p:nvPr/>
        </p:nvGraphicFramePr>
        <p:xfrm>
          <a:off x="69850" y="0"/>
          <a:ext cx="9074150" cy="6847080"/>
        </p:xfrm>
        <a:graphic>
          <a:graphicData uri="http://schemas.openxmlformats.org/drawingml/2006/table">
            <a:tbl>
              <a:tblPr rtl="1"/>
              <a:tblGrid>
                <a:gridCol w="4716462"/>
                <a:gridCol w="4357688"/>
              </a:tblGrid>
              <a:tr h="13414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الشهوة اذا حبلت تلد خطية والخطية اذا كملت تنتج موتا.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 تضلّوا يا اخوتي الاحباء.</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كل عطية صالحة وكل موهبة تامة هي من فوق نازلة من عند ابي الانوار الذي ليس عنده تغيير ولا ظل دوران.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Puis la convoitise, lorsqu’elle a conçu, enfante le péché ; et le péché, parvenu à son terme, engendre la mort. 16  Ne vous y trompez pas, mes frères bien–aimés : 17 tout don excellent et tout cadeau parfait viennent d’en–haut, du Père des lumières, chez lequel il n’y a ni changement, ni ombre de variation.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Then, when desire has conceived, it gives birth to sin; and sin, when it is full-grown, brings forth death. 16 Do not be deceived, my beloved brethren. 17 Every good gift and every perfect gift is from above, and comes down from the Father of lights, with whom there is no variation or shadow of turning.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6205" name="Group 13"/>
          <p:cNvGraphicFramePr>
            <a:graphicFrameLocks noGrp="1"/>
          </p:cNvGraphicFramePr>
          <p:nvPr/>
        </p:nvGraphicFramePr>
        <p:xfrm>
          <a:off x="69850" y="0"/>
          <a:ext cx="9074150" cy="5917440"/>
        </p:xfrm>
        <a:graphic>
          <a:graphicData uri="http://schemas.openxmlformats.org/drawingml/2006/table">
            <a:tbl>
              <a:tblPr rtl="1"/>
              <a:tblGrid>
                <a:gridCol w="4859337"/>
                <a:gridCol w="4214813"/>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شاء فولدنا بكلمة الحق لكي نكون باكورة من خلائقه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اذا يا اخوتي الاحباء ليكن كل انسان مسرعا في الاستماع مبطئا في التكلم مبطئا في الغضب.</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Il nous a engendrés selon sa volonté, par la parole de vérité, afin que nous soyons en quelque sorte les prémices de ses créatures. 19 Sachez–le, mes frères bien–aimés. Ainsi, que tout homme soit prompt à écouter, lent à parler, lent à la colère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Of His own will He brought us forth by the word of truth, that we might be a kind of firstfruits of His creatures. 19 So then, my beloved brethren, let every man be swift to hear, slow to speak, slow to wrath;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7230" name="Group 14"/>
          <p:cNvGraphicFramePr>
            <a:graphicFrameLocks noGrp="1"/>
          </p:cNvGraphicFramePr>
          <p:nvPr/>
        </p:nvGraphicFramePr>
        <p:xfrm>
          <a:off x="69850" y="0"/>
          <a:ext cx="9074150" cy="5903914"/>
        </p:xfrm>
        <a:graphic>
          <a:graphicData uri="http://schemas.openxmlformats.org/drawingml/2006/table">
            <a:tbl>
              <a:tblPr rtl="1"/>
              <a:tblGrid>
                <a:gridCol w="4572000"/>
                <a:gridCol w="45021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غضب الانسان لا يصنع بر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لذلك اطرحوا كل نجاسة وكثرة شر فاقبلوا بوداعة الكلمة المغروسة القادرة ان تخلّص نفوسكم.</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car la colère de l’homme n’accomplit pas la justice de Dieu.</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21 C’est pourquoi, rejetant toute souillure et tout excès de méchanceté, recevez avec douceur la parole qui a été plantée en vous et qui peut sauver vos âmes.</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the wrath of man does not produce the righteousness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Therefore lay aside all filthiness and overflow of wickedness, and receive with meekness the implanted word, which is able to save your souls.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92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3392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33926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33926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9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1314" name="Group 2"/>
          <p:cNvGraphicFramePr>
            <a:graphicFrameLocks noGrp="1"/>
          </p:cNvGraphicFramePr>
          <p:nvPr/>
        </p:nvGraphicFramePr>
        <p:xfrm>
          <a:off x="69850" y="0"/>
          <a:ext cx="9074150" cy="6649022"/>
        </p:xfrm>
        <a:graphic>
          <a:graphicData uri="http://schemas.openxmlformats.org/drawingml/2006/table">
            <a:tbl>
              <a:tblPr rtl="1"/>
              <a:tblGrid>
                <a:gridCol w="4859337"/>
                <a:gridCol w="4214813"/>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a:t>
                      </a:r>
                      <a:r>
                        <a:rPr kumimoji="0" lang="en-US" sz="2800" b="0" i="0" u="sng" strike="noStrike" cap="none" normalizeH="0" baseline="0" smtClean="0">
                          <a:ln>
                            <a:noFill/>
                          </a:ln>
                          <a:solidFill>
                            <a:srgbClr val="FF9900"/>
                          </a:solidFill>
                          <a:effectLst/>
                          <a:latin typeface="Arial" charset="0"/>
                          <a:cs typeface="Arial" charset="0"/>
                        </a:rPr>
                        <a:t>19:11-20)</a:t>
                      </a:r>
                      <a:r>
                        <a:rPr kumimoji="0" lang="ar-EG" sz="2800" b="0" i="0" u="sng" strike="noStrike" cap="none" normalizeH="0" baseline="0" smtClean="0">
                          <a:ln>
                            <a:noFill/>
                          </a:ln>
                          <a:solidFill>
                            <a:srgbClr val="FF9900"/>
                          </a:solidFill>
                          <a:effectLst/>
                          <a:latin typeface="Arial" charset="0"/>
                          <a:cs typeface="Arial" charset="0"/>
                        </a:rPr>
                        <a:t>)</a:t>
                      </a:r>
                      <a:endParaRPr kumimoji="0" lang="en-US"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وكان الله يصنع على يدي بولس قوات غير المعتادة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r>
                        <a:rPr kumimoji="0" lang="ar-EG" sz="3200" b="0" i="0" u="none" strike="noStrike" cap="none" normalizeH="0" baseline="0" smtClean="0">
                          <a:ln>
                            <a:noFill/>
                          </a:ln>
                          <a:solidFill>
                            <a:schemeClr val="bg1"/>
                          </a:solidFill>
                          <a:effectLst/>
                          <a:latin typeface="Arial" charset="0"/>
                          <a:cs typeface="Arial" charset="0"/>
                        </a:rPr>
                        <a:t>.</a:t>
                      </a:r>
                      <a:endParaRPr kumimoji="0" lang="ar-S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Actes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Et Dieu faisait des miracles extraordinaires par les mains de Paul,</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12  au point qu’on appliquait sur les malades des linges ou des étoffes qui avaient touché son corps ; alors les maladies les quittaient, et les esprits mauvais sortaient.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341325" name="Rectangle 13"/>
          <p:cNvSpPr>
            <a:spLocks noGrp="1" noChangeArrowheads="1"/>
          </p:cNvSpPr>
          <p:nvPr>
            <p:ph type="ctrTitle"/>
          </p:nvPr>
        </p:nvSpPr>
        <p:spPr/>
        <p:txBody>
          <a:bodyPr/>
          <a:lstStyle/>
          <a:p>
            <a:r>
              <a:rPr lang="en-US"/>
              <a:t>19a</a:t>
            </a:r>
          </a:p>
        </p:txBody>
      </p:sp>
    </p:spTree>
  </p:cSld>
  <p:clrMapOvr>
    <a:masterClrMapping/>
  </p:clrMapOvr>
  <p:timing>
    <p:tnLst>
      <p:par>
        <p:cTn id="1" dur="indefinite" restart="never" nodeType="tmRoot"/>
      </p:par>
    </p:tnLst>
  </p:timing>
</p:sld>
</file>

<file path=ppt/slides/slide9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2350" name="Group 14"/>
          <p:cNvGraphicFramePr>
            <a:graphicFrameLocks noGrp="1"/>
          </p:cNvGraphicFramePr>
          <p:nvPr/>
        </p:nvGraphicFramePr>
        <p:xfrm>
          <a:off x="69850" y="0"/>
          <a:ext cx="9074150" cy="6861558"/>
        </p:xfrm>
        <a:graphic>
          <a:graphicData uri="http://schemas.openxmlformats.org/drawingml/2006/table">
            <a:tbl>
              <a:tblPr rtl="1"/>
              <a:tblGrid>
                <a:gridCol w="4787900"/>
                <a:gridCol w="4286250"/>
              </a:tblGrid>
              <a:tr h="170021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بولس.وكان سبعة بنين لسكاوا رجل يهودي رئيس </a:t>
                      </a:r>
                      <a:r>
                        <a:rPr kumimoji="0" lang="ar-SA" sz="2900" b="0" i="0" u="none" strike="noStrike" cap="none" normalizeH="0" baseline="0" smtClean="0">
                          <a:ln>
                            <a:noFill/>
                          </a:ln>
                          <a:solidFill>
                            <a:schemeClr val="bg1"/>
                          </a:solidFill>
                          <a:effectLst/>
                          <a:latin typeface="Arial" charset="0"/>
                          <a:cs typeface="Arial" charset="0"/>
                        </a:rPr>
                        <a:t>كهنة الذين فعلوا هذا.</a:t>
                      </a:r>
                      <a:endParaRPr kumimoji="0" lang="ar-EG" sz="29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Quelques exorcistes juifs ambulants entreprirent d’invoquer sur ceux qui avaient des esprits mauvais le nom du Seigneur Jésus, en disant : Je vous adjure par Jésus, celui que Paul prêche !14 Ceux qui agissaient ainsi étaient sept fils d’un certain Scéva, un des principaux sacrificateurs juifs.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Then some of the itinerant Jewish exorcists took it upon themselves to call the name of the Lord Jesus over those who had evil spirits, saying,</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We exorcise you by the Jesus whom Paul preaches.'' 14 Also there were seven sons of Sceva, a Jewish chief priest, who did so.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3362" name="Group 2"/>
          <p:cNvGraphicFramePr>
            <a:graphicFrameLocks noGrp="1"/>
          </p:cNvGraphicFramePr>
          <p:nvPr/>
        </p:nvGraphicFramePr>
        <p:xfrm>
          <a:off x="69850" y="115888"/>
          <a:ext cx="9074150" cy="6585585"/>
        </p:xfrm>
        <a:graphic>
          <a:graphicData uri="http://schemas.openxmlformats.org/drawingml/2006/table">
            <a:tbl>
              <a:tblPr rtl="1"/>
              <a:tblGrid>
                <a:gridCol w="4716462"/>
                <a:gridCol w="43576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فاجاب الروح الشرير وقال اما يسوع فانا اعرفه وبولس انا اعلمه واما انتم فمن انتم.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فوثب عليهم الانسان الذي كان فيه الروح الشرير وغلبهم وقوي عليهم حتى هربوا من ذلك البيت عراة ومجرحين</a:t>
                      </a:r>
                      <a:r>
                        <a:rPr kumimoji="0" lang="ar-EG" sz="3200" b="0" i="0" u="none" strike="noStrike" cap="none" normalizeH="0" baseline="0" smtClean="0">
                          <a:ln>
                            <a:noFill/>
                          </a:ln>
                          <a:solidFill>
                            <a:schemeClr val="bg1"/>
                          </a:solidFill>
                          <a:effectLst/>
                          <a:latin typeface="Arial" charset="0"/>
                          <a:cs typeface="Arial" charset="0"/>
                        </a:rPr>
                        <a:t>.</a:t>
                      </a:r>
                      <a:endParaRPr kumimoji="0" lang="ar-S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L’esprit mauvais leur répondit : Je connais Jésus et je sais qui est Paul ; mais vous, qui êtes–vous ? 16  Et l’homme dans lequel était l’esprit mauvais s’élança sur eux, les maîtrisa les uns et les autres, avec une telle force qu’ils s’enfuirent de cette maison, nus et blessés.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4397" name="Group 13"/>
          <p:cNvGraphicFramePr>
            <a:graphicFrameLocks noGrp="1"/>
          </p:cNvGraphicFramePr>
          <p:nvPr/>
        </p:nvGraphicFramePr>
        <p:xfrm>
          <a:off x="69850" y="44450"/>
          <a:ext cx="9074150" cy="5942965"/>
        </p:xfrm>
        <a:graphic>
          <a:graphicData uri="http://schemas.openxmlformats.org/drawingml/2006/table">
            <a:tbl>
              <a:tblPr rtl="1"/>
              <a:tblGrid>
                <a:gridCol w="4500562"/>
                <a:gridCol w="45735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كثيرون من الذين آمنوا يأتون مقرين ومخبرين بافعالهم.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Cela fut connu de tous, Juifs et Grecs, qui habitaient Éphèse ; la crainte s’empara d’eux tous, et le nom du Seigneur Jésus fut exalté. 18 Beaucoup de ceux qui avaient cru venaient confesser et déclarer ce qu’ils avaient fait.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endParaRPr kumimoji="0" lang="en-US" sz="2800" b="0"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5422" name="Group 14"/>
          <p:cNvGraphicFramePr>
            <a:graphicFrameLocks noGrp="1"/>
          </p:cNvGraphicFramePr>
          <p:nvPr/>
        </p:nvGraphicFramePr>
        <p:xfrm>
          <a:off x="69850" y="44450"/>
          <a:ext cx="9074150" cy="6769100"/>
        </p:xfrm>
        <a:graphic>
          <a:graphicData uri="http://schemas.openxmlformats.org/drawingml/2006/table">
            <a:tbl>
              <a:tblPr rtl="1"/>
              <a:tblGrid>
                <a:gridCol w="4716462"/>
                <a:gridCol w="43576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هكذا كانت كلمة الرب تنمو وتقوى بشدة</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Un assez grand nombre de ceux qui avaient pratiqué la sorcellerie apportèrent leurs livres et les brûlèrent devant tous. On en calcula la valeur et l’on en trouva pour cinquante mille pièces d’argent. 20 C’est ainsi que, par la force du Seigneur, la parole se répandait efficacement.</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endParaRPr kumimoji="0" lang="en-US" sz="2800" b="0"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64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9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745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4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9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9520" name="Group 16"/>
          <p:cNvGraphicFramePr>
            <a:graphicFrameLocks noGrp="1"/>
          </p:cNvGraphicFramePr>
          <p:nvPr/>
        </p:nvGraphicFramePr>
        <p:xfrm>
          <a:off x="69850" y="0"/>
          <a:ext cx="9074150" cy="6445632"/>
        </p:xfrm>
        <a:graphic>
          <a:graphicData uri="http://schemas.openxmlformats.org/drawingml/2006/table">
            <a:tbl>
              <a:tblPr rtl="1"/>
              <a:tblGrid>
                <a:gridCol w="5148262"/>
                <a:gridCol w="3925888"/>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ar-SA" sz="3600" b="0" i="0" u="sng" strike="noStrike" cap="none" normalizeH="0" baseline="0" smtClean="0">
                          <a:ln>
                            <a:noFill/>
                          </a:ln>
                          <a:solidFill>
                            <a:srgbClr val="FF9933"/>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Arial" charset="0"/>
                        </a:rPr>
                        <a:t>1:1</a:t>
                      </a:r>
                      <a:r>
                        <a:rPr kumimoji="0" lang="ar-SA" sz="3600" b="0" i="0" u="sng" strike="noStrike" cap="none" normalizeH="0" baseline="0" smtClean="0">
                          <a:ln>
                            <a:noFill/>
                          </a:ln>
                          <a:solidFill>
                            <a:srgbClr val="FF9933"/>
                          </a:solidFill>
                          <a:effectLst/>
                          <a:latin typeface="Arial" charset="0"/>
                          <a:cs typeface="Arial" charset="0"/>
                        </a:rPr>
                        <a:t>)</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طوبى للرجل الذي لم يسلك في مشورة الاشرار وفي طريق الخطاة لم يقف وفي مجلس المستهزئين لم يجلس</a:t>
                      </a:r>
                      <a:r>
                        <a:rPr kumimoji="0" lang="en-US" sz="36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a:t>
                      </a:r>
                      <a:r>
                        <a:rPr kumimoji="0" lang="en-US" sz="3600" b="0" i="0" u="sng" strike="noStrike" cap="none" normalizeH="0" baseline="0" smtClean="0">
                          <a:ln>
                            <a:noFill/>
                          </a:ln>
                          <a:solidFill>
                            <a:srgbClr val="FF9933"/>
                          </a:solidFill>
                          <a:effectLst/>
                          <a:latin typeface="Arial" charset="0"/>
                          <a:cs typeface="Arial" charset="0"/>
                        </a:rPr>
                        <a:t> 1:1</a:t>
                      </a:r>
                      <a:r>
                        <a:rPr kumimoji="0" lang="fr-CA"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Heureux l’homme qui ne marche pas selon le conseil des méchants, Qui ne s’arrête pas sur le chemin des pécheurs, Et qui ne s’assied pas sur le banc des moqueurs,</a:t>
                      </a:r>
                      <a:r>
                        <a:rPr kumimoji="0" lang="en-US"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1:1</a:t>
                      </a:r>
                      <a:endParaRPr kumimoji="0" lang="en-GB" sz="36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smtClean="0">
                          <a:ln>
                            <a:noFill/>
                          </a:ln>
                          <a:solidFill>
                            <a:schemeClr val="bg1"/>
                          </a:solidFill>
                          <a:effectLst/>
                          <a:latin typeface="Arial" charset="0"/>
                          <a:cs typeface="Arial" charset="0"/>
                        </a:rPr>
                        <a:t>1 Blessed is the man who walks not in the counsel of the ungodly, nor stands in the path of sinners, nor sits in the seat of the scornful.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349521" name="Rectangle 17"/>
          <p:cNvSpPr>
            <a:spLocks noGrp="1" noChangeArrowheads="1"/>
          </p:cNvSpPr>
          <p:nvPr>
            <p:ph type="ctrTitle"/>
          </p:nvPr>
        </p:nvSpPr>
        <p:spPr/>
        <p:txBody>
          <a:bodyPr/>
          <a:lstStyle/>
          <a:p>
            <a:r>
              <a:rPr lang="en-US"/>
              <a:t>19pg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0542" name="Group 14"/>
          <p:cNvGraphicFramePr>
            <a:graphicFrameLocks noGrp="1"/>
          </p:cNvGraphicFramePr>
          <p:nvPr/>
        </p:nvGraphicFramePr>
        <p:xfrm>
          <a:off x="69850" y="115888"/>
          <a:ext cx="9074150" cy="5978526"/>
        </p:xfrm>
        <a:graphic>
          <a:graphicData uri="http://schemas.openxmlformats.org/drawingml/2006/table">
            <a:tbl>
              <a:tblPr rtl="1"/>
              <a:tblGrid>
                <a:gridCol w="4427537"/>
                <a:gridCol w="4646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متى</a:t>
                      </a:r>
                      <a:r>
                        <a:rPr kumimoji="0" lang="ar-SA" sz="3600" b="0" i="0" u="sng" strike="noStrike" cap="none" normalizeH="0" baseline="0" smtClean="0">
                          <a:ln>
                            <a:noFill/>
                          </a:ln>
                          <a:solidFill>
                            <a:srgbClr val="FF9900"/>
                          </a:solidFill>
                          <a:effectLst/>
                          <a:latin typeface="Arial" charset="0"/>
                          <a:cs typeface="Arial" charset="0"/>
                        </a:rPr>
                        <a:t> (</a:t>
                      </a:r>
                      <a:r>
                        <a:rPr kumimoji="0" lang="en-US" sz="3600" b="0" i="0" u="sng" strike="noStrike" cap="none" normalizeH="0" baseline="0" smtClean="0">
                          <a:ln>
                            <a:noFill/>
                          </a:ln>
                          <a:solidFill>
                            <a:srgbClr val="FF9900"/>
                          </a:solidFill>
                          <a:effectLst/>
                          <a:latin typeface="Arial" charset="0"/>
                          <a:cs typeface="Arial" charset="0"/>
                        </a:rPr>
                        <a:t>4:23-25 &amp;5:1-16</a:t>
                      </a:r>
                      <a:r>
                        <a:rPr kumimoji="0" lang="ar-SA" sz="3600" b="0" i="0" u="sng" strike="noStrike" cap="none" normalizeH="0" baseline="0" smtClean="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Matthew 4:23-25 &amp;5:1-16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Jésus parcourait toute la Galilée, il enseignait dans les synagogues, prêchait la bonne nouvelle du royaume, et guérissait toute maladie et toute infirmité parmi le peuple.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And Jesus went about all Galilee, teaching in their synagogues, preaching the gospel of the kingdom, and healing all kinds of sickness and all kinds of disease among the people.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3350543" name="Rectangle 15"/>
          <p:cNvSpPr>
            <a:spLocks noGrp="1" noChangeArrowheads="1"/>
          </p:cNvSpPr>
          <p:nvPr>
            <p:ph type="ctrTitle"/>
          </p:nvPr>
        </p:nvSpPr>
        <p:spPr/>
        <p:txBody>
          <a:bodyPr/>
          <a:lstStyle/>
          <a:p>
            <a:r>
              <a:rPr lang="en-US"/>
              <a:t>19g</a:t>
            </a:r>
          </a:p>
        </p:txBody>
      </p:sp>
    </p:spTree>
  </p:cSld>
  <p:clrMapOvr>
    <a:masterClrMapping/>
  </p:clrMapOvr>
  <p:timing>
    <p:tnLst>
      <p:par>
        <p:cTn id="1" dur="indefinite" restart="never" nodeType="tmRoot"/>
      </p:par>
    </p:tnLst>
  </p:timing>
</p:sld>
</file>

<file path=ppt/slides/slide9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1573" name="Group 21"/>
          <p:cNvGraphicFramePr>
            <a:graphicFrameLocks noGrp="1"/>
          </p:cNvGraphicFramePr>
          <p:nvPr/>
        </p:nvGraphicFramePr>
        <p:xfrm>
          <a:off x="69850" y="115888"/>
          <a:ext cx="9039225" cy="6049963"/>
        </p:xfrm>
        <a:graphic>
          <a:graphicData uri="http://schemas.openxmlformats.org/drawingml/2006/table">
            <a:tbl>
              <a:tblPr rtl="1"/>
              <a:tblGrid>
                <a:gridCol w="4537075"/>
                <a:gridCol w="45021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فذاع خبره في جميع سورية.فاحضروا اليه جميع السقماء المصابين بامراض واوجاع مختلفة والمجانين والمصروعين والمفلوجين فشفاهم.</a:t>
                      </a:r>
                      <a:r>
                        <a:rPr kumimoji="0" lang="ar-EG" sz="3600" b="0" i="0" u="none" strike="noStrike" cap="none" normalizeH="0" baseline="0" smtClean="0">
                          <a:ln>
                            <a:noFill/>
                          </a:ln>
                          <a:solidFill>
                            <a:schemeClr val="bg1"/>
                          </a:solidFill>
                          <a:effectLst/>
                          <a:latin typeface="Arial" charset="0"/>
                          <a:cs typeface="Arial" charset="0"/>
                        </a:rPr>
                        <a:t> </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Sa renommée se répandit dans toute la Syrie. On lui amenait tous ceux qui souffraient de maladies et de douleurs diverses, des démoniaques, des lunatiques, des paralytiques, et il les guérit.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2593" name="Group 17"/>
          <p:cNvGraphicFramePr>
            <a:graphicFrameLocks noGrp="1"/>
          </p:cNvGraphicFramePr>
          <p:nvPr/>
        </p:nvGraphicFramePr>
        <p:xfrm>
          <a:off x="107950" y="44450"/>
          <a:ext cx="9036050" cy="5834063"/>
        </p:xfrm>
        <a:graphic>
          <a:graphicData uri="http://schemas.openxmlformats.org/drawingml/2006/table">
            <a:tbl>
              <a:tblPr rtl="1"/>
              <a:tblGrid>
                <a:gridCol w="4356100"/>
                <a:gridCol w="46799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فتبعته جموع كثيرة من الجليل والعشر المدن واورشليم واليهودية ومن عبر الاردن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ولما رأى الجموع صعد الى الجبل.فلما جلس تقدم اليه تلاميذه.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De grandes foules le suivirent, de la Galilée, de la Décapole, de Jérusalem, de la Judée et d’au–delà du Jourdain. 1 Voyant la foule, Jésus monta sur la montagne, il s’assit, et ses disciples s’approchèrent de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Great multitudes followed Him-- from Galilee, and from Decapolis, Jerusalem, Judea, and beyond the Jordan. 1 And seeing the multitudes, He went up on a mountain, and when He was seated His disciples came to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3613" name="Group 13"/>
          <p:cNvGraphicFramePr>
            <a:graphicFrameLocks noGrp="1"/>
          </p:cNvGraphicFramePr>
          <p:nvPr/>
        </p:nvGraphicFramePr>
        <p:xfrm>
          <a:off x="69850" y="44450"/>
          <a:ext cx="9074150" cy="6315647"/>
        </p:xfrm>
        <a:graphic>
          <a:graphicData uri="http://schemas.openxmlformats.org/drawingml/2006/table">
            <a:tbl>
              <a:tblPr rtl="1"/>
              <a:tblGrid>
                <a:gridCol w="4643437"/>
                <a:gridCol w="4430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ففتح فاه وعلمهم قائلا.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طوبى للمساكين بالروح.لان لهم ملكوت السموات. طوبى للحزانى</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يتعزون. طوبى للودعاء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يرثون الارض.</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Puis il ouvrit la bouche et se mit à les enseigner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Heureux les pauvres en esprit, car le royaume des cieux est à eux !4 Heureux ceux qui pleurent, car ils seront consolés !5  Heureux ceux qui sont doux, car ils hériteront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Then He opened His mouth and taught them, saying: 3 Blessed are the poor in spirit, for theirs is the kingdom of heaven. 4 Blessed are those who mourn, for they shall be comforted. 5 Blessed are the meek, for they shall inherit the earth.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4638" name="Group 14"/>
          <p:cNvGraphicFramePr>
            <a:graphicFrameLocks noGrp="1"/>
          </p:cNvGraphicFramePr>
          <p:nvPr/>
        </p:nvGraphicFramePr>
        <p:xfrm>
          <a:off x="69850" y="0"/>
          <a:ext cx="9074150" cy="5949951"/>
        </p:xfrm>
        <a:graphic>
          <a:graphicData uri="http://schemas.openxmlformats.org/drawingml/2006/table">
            <a:tbl>
              <a:tblPr rtl="1"/>
              <a:tblGrid>
                <a:gridCol w="4572000"/>
                <a:gridCol w="4502150"/>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للجياع والعطاش الى البر.لانهم يشبعون.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طوبى للرحماء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يرحمون.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طوبى للانقياء القلب.لانهم يعاينون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Heureux ceux qui ont faim et soif de justice, car ils seront rassasiés !7  Heureux les miséricordieux, car ils obtiendront miséricorde !8 Heureux ceux qui ont le coeur pur, car ils verront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6 Blessed are those who hunger and thirst for righteousness, for they shall be filled. 7 Blessed are the merciful, for they shall obtain mercy. 8 Blessed are the pure in heart, for they shall see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5661" name="Group 13"/>
          <p:cNvGraphicFramePr>
            <a:graphicFrameLocks noGrp="1"/>
          </p:cNvGraphicFramePr>
          <p:nvPr/>
        </p:nvGraphicFramePr>
        <p:xfrm>
          <a:off x="69850" y="44450"/>
          <a:ext cx="9074150" cy="5980113"/>
        </p:xfrm>
        <a:graphic>
          <a:graphicData uri="http://schemas.openxmlformats.org/drawingml/2006/table">
            <a:tbl>
              <a:tblPr rtl="1"/>
              <a:tblGrid>
                <a:gridCol w="4572000"/>
                <a:gridCol w="45021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Heureux ceux qui procurent la paix, car ils seront appelés fils de Dieu !10 Heureux ceux qui sont persécutés à cause de la justice, car le royaume des cieux est à eux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6685" name="Group 13"/>
          <p:cNvGraphicFramePr>
            <a:graphicFrameLocks noGrp="1"/>
          </p:cNvGraphicFramePr>
          <p:nvPr/>
        </p:nvGraphicFramePr>
        <p:xfrm>
          <a:off x="69850" y="0"/>
          <a:ext cx="9074150" cy="6840855"/>
        </p:xfrm>
        <a:graphic>
          <a:graphicData uri="http://schemas.openxmlformats.org/drawingml/2006/table">
            <a:tbl>
              <a:tblPr rtl="1"/>
              <a:tblGrid>
                <a:gridCol w="5076825"/>
                <a:gridCol w="3997325"/>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 اجركم عظيم في السموات.فانهم هكذا طردوا الانبياء الذين قبلكم</a:t>
                      </a:r>
                      <a:r>
                        <a:rPr kumimoji="0" lang="ar-EG" sz="3200" b="0" i="0" u="none" strike="noStrike" cap="none" normalizeH="0" baseline="0" smtClean="0">
                          <a:ln>
                            <a:noFill/>
                          </a:ln>
                          <a:solidFill>
                            <a:schemeClr val="bg1"/>
                          </a:solidFill>
                          <a:effectLst/>
                          <a:latin typeface="Arial" charset="0"/>
                          <a:cs typeface="Arial" charset="0"/>
                        </a:rPr>
                        <a:t>.</a:t>
                      </a:r>
                      <a:r>
                        <a:rPr kumimoji="0" lang="ar-SA" sz="3600" b="0" i="0" u="none" strike="noStrike" cap="none" normalizeH="0" baseline="0" smtClean="0">
                          <a:ln>
                            <a:noFill/>
                          </a:ln>
                          <a:solidFill>
                            <a:schemeClr val="bg1"/>
                          </a:solidFill>
                          <a:effectLst/>
                          <a:latin typeface="Arial" charset="0"/>
                          <a:cs typeface="Arial" charset="0"/>
                        </a:rPr>
                        <a:t>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Heureux serez–vous, lorsqu’on vous insultera, qu’on vous persécutera et qu’on répandra sur vous toute sorte de mal, à cause de moi.</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12  Réjouissez–vous et soyez dans l’allégresse, parce que votre récompense sera grande dans les cieux, car c’est ainsi qu’on a persécuté les prophètes qui vous ont précédés.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and be exceedingly glad, for great is your reward in heaven, for so they persecuted the prophets who were before you. 11 Blessed are you when they revile and persecute you, and say all kinds of evil against you falsely for My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7709" name="Group 13"/>
          <p:cNvGraphicFramePr>
            <a:graphicFrameLocks noGrp="1"/>
          </p:cNvGraphicFramePr>
          <p:nvPr/>
        </p:nvGraphicFramePr>
        <p:xfrm>
          <a:off x="69850" y="0"/>
          <a:ext cx="9074150" cy="6339840"/>
        </p:xfrm>
        <a:graphic>
          <a:graphicData uri="http://schemas.openxmlformats.org/drawingml/2006/table">
            <a:tbl>
              <a:tblPr rtl="1"/>
              <a:tblGrid>
                <a:gridCol w="4859337"/>
                <a:gridCol w="4214813"/>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ان فسد الملح فبماذا يملح.لا يصلح بعد لشيء الا لان يطرح خارجا ويداس من الناس. انتم نور العالم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 يمكن ان تخفى مدينة موضوعة على جبل.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13</a:t>
                      </a:r>
                      <a:r>
                        <a:rPr kumimoji="0" lang="fr-FR" sz="2800" b="0" i="0" u="none" strike="noStrike" cap="none" normalizeH="0" baseline="0" smtClean="0">
                          <a:ln>
                            <a:noFill/>
                          </a:ln>
                          <a:solidFill>
                            <a:schemeClr val="bg1"/>
                          </a:solidFill>
                          <a:effectLst/>
                          <a:latin typeface="Arial" charset="0"/>
                          <a:cs typeface="Arial" charset="0"/>
                        </a:rPr>
                        <a:t> C’est vous qui êtes le sel de la terre. Mais si le sel devient fade avec quoi le salera–t–on ? Il n’est plus bon qu’à être jeté dehors et foulé aux pieds par les hommes. 14 C’est vous qui êtes la lumière du monde. Une ville située sur une montagne ne peut être cachée.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You are the salt of the earth; but if the salt loses its flavor, how shall it be seasoned? It is then good for nothing but to be thrown out and trampled underfoot by men. 14 You are the light of the world. A city that is set on a hill cannot be hidden.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8733" name="Group 13"/>
          <p:cNvGraphicFramePr>
            <a:graphicFrameLocks noGrp="1"/>
          </p:cNvGraphicFramePr>
          <p:nvPr/>
        </p:nvGraphicFramePr>
        <p:xfrm>
          <a:off x="69850" y="44450"/>
          <a:ext cx="9074150" cy="6856224"/>
        </p:xfrm>
        <a:graphic>
          <a:graphicData uri="http://schemas.openxmlformats.org/drawingml/2006/table">
            <a:tbl>
              <a:tblPr rtl="1"/>
              <a:tblGrid>
                <a:gridCol w="5076825"/>
                <a:gridCol w="3997325"/>
              </a:tblGrid>
              <a:tr h="7207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يوقدون سراجا ويضعونه تحت المكيال بل على المنارة فيضيء لجميع الذين في البيت. فليضئ نوركم هكذا قدام الناس لكي يروا اعمالكم الحسنة ويمجدوا اباكم الذي في السموات</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0" i="0" u="none" strike="noStrike" cap="none" normalizeH="0" baseline="0" smtClean="0">
                          <a:ln>
                            <a:noFill/>
                          </a:ln>
                          <a:solidFill>
                            <a:srgbClr val="FF9900"/>
                          </a:solidFill>
                          <a:effectLst/>
                          <a:latin typeface="Arial" charset="0"/>
                          <a:cs typeface="Arial" charset="0"/>
                        </a:rPr>
                        <a:t>( والمجد للـه دائماً ).</a:t>
                      </a:r>
                      <a:endParaRPr kumimoji="0" lang="en-US"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On n’allume pas une lampe pour la mettre sous le boisseau, mais on la met sur le chandelier, et elle brille pour tous ceux qui sont dans la maison. 16 Que votre lumière brille ainsi devant les hommes, afin qu’ils voient vos oeuvres bonnes, et glorifient votre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Nor do they light a lamp and put it under a basket, but on a lampstand, and it gives light to all who are in the house. 16 Let your light so shine before men, that they may see your good works and glorify your Father in heaven.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000" b="1" i="0" u="none" strike="noStrike" cap="none" normalizeH="0" baseline="0" smtClean="0">
                          <a:ln>
                            <a:noFill/>
                          </a:ln>
                          <a:solidFill>
                            <a:srgbClr val="FF9900"/>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974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1807" name="Group 15"/>
          <p:cNvGraphicFramePr>
            <a:graphicFrameLocks noGrp="1"/>
          </p:cNvGraphicFramePr>
          <p:nvPr/>
        </p:nvGraphicFramePr>
        <p:xfrm>
          <a:off x="468313" y="188913"/>
          <a:ext cx="8137525" cy="6431280"/>
        </p:xfrm>
        <a:graphic>
          <a:graphicData uri="http://schemas.openxmlformats.org/drawingml/2006/table">
            <a:tbl>
              <a:tblPr rtl="1"/>
              <a:tblGrid>
                <a:gridCol w="8137525"/>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Twentieth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(22</a:t>
                      </a:r>
                      <a:r>
                        <a:rPr kumimoji="0" lang="en-US" sz="4000" b="1" i="0" u="none" strike="noStrike" cap="none" normalizeH="0" baseline="30000" smtClean="0">
                          <a:ln>
                            <a:noFill/>
                          </a:ln>
                          <a:solidFill>
                            <a:srgbClr val="FF9900"/>
                          </a:solidFill>
                          <a:effectLst/>
                          <a:latin typeface="Arial" charset="0"/>
                          <a:cs typeface="Arial" charset="0"/>
                        </a:rPr>
                        <a:t>nd</a:t>
                      </a:r>
                      <a:r>
                        <a:rPr kumimoji="0" lang="en-US" sz="4000" b="1" i="0" u="none" strike="noStrike" cap="none" normalizeH="0" baseline="0" smtClean="0">
                          <a:ln>
                            <a:noFill/>
                          </a:ln>
                          <a:solidFill>
                            <a:srgbClr val="FF9900"/>
                          </a:solidFill>
                          <a:effectLst/>
                          <a:latin typeface="Arial" charset="0"/>
                          <a:cs typeface="Arial" charset="0"/>
                        </a:rPr>
                        <a:t>  of Hatour)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العشرون</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الثانى والعشرون من هاتور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Vingtième  jour du mois de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Vingt-deuxième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28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36281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0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5090" name="Group 2"/>
          <p:cNvGraphicFramePr>
            <a:graphicFrameLocks noGrp="1"/>
          </p:cNvGraphicFramePr>
          <p:nvPr/>
        </p:nvGraphicFramePr>
        <p:xfrm>
          <a:off x="34925" y="115888"/>
          <a:ext cx="9145588" cy="6552884"/>
        </p:xfrm>
        <a:graphic>
          <a:graphicData uri="http://schemas.openxmlformats.org/drawingml/2006/table">
            <a:tbl>
              <a:tblPr rtl="1"/>
              <a:tblGrid>
                <a:gridCol w="4464050"/>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en-US" sz="3600" b="0" i="0" u="sng" strike="noStrike" cap="none" normalizeH="0" baseline="0" smtClean="0">
                          <a:ln>
                            <a:noFill/>
                          </a:ln>
                          <a:solidFill>
                            <a:srgbClr val="FF9933"/>
                          </a:solidFill>
                          <a:effectLst/>
                          <a:latin typeface="Arial" charset="0"/>
                          <a:cs typeface="Times New Roman" pitchFamily="18" charset="0"/>
                        </a:rPr>
                        <a:t>4 : 3,6-7</a:t>
                      </a:r>
                      <a:endParaRPr kumimoji="0" lang="fr-FR" sz="3600" b="0" i="0" u="sng" strike="noStrike" cap="none" normalizeH="0" baseline="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فاعلموا ان الرب قد ميّز تقيّه.الرب يسمع عندما ادعوه. ارفع علينا نور وجهك يا رب.</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جعلت سرورا في قلبي </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Psaumes 4 : 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Tu m'as mis plus de joie au coeur,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You have put gladness in my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185101" name="Rectangle 13"/>
          <p:cNvSpPr>
            <a:spLocks noGrp="1" noChangeArrowheads="1"/>
          </p:cNvSpPr>
          <p:nvPr>
            <p:ph type="ctrTitle"/>
          </p:nvPr>
        </p:nvSpPr>
        <p:spPr/>
        <p:txBody>
          <a:bodyPr/>
          <a:lstStyle/>
          <a:p>
            <a:r>
              <a:rPr lang="en-US"/>
              <a:t>20pv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6114" name="Group 2"/>
          <p:cNvGraphicFramePr>
            <a:graphicFrameLocks noGrp="1"/>
          </p:cNvGraphicFramePr>
          <p:nvPr/>
        </p:nvGraphicFramePr>
        <p:xfrm>
          <a:off x="34925" y="44450"/>
          <a:ext cx="9074150" cy="6721412"/>
        </p:xfrm>
        <a:graphic>
          <a:graphicData uri="http://schemas.openxmlformats.org/drawingml/2006/table">
            <a:tbl>
              <a:tblPr rtl="1"/>
              <a:tblGrid>
                <a:gridCol w="4824412"/>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Times New Roman" pitchFamily="18" charset="0"/>
                        </a:rPr>
                        <a:t>10:24-33</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التلميذ افضل من المعلم ولا العبد افضل من سيده. يكفي التلميذ ان يكون كمعلمه والعبد كسيده.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 كانوا قد لقبوا رب البيت بعلزبول</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a:t>
                      </a:r>
                      <a:r>
                        <a:rPr kumimoji="0" lang="en-US" sz="3600" b="0" i="0" u="sng" strike="noStrike" cap="none" normalizeH="0" baseline="0" smtClean="0">
                          <a:ln>
                            <a:noFill/>
                          </a:ln>
                          <a:solidFill>
                            <a:srgbClr val="FF9933"/>
                          </a:solidFill>
                          <a:effectLst/>
                          <a:latin typeface="Arial" charset="0"/>
                          <a:cs typeface="Times New Roman" pitchFamily="18" charset="0"/>
                        </a:rPr>
                        <a:t>10:24-33</a:t>
                      </a:r>
                      <a:endParaRPr kumimoji="0" lang="fr-FR"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Le disciple n'est pas au-dessus de son maître, ni le serviteur au-dessus de son seigneur.25 Au disciple il suffit d'être comme son maître, et au serviteur d'être comme son seigneur. Puisqu'ils ont traité de Belzébul le maître de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86125" name="Rectangle 13"/>
          <p:cNvSpPr>
            <a:spLocks noGrp="1" noChangeArrowheads="1"/>
          </p:cNvSpPr>
          <p:nvPr>
            <p:ph type="ctrTitle"/>
          </p:nvPr>
        </p:nvSpPr>
        <p:spPr/>
        <p:txBody>
          <a:bodyPr/>
          <a:lstStyle/>
          <a:p>
            <a:r>
              <a:rPr lang="en-US"/>
              <a:t>20v</a:t>
            </a:r>
          </a:p>
        </p:txBody>
      </p:sp>
    </p:spTree>
  </p:cSld>
  <p:clrMapOvr>
    <a:masterClrMapping/>
  </p:clrMapOvr>
  <p:timing>
    <p:tnLst>
      <p:par>
        <p:cTn id="1" dur="indefinite" restart="never" nodeType="tmRoot"/>
      </p:par>
    </p:tnLst>
  </p:timing>
</p:sld>
</file>

<file path=ppt/slides/slide10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7149" name="Group 13"/>
          <p:cNvGraphicFramePr>
            <a:graphicFrameLocks noGrp="1"/>
          </p:cNvGraphicFramePr>
          <p:nvPr/>
        </p:nvGraphicFramePr>
        <p:xfrm>
          <a:off x="34925" y="44450"/>
          <a:ext cx="9074150" cy="6766560"/>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فكم بالحري اهل بيته.فلا تخافوهم.لان ليس مكتوم لن يستعلن ولا خفي لن يعرف.الذي اقوله لكم في الظلمة قولوه في النور.والذي تسمعونه في الاذن نادوا به على السطوح.</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 27 Ce que je vous dis dans l'ombre, dites-le au grand jour; ce que vous entendez dans le creux de l'oreille, proclamez-le sur les terrasses.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8162" name="Group 2"/>
          <p:cNvGraphicFramePr>
            <a:graphicFrameLocks noGrp="1"/>
          </p:cNvGraphicFramePr>
          <p:nvPr/>
        </p:nvGraphicFramePr>
        <p:xfrm>
          <a:off x="34925" y="44450"/>
          <a:ext cx="9074150" cy="6857937"/>
        </p:xfrm>
        <a:graphic>
          <a:graphicData uri="http://schemas.openxmlformats.org/drawingml/2006/table">
            <a:tbl>
              <a:tblPr rtl="1"/>
              <a:tblGrid>
                <a:gridCol w="4968875"/>
                <a:gridCol w="4105275"/>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جهنم.أليس عصفوران يباعان بفلس.</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وواحد منهما لا يسقط على الارض بدون ابيكم.</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 29 Est-ce que l'on ne vend pas deux moineaux pour un sou? Pourtant, pas un d'entre eux ne tombe à terre indépendamment de votre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9186" name="Group 2"/>
          <p:cNvGraphicFramePr>
            <a:graphicFrameLocks noGrp="1"/>
          </p:cNvGraphicFramePr>
          <p:nvPr/>
        </p:nvGraphicFramePr>
        <p:xfrm>
          <a:off x="107950" y="44450"/>
          <a:ext cx="9001125" cy="6569076"/>
        </p:xfrm>
        <a:graphic>
          <a:graphicData uri="http://schemas.openxmlformats.org/drawingml/2006/table">
            <a:tbl>
              <a:tblPr rtl="1"/>
              <a:tblGrid>
                <a:gridCol w="4608512"/>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انتم فحتى شعور رؤوسكم جميعها محصاة. فلا تخافوا.انتم افضل من عصافير كثيرة.</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Quant à vous, même vos cheveux sont tous comptés. </a:t>
                      </a:r>
                      <a:r>
                        <a:rPr kumimoji="0" lang="fr-FR" sz="2800" b="0" i="0" u="none" strike="noStrike" cap="none" normalizeH="0" baseline="0" smtClean="0">
                          <a:ln>
                            <a:noFill/>
                          </a:ln>
                          <a:solidFill>
                            <a:schemeClr val="bg1"/>
                          </a:solidFill>
                          <a:effectLst/>
                          <a:latin typeface="Arial" charset="0"/>
                          <a:cs typeface="Times New Roman" pitchFamily="18" charset="0"/>
                        </a:rPr>
                        <a:t>31 </a:t>
                      </a:r>
                      <a:r>
                        <a:rPr kumimoji="0" lang="fr-FR" sz="2800" b="0" i="0" u="none" strike="noStrike" cap="none" normalizeH="0" baseline="0" smtClean="0">
                          <a:ln>
                            <a:noFill/>
                          </a:ln>
                          <a:solidFill>
                            <a:schemeClr val="bg1"/>
                          </a:solidFill>
                          <a:effectLst/>
                          <a:latin typeface="Arial" charset="0"/>
                          <a:cs typeface="Arial" charset="0"/>
                        </a:rPr>
                        <a:t>Soyez donc sans crainte:  vous valez mieux, vous,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30 But the very hairs of your head are all numbered. 31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0210" name="Group 2"/>
          <p:cNvGraphicFramePr>
            <a:graphicFrameLocks noGrp="1"/>
          </p:cNvGraphicFramePr>
          <p:nvPr/>
        </p:nvGraphicFramePr>
        <p:xfrm>
          <a:off x="34925" y="44450"/>
          <a:ext cx="9145588" cy="5929632"/>
        </p:xfrm>
        <a:graphic>
          <a:graphicData uri="http://schemas.openxmlformats.org/drawingml/2006/table">
            <a:tbl>
              <a:tblPr rtl="1"/>
              <a:tblGrid>
                <a:gridCol w="4968875"/>
                <a:gridCol w="41767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فكل من يعترف بي قدام الناس اعترف انا ايضا به قدام ابي الذي في السموات.ولكن من ينكرني قدام الناس انكره انا ايضا قدام ابي الذي في السموات</a:t>
                      </a:r>
                      <a:r>
                        <a:rPr kumimoji="0" lang="ar-SA" sz="2800" b="1" i="0" u="none" strike="noStrike" cap="none" normalizeH="0" baseline="0" smtClean="0">
                          <a:ln>
                            <a:noFill/>
                          </a:ln>
                          <a:solidFill>
                            <a:srgbClr val="FF9900"/>
                          </a:solidFill>
                          <a:effectLst/>
                          <a:latin typeface="Arial" charset="0"/>
                          <a:cs typeface="Arial" charset="0"/>
                        </a:rPr>
                        <a:t>( والمجد للـه دائماً)</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Quiconque se déclarera pour moi devant les hommes, je me déclarerai moi aussi pour lui devant mon Père qui est aux cieux; 33 mais quiconque me reniera devant les hommes, je le renierai moi aussi devant mon Père qui est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32 Therefore whoever confesses Me before men, him I will also confess before My Father who is in heaven. 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0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12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19123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0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2258" name="Group 2"/>
          <p:cNvGraphicFramePr>
            <a:graphicFrameLocks noGrp="1"/>
          </p:cNvGraphicFramePr>
          <p:nvPr/>
        </p:nvGraphicFramePr>
        <p:xfrm>
          <a:off x="34925" y="44450"/>
          <a:ext cx="9145588" cy="6338888"/>
        </p:xfrm>
        <a:graphic>
          <a:graphicData uri="http://schemas.openxmlformats.org/drawingml/2006/table">
            <a:tbl>
              <a:tblPr rtl="1"/>
              <a:tblGrid>
                <a:gridCol w="4176713"/>
                <a:gridCol w="4968875"/>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Times New Roman" pitchFamily="18" charset="0"/>
                        </a:rPr>
                        <a:t>113:1-2</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سبحوا يا عبيد الرب.</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سبحوا اسم الرب.ليكن اسم الرب مباركا من الآن والى الابد.</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600" b="0" i="0" u="sng" strike="noStrike" cap="none" normalizeH="0" baseline="0" smtClean="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Serviteurs du Seigneur, louez, louez le nom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Que le nom du Seigneur soit béni dès maintenant et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92269" name="Rectangle 13"/>
          <p:cNvSpPr>
            <a:spLocks noGrp="1" noChangeArrowheads="1"/>
          </p:cNvSpPr>
          <p:nvPr>
            <p:ph type="ctrTitle"/>
          </p:nvPr>
        </p:nvSpPr>
        <p:spPr/>
        <p:txBody>
          <a:bodyPr/>
          <a:lstStyle/>
          <a:p>
            <a:r>
              <a:rPr lang="en-US"/>
              <a:t>20pm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3282" name="Group 2"/>
          <p:cNvGraphicFramePr>
            <a:graphicFrameLocks noGrp="1"/>
          </p:cNvGraphicFramePr>
          <p:nvPr/>
        </p:nvGraphicFramePr>
        <p:xfrm>
          <a:off x="34925" y="-26988"/>
          <a:ext cx="9145588" cy="6632576"/>
        </p:xfrm>
        <a:graphic>
          <a:graphicData uri="http://schemas.openxmlformats.org/drawingml/2006/table">
            <a:tbl>
              <a:tblPr rtl="1"/>
              <a:tblGrid>
                <a:gridCol w="4321175"/>
                <a:gridCol w="4824413"/>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a:t>
                      </a:r>
                      <a:r>
                        <a:rPr kumimoji="0" lang="fr-FR" sz="3600" b="0" i="0" u="sng" strike="noStrike" cap="none" normalizeH="0" baseline="0" smtClean="0">
                          <a:ln>
                            <a:noFill/>
                          </a:ln>
                          <a:solidFill>
                            <a:srgbClr val="FF9933"/>
                          </a:solidFill>
                          <a:effectLst/>
                          <a:latin typeface="Arial" charset="0"/>
                          <a:cs typeface="Arial" charset="0"/>
                        </a:rPr>
                        <a:t>8 : 34 – 9 :1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ودعا الجمع مع تلاميذه وقال لهم من اراد ان يأتي ورائي فلينكر نفسه ويحمل صليبه ويتبعني.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450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Marc 8 : 34 - 9 : 1</a:t>
                      </a:r>
                      <a:endParaRPr kumimoji="0" lang="en-US"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8:34-38 &amp;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93293" name="Rectangle 13"/>
          <p:cNvSpPr>
            <a:spLocks noGrp="1" noChangeArrowheads="1"/>
          </p:cNvSpPr>
          <p:nvPr>
            <p:ph type="ctrTitle"/>
          </p:nvPr>
        </p:nvSpPr>
        <p:spPr/>
        <p:txBody>
          <a:bodyPr/>
          <a:lstStyle/>
          <a:p>
            <a:r>
              <a:rPr lang="en-US"/>
              <a:t>20m</a:t>
            </a:r>
          </a:p>
        </p:txBody>
      </p:sp>
    </p:spTree>
  </p:cSld>
  <p:clrMapOvr>
    <a:masterClrMapping/>
  </p:clrMapOvr>
  <p:timing>
    <p:tnLst>
      <p:par>
        <p:cTn id="1" dur="indefinite" restart="never" nodeType="tmRoot"/>
      </p:par>
    </p:tnLst>
  </p:timing>
</p:sld>
</file>

<file path=ppt/slides/slide10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06" name="Group 2"/>
          <p:cNvGraphicFramePr>
            <a:graphicFrameLocks noGrp="1"/>
          </p:cNvGraphicFramePr>
          <p:nvPr/>
        </p:nvGraphicFramePr>
        <p:xfrm>
          <a:off x="107950" y="44450"/>
          <a:ext cx="9072563" cy="6191250"/>
        </p:xfrm>
        <a:graphic>
          <a:graphicData uri="http://schemas.openxmlformats.org/drawingml/2006/table">
            <a:tbl>
              <a:tblPr rtl="1"/>
              <a:tblGrid>
                <a:gridCol w="4608513"/>
                <a:gridCol w="44640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من اراد ان يخلّص نفسه يهلكها.ومن يهلك نفسه من اجلي ومن اجل الانجيل فهو يخلّصها. لانه ماذا ينتفع الانسان لو ربح العالم كله وخسر نفسه. او ماذا يعطي الانسان فداء عن نفسه.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5330" name="Group 2"/>
          <p:cNvGraphicFramePr>
            <a:graphicFrameLocks noGrp="1"/>
          </p:cNvGraphicFramePr>
          <p:nvPr/>
        </p:nvGraphicFramePr>
        <p:xfrm>
          <a:off x="34925" y="115888"/>
          <a:ext cx="9001125" cy="5402263"/>
        </p:xfrm>
        <a:graphic>
          <a:graphicData uri="http://schemas.openxmlformats.org/drawingml/2006/table">
            <a:tbl>
              <a:tblPr rtl="1"/>
              <a:tblGrid>
                <a:gridCol w="4535487"/>
                <a:gridCol w="4465638"/>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بقوة</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0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635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19635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1963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19635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0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402" name="Group 2"/>
          <p:cNvGraphicFramePr>
            <a:graphicFrameLocks noGrp="1"/>
          </p:cNvGraphicFramePr>
          <p:nvPr/>
        </p:nvGraphicFramePr>
        <p:xfrm>
          <a:off x="34925" y="44450"/>
          <a:ext cx="9145588" cy="6690106"/>
        </p:xfrm>
        <a:graphic>
          <a:graphicData uri="http://schemas.openxmlformats.org/drawingml/2006/table">
            <a:tbl>
              <a:tblPr rtl="1"/>
              <a:tblGrid>
                <a:gridCol w="4824413"/>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رسالة بولس الرسول إلى </a:t>
                      </a:r>
                      <a:r>
                        <a:rPr kumimoji="0" lang="ar-EG" sz="3600" b="0" i="0" u="sng" strike="noStrike" cap="none" normalizeH="0" baseline="0" smtClean="0">
                          <a:ln>
                            <a:noFill/>
                          </a:ln>
                          <a:solidFill>
                            <a:srgbClr val="FF9933"/>
                          </a:solidFill>
                          <a:effectLst/>
                          <a:latin typeface="Arial" charset="0"/>
                          <a:cs typeface="Arial" charset="0"/>
                        </a:rPr>
                        <a:t>رومية </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a:t>
                      </a:r>
                      <a:r>
                        <a:rPr kumimoji="0" lang="en-US" sz="3600" b="0" i="0" u="sng" strike="noStrike" cap="none" normalizeH="0" baseline="0" smtClean="0">
                          <a:ln>
                            <a:noFill/>
                          </a:ln>
                          <a:solidFill>
                            <a:srgbClr val="FF9933"/>
                          </a:solidFill>
                          <a:effectLst/>
                          <a:latin typeface="Arial" charset="0"/>
                          <a:cs typeface="Arial" charset="0"/>
                        </a:rPr>
                        <a:t>8:14-27</a:t>
                      </a:r>
                      <a:r>
                        <a:rPr kumimoji="0" lang="ar-SA" sz="3600" b="0" i="0" u="sng" strike="noStrike" cap="none" normalizeH="0" baseline="0" smtClean="0">
                          <a:ln>
                            <a:noFill/>
                          </a:ln>
                          <a:solidFill>
                            <a:srgbClr val="FF9933"/>
                          </a:solidFill>
                          <a:effectLst/>
                          <a:latin typeface="Arial" charset="0"/>
                          <a:cs typeface="Arial" charset="0"/>
                        </a:rPr>
                        <a:t>)</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كل الذين ينقادون بروح الله فاولئك هم ابناء الله. اذ لم تأخذوا روح العبودية ايضا للخوف بل اخذتم روح التبني الذي به نصرخ يا أبا الآب.</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t>
                      </a:r>
                      <a:r>
                        <a:rPr kumimoji="0" lang="fr-FR" sz="2800" b="0" i="0" u="none" strike="noStrike" cap="none" normalizeH="0" baseline="0" smtClean="0">
                          <a:ln>
                            <a:noFill/>
                          </a:ln>
                          <a:solidFill>
                            <a:schemeClr val="bg1"/>
                          </a:solidFill>
                          <a:effectLst/>
                          <a:latin typeface="Arial" charset="0"/>
                          <a:cs typeface="Arial" charset="0"/>
                        </a:rPr>
                        <a:t>En effet; ceux-là sont fils de Dieu qui sont conduits par l'Esprit de Dieu:15 vous n'avez pas reçu un esprit qui vous rende esclaves et vous ramène à la peur, mais un Esprit qui fait de vous des fils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198413" name="Rectangle 13"/>
          <p:cNvSpPr>
            <a:spLocks noGrp="1" noChangeArrowheads="1"/>
          </p:cNvSpPr>
          <p:nvPr>
            <p:ph type="ctrTitle"/>
          </p:nvPr>
        </p:nvSpPr>
        <p:spPr/>
        <p:txBody>
          <a:bodyPr/>
          <a:lstStyle/>
          <a:p>
            <a:r>
              <a:rPr lang="en-US"/>
              <a:t>20p</a:t>
            </a:r>
          </a:p>
        </p:txBody>
      </p:sp>
    </p:spTree>
  </p:cSld>
  <p:clrMapOvr>
    <a:masterClrMapping/>
  </p:clrMapOvr>
  <p:timing>
    <p:tnLst>
      <p:par>
        <p:cTn id="1" dur="indefinite" restart="never" nodeType="tmRoot"/>
      </p:par>
    </p:tnLst>
  </p:timing>
</p:sld>
</file>

<file path=ppt/slides/slide10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9426" name="Group 2"/>
          <p:cNvGraphicFramePr>
            <a:graphicFrameLocks noGrp="1"/>
          </p:cNvGraphicFramePr>
          <p:nvPr/>
        </p:nvGraphicFramePr>
        <p:xfrm>
          <a:off x="34925" y="44450"/>
          <a:ext cx="9145588" cy="6315647"/>
        </p:xfrm>
        <a:graphic>
          <a:graphicData uri="http://schemas.openxmlformats.org/drawingml/2006/table">
            <a:tbl>
              <a:tblPr rtl="1"/>
              <a:tblGrid>
                <a:gridCol w="4752975"/>
                <a:gridCol w="43926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الروح نفسه ايضا يشهد لارواحنا اننا اولاد الله. فان كنا اولادا فاننا ورثة ايضا ورثة الله ووارثون مع المسيح.ان كنا نتألم معه لكي نتمجد ايضا معه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0450" name="Group 2"/>
          <p:cNvGraphicFramePr>
            <a:graphicFrameLocks noGrp="1"/>
          </p:cNvGraphicFramePr>
          <p:nvPr/>
        </p:nvGraphicFramePr>
        <p:xfrm>
          <a:off x="34925" y="44450"/>
          <a:ext cx="9145588" cy="6303328"/>
        </p:xfrm>
        <a:graphic>
          <a:graphicData uri="http://schemas.openxmlformats.org/drawingml/2006/table">
            <a:tbl>
              <a:tblPr rtl="1"/>
              <a:tblGrid>
                <a:gridCol w="4679950"/>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أخضعت الخليقة للبطل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ليس طوعا بل من اجل الذي اخضعها.على الرجاء. لان الخليقة نفسها ايضا ستعتق من عبودية الفساد الى حرية مجد اولاد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1474" name="Group 2"/>
          <p:cNvGraphicFramePr>
            <a:graphicFrameLocks noGrp="1"/>
          </p:cNvGraphicFramePr>
          <p:nvPr/>
        </p:nvGraphicFramePr>
        <p:xfrm>
          <a:off x="34925" y="44450"/>
          <a:ext cx="9145588" cy="6624638"/>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فاننا نعلم ان كل الخليقة تئن وتتمخض معا الى الآن. وليس هكذا فقط بل نحن الذين لنا باكورة الروح نحن انفسنا ايضا نئن في انفسنا متوقعين التبني فداء اجسادنا.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2498" name="Group 2"/>
          <p:cNvGraphicFramePr>
            <a:graphicFrameLocks noGrp="1"/>
          </p:cNvGraphicFramePr>
          <p:nvPr/>
        </p:nvGraphicFramePr>
        <p:xfrm>
          <a:off x="34925" y="44450"/>
          <a:ext cx="9145588" cy="6769101"/>
        </p:xfrm>
        <a:graphic>
          <a:graphicData uri="http://schemas.openxmlformats.org/drawingml/2006/table">
            <a:tbl>
              <a:tblPr rtl="1"/>
              <a:tblGrid>
                <a:gridCol w="4824413"/>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بالرجاء خلصنا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 الرجاء المنظور ليس رجاء.لان ما ينظره احد كيف يرجوه ايضا.ولكن ان كنا نرجو ما لسنا ننظره فاننا نتوقعه بالصبر.وكذلك الروح ايضا يعين ضعفاتنا</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persévérance.26 De même, l'Esprit aussi vient en aide à notre faiblesse,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26 Likewise the Spirit also helps in our weaknesses.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3522" name="Group 2"/>
          <p:cNvGraphicFramePr>
            <a:graphicFrameLocks noGrp="1"/>
          </p:cNvGraphicFramePr>
          <p:nvPr/>
        </p:nvGraphicFramePr>
        <p:xfrm>
          <a:off x="34925" y="44450"/>
          <a:ext cx="9145588" cy="6624638"/>
        </p:xfrm>
        <a:graphic>
          <a:graphicData uri="http://schemas.openxmlformats.org/drawingml/2006/table">
            <a:tbl>
              <a:tblPr rtl="1"/>
              <a:tblGrid>
                <a:gridCol w="4392613"/>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لسنا نعلم ما نصلّي لاجله كما ينبغي</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الروح نفسه يشفع فينا بأنّات لا ينطق بها.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الذي يفحص القلوب يعلم ما هو اهتمام الروح.لانه بحسب مشيئة الله يشفع في القديسين.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car nous ne savons pas prier comme il faut, mais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l'Esprit lui-même intercède pour nous en gémissements inexprimables 27 et celui qui scrute les coeurs sait quelle est l'intention de l'Esprit: c'est selon Dieu en effet que l'Esprit intercède pour les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we do not know what we should pray for as we ought,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the Spirit Himself makes intercession for us with groanings which cannot be uttered. 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454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0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557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2055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20557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0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7618" name="Group 2"/>
          <p:cNvGraphicFramePr>
            <a:graphicFrameLocks noGrp="1"/>
          </p:cNvGraphicFramePr>
          <p:nvPr/>
        </p:nvGraphicFramePr>
        <p:xfrm>
          <a:off x="34925" y="44450"/>
          <a:ext cx="9074150" cy="6338888"/>
        </p:xfrm>
        <a:graphic>
          <a:graphicData uri="http://schemas.openxmlformats.org/drawingml/2006/table">
            <a:tbl>
              <a:tblPr rtl="1"/>
              <a:tblGrid>
                <a:gridCol w="5329237"/>
                <a:gridCol w="3744913"/>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a:t>
                      </a:r>
                      <a:r>
                        <a:rPr kumimoji="0" lang="ar-EG" sz="3200" b="0" i="0" u="sng" strike="noStrike" cap="none" normalizeH="0" baseline="0" smtClean="0">
                          <a:ln>
                            <a:noFill/>
                          </a:ln>
                          <a:solidFill>
                            <a:srgbClr val="FF9933"/>
                          </a:solidFill>
                          <a:effectLst/>
                          <a:latin typeface="Arial" charset="0"/>
                          <a:cs typeface="Arial" charset="0"/>
                        </a:rPr>
                        <a:t> 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الإولى ( </a:t>
                      </a:r>
                      <a:r>
                        <a:rPr kumimoji="0" lang="fr-FR" sz="3200" b="0" i="0" u="sng" strike="noStrike" cap="none" normalizeH="0" baseline="0" smtClean="0">
                          <a:ln>
                            <a:noFill/>
                          </a:ln>
                          <a:solidFill>
                            <a:srgbClr val="FF9933"/>
                          </a:solidFill>
                          <a:effectLst/>
                          <a:latin typeface="Arial" charset="0"/>
                          <a:cs typeface="Times New Roman" pitchFamily="18" charset="0"/>
                        </a:rPr>
                        <a:t>2 :11 - 17</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Bien-aimés, je vous exhorte, comme des gens de passage et des étrangers, à vous abstenir des convoitises charnelles, qui font la guerre à l'âme.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Beloved, I beg you as sojourners and pilgrims, abstain from fleshly lusts which war against the soul,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07629" name="Rectangle 13"/>
          <p:cNvSpPr>
            <a:spLocks noGrp="1" noChangeArrowheads="1"/>
          </p:cNvSpPr>
          <p:nvPr>
            <p:ph type="ctrTitle"/>
          </p:nvPr>
        </p:nvSpPr>
        <p:spPr/>
        <p:txBody>
          <a:bodyPr/>
          <a:lstStyle/>
          <a:p>
            <a:r>
              <a:rPr lang="en-US"/>
              <a:t>20c</a:t>
            </a:r>
          </a:p>
        </p:txBody>
      </p:sp>
    </p:spTree>
  </p:cSld>
  <p:clrMapOvr>
    <a:masterClrMapping/>
  </p:clrMapOvr>
  <p:timing>
    <p:tnLst>
      <p:par>
        <p:cTn id="1" dur="indefinite" restart="never" nodeType="tmRoot"/>
      </p:par>
    </p:tnLst>
  </p:timing>
</p:sld>
</file>

<file path=ppt/slides/slide10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8642" name="Group 2"/>
          <p:cNvGraphicFramePr>
            <a:graphicFrameLocks noGrp="1"/>
          </p:cNvGraphicFramePr>
          <p:nvPr/>
        </p:nvGraphicFramePr>
        <p:xfrm>
          <a:off x="34925" y="115888"/>
          <a:ext cx="9074150" cy="6122988"/>
        </p:xfrm>
        <a:graphic>
          <a:graphicData uri="http://schemas.openxmlformats.org/drawingml/2006/table">
            <a:tbl>
              <a:tblPr rtl="1"/>
              <a:tblGrid>
                <a:gridCol w="4608512"/>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Ayez une belle conduite parmi les païens, afin que, sur le point même où ils vous calomnient comme malfaiteurs, ils soient éclairés par vos bonnes oeuvres et glorifient Dieu au jour de sa 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9666" name="Group 2"/>
          <p:cNvGraphicFramePr>
            <a:graphicFrameLocks noGrp="1"/>
          </p:cNvGraphicFramePr>
          <p:nvPr/>
        </p:nvGraphicFramePr>
        <p:xfrm>
          <a:off x="34925" y="-26988"/>
          <a:ext cx="9074150" cy="6014403"/>
        </p:xfrm>
        <a:graphic>
          <a:graphicData uri="http://schemas.openxmlformats.org/drawingml/2006/table">
            <a:tbl>
              <a:tblPr rtl="1"/>
              <a:tblGrid>
                <a:gridCol w="4176712"/>
                <a:gridCol w="48974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فاخضعوا لكل ترتيب بشري من اجل الرب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 كان للملك فكمن هو فوق الكل</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او للولاة فكمرسلين منه للانتقام من فاعلي الشر وللمدح لفاعلي الخير.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S</a:t>
                      </a:r>
                      <a:r>
                        <a:rPr kumimoji="0" lang="fr-FR" sz="2800" b="0" i="0" u="none" strike="noStrike" cap="none" normalizeH="0" baseline="0" smtClean="0">
                          <a:ln>
                            <a:noFill/>
                          </a:ln>
                          <a:solidFill>
                            <a:schemeClr val="bg1"/>
                          </a:solidFill>
                          <a:effectLst/>
                          <a:latin typeface="Arial" charset="0"/>
                          <a:cs typeface="Arial" charset="0"/>
                        </a:rPr>
                        <a:t>oyez soumis à toute institution humaine, à cause du Seigneur; soit au roi, en sa qualité de souverain, 14 soit aux gouverneurs, délégués par lui pour punir les malfaiteurs et louer les gens de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0690" name="Group 2"/>
          <p:cNvGraphicFramePr>
            <a:graphicFrameLocks noGrp="1"/>
          </p:cNvGraphicFramePr>
          <p:nvPr/>
        </p:nvGraphicFramePr>
        <p:xfrm>
          <a:off x="34925" y="44450"/>
          <a:ext cx="9217025" cy="6864096"/>
        </p:xfrm>
        <a:graphic>
          <a:graphicData uri="http://schemas.openxmlformats.org/drawingml/2006/table">
            <a:tbl>
              <a:tblPr rtl="1"/>
              <a:tblGrid>
                <a:gridCol w="5184775"/>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هكذا هي مشيئة الله ان تفعلوا الخير فتسكّتوا جهالة الناس الاغبياء.</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كاحرار وليس كالذين الحرية عندهم سترة للشر بل كعبيد الله. اكرموا الجميع.احبوا الاخوة.خافوا الله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اكرموا الملك</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17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273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2127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21274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21274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0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4786" name="Group 2"/>
          <p:cNvGraphicFramePr>
            <a:graphicFrameLocks noGrp="1"/>
          </p:cNvGraphicFramePr>
          <p:nvPr/>
        </p:nvGraphicFramePr>
        <p:xfrm>
          <a:off x="71438" y="115888"/>
          <a:ext cx="9072562" cy="6579362"/>
        </p:xfrm>
        <a:graphic>
          <a:graphicData uri="http://schemas.openxmlformats.org/drawingml/2006/table">
            <a:tbl>
              <a:tblPr rtl="1"/>
              <a:tblGrid>
                <a:gridCol w="5076825"/>
                <a:gridCol w="3995737"/>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smtClean="0">
                          <a:ln>
                            <a:noFill/>
                          </a:ln>
                          <a:solidFill>
                            <a:srgbClr val="FF9900"/>
                          </a:solidFill>
                          <a:effectLst/>
                          <a:latin typeface="Arial" charset="0"/>
                          <a:cs typeface="Arial" charset="0"/>
                        </a:rPr>
                        <a:t>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19:11-20</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 19:11-20 </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t>
                      </a:r>
                      <a:r>
                        <a:rPr kumimoji="0" lang="fr-FR" sz="2800" b="0" i="0" u="none" strike="noStrike" cap="none" normalizeH="0" baseline="0" smtClean="0">
                          <a:ln>
                            <a:noFill/>
                          </a:ln>
                          <a:solidFill>
                            <a:schemeClr val="bg1"/>
                          </a:solidFill>
                          <a:effectLst/>
                          <a:latin typeface="Arial" charset="0"/>
                          <a:cs typeface="Arial" charset="0"/>
                        </a:rPr>
                        <a:t>Dieu accomplissait par les mains de Paul des miracles peu banals,12 à tel point qu'on prenait,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19:11-20</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14797" name="Rectangle 13"/>
          <p:cNvSpPr>
            <a:spLocks noGrp="1" noChangeArrowheads="1"/>
          </p:cNvSpPr>
          <p:nvPr>
            <p:ph type="ctrTitle"/>
          </p:nvPr>
        </p:nvSpPr>
        <p:spPr/>
        <p:txBody>
          <a:bodyPr/>
          <a:lstStyle/>
          <a:p>
            <a:r>
              <a:rPr lang="en-US"/>
              <a:t>20a</a:t>
            </a:r>
          </a:p>
        </p:txBody>
      </p:sp>
    </p:spTree>
  </p:cSld>
  <p:clrMapOvr>
    <a:masterClrMapping/>
  </p:clrMapOvr>
  <p:timing>
    <p:tnLst>
      <p:par>
        <p:cTn id="1" dur="indefinite" restart="never" nodeType="tmRoot"/>
      </p:par>
    </p:tnLst>
  </p:timing>
</p:sld>
</file>

<file path=ppt/slides/slide10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5810" name="Group 2"/>
          <p:cNvGraphicFramePr>
            <a:graphicFrameLocks noGrp="1"/>
          </p:cNvGraphicFramePr>
          <p:nvPr/>
        </p:nvGraphicFramePr>
        <p:xfrm>
          <a:off x="34925" y="-26988"/>
          <a:ext cx="9145588" cy="6900672"/>
        </p:xfrm>
        <a:graphic>
          <a:graphicData uri="http://schemas.openxmlformats.org/drawingml/2006/table">
            <a:tbl>
              <a:tblPr rtl="1"/>
              <a:tblGrid>
                <a:gridCol w="4824413"/>
                <a:gridCol w="4321175"/>
              </a:tblGrid>
              <a:tr h="14398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 وكان سبعة بنين لسكاوا رجل يهودي رئيس كهنة الذين فعلوا هذا.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 14 Sept fils d'un grand prêtre Juif, un certain Scéva, s'essayaient à cette pratique.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6834" name="Group 2"/>
          <p:cNvGraphicFramePr>
            <a:graphicFrameLocks noGrp="1"/>
          </p:cNvGraphicFramePr>
          <p:nvPr/>
        </p:nvGraphicFramePr>
        <p:xfrm>
          <a:off x="34925" y="44450"/>
          <a:ext cx="9145588" cy="6766560"/>
        </p:xfrm>
        <a:graphic>
          <a:graphicData uri="http://schemas.openxmlformats.org/drawingml/2006/table">
            <a:tbl>
              <a:tblPr rtl="1"/>
              <a:tblGrid>
                <a:gridCol w="4824413"/>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 الروح الشرير وقال اما يسوع فانا اعرفه وبولس انا اعلمه واما انتم فمن انتم.فوثب عليهم الانسان الذي كان فيه الروح الشرير وغلبهم وقوي عليهم حتى هربوا من ذلك البيت عراة ومجرحين</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L'esprit mauvais leur répliqua: "Jésus, je le connais et je sais qui est Paul. Mais vous, qui êtes-vous donc? 16 Et, leur sautant dessus, l'homme qu'habitait l'esprit mauvais prit l'avantage sur eux tous avec une telle violence qu'ils s'échappèrent  de la maison à moitié nus et couverts de plaies.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7858" name="Group 2"/>
          <p:cNvGraphicFramePr>
            <a:graphicFrameLocks noGrp="1"/>
          </p:cNvGraphicFramePr>
          <p:nvPr/>
        </p:nvGraphicFramePr>
        <p:xfrm>
          <a:off x="34925" y="115888"/>
          <a:ext cx="9145588" cy="6087428"/>
        </p:xfrm>
        <a:graphic>
          <a:graphicData uri="http://schemas.openxmlformats.org/drawingml/2006/table">
            <a:tbl>
              <a:tblPr rtl="1"/>
              <a:tblGrid>
                <a:gridCol w="4752975"/>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 وكان كثيرون من الذين آمنوا يأتون مقرين ومخبرين بافعالهم.</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8882" name="Group 2"/>
          <p:cNvGraphicFramePr>
            <a:graphicFrameLocks noGrp="1"/>
          </p:cNvGraphicFramePr>
          <p:nvPr/>
        </p:nvGraphicFramePr>
        <p:xfrm>
          <a:off x="34925" y="44450"/>
          <a:ext cx="9145588" cy="6657023"/>
        </p:xfrm>
        <a:graphic>
          <a:graphicData uri="http://schemas.openxmlformats.org/drawingml/2006/table">
            <a:tbl>
              <a:tblPr rtl="1"/>
              <a:tblGrid>
                <a:gridCol w="4752975"/>
                <a:gridCol w="43926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  هكذا كانت كلمة الرب تنمو وتقوى بشدة</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 20 Ainsi, par la force du Seigneur, la Parole croissait et gagnait en puissance.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99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0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09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19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0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2978" name="Group 2"/>
          <p:cNvGraphicFramePr>
            <a:graphicFrameLocks noGrp="1"/>
          </p:cNvGraphicFramePr>
          <p:nvPr/>
        </p:nvGraphicFramePr>
        <p:xfrm>
          <a:off x="34925" y="44450"/>
          <a:ext cx="9145588" cy="6876288"/>
        </p:xfrm>
        <a:graphic>
          <a:graphicData uri="http://schemas.openxmlformats.org/drawingml/2006/table">
            <a:tbl>
              <a:tblPr rtl="1"/>
              <a:tblGrid>
                <a:gridCol w="4679950"/>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a:t>
                      </a:r>
                      <a:r>
                        <a:rPr kumimoji="0" lang="en-US" sz="3600" b="0" i="0" u="sng" strike="noStrike" cap="none" normalizeH="0" baseline="0" smtClean="0">
                          <a:ln>
                            <a:noFill/>
                          </a:ln>
                          <a:solidFill>
                            <a:srgbClr val="FF9933"/>
                          </a:solidFill>
                          <a:effectLst/>
                          <a:latin typeface="Arial" charset="0"/>
                          <a:cs typeface="Arial" charset="0"/>
                        </a:rPr>
                        <a:t>66:12-14</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دخلنا في النار والماء ثم اخرجتنا الى الخصب</a:t>
                      </a:r>
                      <a:r>
                        <a:rPr kumimoji="0" lang="en-US"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ادخل الى بيتك بمحرقات اوفيك نذوري</a:t>
                      </a:r>
                      <a:r>
                        <a:rPr kumimoji="0" lang="en-US"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التي نطقت بها شفتاي </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 </a:t>
                      </a:r>
                      <a:r>
                        <a:rPr kumimoji="0" lang="en-US" sz="3600" b="0" i="0" u="sng" strike="noStrike" cap="none" normalizeH="0" baseline="0" smtClean="0">
                          <a:ln>
                            <a:noFill/>
                          </a:ln>
                          <a:solidFill>
                            <a:srgbClr val="FF9933"/>
                          </a:solidFill>
                          <a:effectLst/>
                          <a:latin typeface="Arial" charset="0"/>
                          <a:cs typeface="Arial" charset="0"/>
                        </a:rPr>
                        <a:t>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Nous sommes entrés dans le feu et dans l'eau, mais tu nous as fait sortir pour 	un banquet.13 J'entre dans ta maison avec des holocaustes; envers toi, j'accomplis	les voeux,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Ceux que mes lèvres ont exprimés,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We went through fire and through water; but You brought us out to rich fulfillment.13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which my lips have uttered.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22989" name="Rectangle 13"/>
          <p:cNvSpPr>
            <a:spLocks noGrp="1" noChangeArrowheads="1"/>
          </p:cNvSpPr>
          <p:nvPr>
            <p:ph type="ctrTitle"/>
          </p:nvPr>
        </p:nvSpPr>
        <p:spPr/>
        <p:txBody>
          <a:bodyPr/>
          <a:lstStyle/>
          <a:p>
            <a:r>
              <a:rPr lang="en-US"/>
              <a:t>20pg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4002" name="Group 2"/>
          <p:cNvGraphicFramePr>
            <a:graphicFrameLocks noGrp="1"/>
          </p:cNvGraphicFramePr>
          <p:nvPr/>
        </p:nvGraphicFramePr>
        <p:xfrm>
          <a:off x="34925" y="44450"/>
          <a:ext cx="9074150" cy="6571552"/>
        </p:xfrm>
        <a:graphic>
          <a:graphicData uri="http://schemas.openxmlformats.org/drawingml/2006/table">
            <a:tbl>
              <a:tblPr rtl="1"/>
              <a:tblGrid>
                <a:gridCol w="4752975"/>
                <a:gridCol w="43211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لوقا </a:t>
                      </a:r>
                      <a:r>
                        <a:rPr kumimoji="0" lang="en-US" sz="4000" b="0" i="0" u="sng" strike="noStrike" cap="none" normalizeH="0" baseline="0" smtClean="0">
                          <a:ln>
                            <a:noFill/>
                          </a:ln>
                          <a:solidFill>
                            <a:srgbClr val="FF9933"/>
                          </a:solidFill>
                          <a:effectLst/>
                          <a:latin typeface="Arial" charset="0"/>
                          <a:cs typeface="Arial" charset="0"/>
                        </a:rPr>
                        <a:t>21:12-19</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وقبل هذا كله يلقون ايديهم عليكم ويطردونكم ويسلمونكم الى مجامع وسجون وتساقون امام ملوك وولاة لاجل اسمي.</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24013" name="Rectangle 13"/>
          <p:cNvSpPr>
            <a:spLocks noGrp="1" noChangeArrowheads="1"/>
          </p:cNvSpPr>
          <p:nvPr>
            <p:ph type="ctrTitle"/>
          </p:nvPr>
        </p:nvSpPr>
        <p:spPr/>
        <p:txBody>
          <a:bodyPr/>
          <a:lstStyle/>
          <a:p>
            <a:r>
              <a:rPr lang="en-US"/>
              <a:t>20g</a:t>
            </a:r>
          </a:p>
        </p:txBody>
      </p:sp>
    </p:spTree>
  </p:cSld>
  <p:clrMapOvr>
    <a:masterClrMapping/>
  </p:clrMapOvr>
  <p:timing>
    <p:tnLst>
      <p:par>
        <p:cTn id="1" dur="indefinite" restart="never" nodeType="tmRoot"/>
      </p:par>
    </p:tnLst>
  </p:timing>
</p:sld>
</file>

<file path=ppt/slides/slide10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5026" name="Group 2"/>
          <p:cNvGraphicFramePr>
            <a:graphicFrameLocks noGrp="1"/>
          </p:cNvGraphicFramePr>
          <p:nvPr/>
        </p:nvGraphicFramePr>
        <p:xfrm>
          <a:off x="34925" y="115888"/>
          <a:ext cx="9074150" cy="6087428"/>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فيؤول ذلك لكم شهادة. فضعوا في قلوبكم ان لا تهتموا من قبل لكي تحتجوا. لاني انا اعطيكم فما وحكمة لا يقدر جميع معانديكم ان يقاوموها او يناقضوها.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13 </a:t>
                      </a:r>
                      <a:r>
                        <a:rPr kumimoji="0" lang="fr-FR" sz="2800" b="0" i="0" u="none" strike="noStrike" cap="none" normalizeH="0" baseline="0" smtClean="0">
                          <a:ln>
                            <a:noFill/>
                          </a:ln>
                          <a:solidFill>
                            <a:schemeClr val="bg1"/>
                          </a:solidFill>
                          <a:effectLst/>
                          <a:latin typeface="Arial" charset="0"/>
                          <a:cs typeface="Arial" charset="0"/>
                        </a:rPr>
                        <a:t>Cela vous donnera une occasion de témoignage.14 Mettez-vous en tête que vous n'avez pas à préparer votre défense.15 Car, moi, je vous donnerai un langage et une sagesse que ne pourront contrarier ni contredire aucun de ceux qui seront contre vous. </a:t>
                      </a: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6050" name="Group 2"/>
          <p:cNvGraphicFramePr>
            <a:graphicFrameLocks noGrp="1"/>
          </p:cNvGraphicFramePr>
          <p:nvPr/>
        </p:nvGraphicFramePr>
        <p:xfrm>
          <a:off x="34925" y="44450"/>
          <a:ext cx="9145588" cy="6778752"/>
        </p:xfrm>
        <a:graphic>
          <a:graphicData uri="http://schemas.openxmlformats.org/drawingml/2006/table">
            <a:tbl>
              <a:tblPr rtl="1"/>
              <a:tblGrid>
                <a:gridCol w="4968875"/>
                <a:gridCol w="41767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وسوف تسلمون من الوالدين والاخوة والاقرباء والاصدقاء.ويقتلون منكم. وتكونون مبغضين من الجميع من اجل اسمي.</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شعرة من رؤوسكم لا تهلك.بصبركم اقتنوا انفسكم.</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16 </a:t>
                      </a:r>
                      <a:r>
                        <a:rPr kumimoji="0" lang="fr-FR" sz="2800" b="0" i="0" u="none" strike="noStrike" cap="none" normalizeH="0" baseline="0" smtClean="0">
                          <a:ln>
                            <a:noFill/>
                          </a:ln>
                          <a:solidFill>
                            <a:schemeClr val="bg1"/>
                          </a:solidFill>
                          <a:effectLst/>
                          <a:latin typeface="Arial" charset="0"/>
                          <a:cs typeface="Arial" charset="0"/>
                        </a:rPr>
                        <a:t>Vous serez livrés même par vos pères et mères, par vos frères, vos parents et vos amis, et ils feront condamner à mort plusieurs d'entre vous.17 Vous serez haïs de tous à cause de mon nom; </a:t>
                      </a:r>
                      <a:r>
                        <a:rPr kumimoji="0" lang="ar-EG" sz="2800" b="0" i="0" u="none" strike="noStrike" cap="none" normalizeH="0" baseline="0" smtClean="0">
                          <a:ln>
                            <a:noFill/>
                          </a:ln>
                          <a:solidFill>
                            <a:schemeClr val="bg1"/>
                          </a:solidFill>
                          <a:effectLst/>
                          <a:latin typeface="Arial" charset="0"/>
                          <a:cs typeface="Arial" charset="0"/>
                        </a:rPr>
                        <a:t>18 </a:t>
                      </a:r>
                      <a:r>
                        <a:rPr kumimoji="0" lang="fr-FR" sz="2800" b="0" i="0" u="none" strike="noStrike" cap="none" normalizeH="0" baseline="0" smtClean="0">
                          <a:ln>
                            <a:noFill/>
                          </a:ln>
                          <a:solidFill>
                            <a:schemeClr val="bg1"/>
                          </a:solidFill>
                          <a:effectLst/>
                          <a:latin typeface="Arial" charset="0"/>
                          <a:cs typeface="Arial" charset="0"/>
                        </a:rPr>
                        <a:t>mais pas un cheveu de votre tête ne sera perdu. </a:t>
                      </a:r>
                      <a:r>
                        <a:rPr kumimoji="0" lang="en-US" sz="2800" b="0" i="0" u="none" strike="noStrike" cap="none" normalizeH="0" baseline="0" smtClean="0">
                          <a:ln>
                            <a:noFill/>
                          </a:ln>
                          <a:solidFill>
                            <a:schemeClr val="bg1"/>
                          </a:solidFill>
                          <a:effectLst/>
                          <a:latin typeface="Arial" charset="0"/>
                          <a:cs typeface="Arial" charset="0"/>
                        </a:rPr>
                        <a:t>19</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C'est par votre persévérance que vous gagnerez la vie.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78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8910" name="Group 14"/>
          <p:cNvGraphicFramePr>
            <a:graphicFrameLocks noGrp="1"/>
          </p:cNvGraphicFramePr>
          <p:nvPr/>
        </p:nvGraphicFramePr>
        <p:xfrm>
          <a:off x="250825" y="115888"/>
          <a:ext cx="8713788" cy="6431280"/>
        </p:xfrm>
        <a:graphic>
          <a:graphicData uri="http://schemas.openxmlformats.org/drawingml/2006/table">
            <a:tbl>
              <a:tblPr rtl="1"/>
              <a:tblGrid>
                <a:gridCol w="8713788"/>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first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(30</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Tubah)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الحادى والعشرون </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الثلاثون من طوبة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unième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Trentième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du Tubah</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409923"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0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8098" name="Group 2"/>
          <p:cNvGraphicFramePr>
            <a:graphicFrameLocks noGrp="1"/>
          </p:cNvGraphicFramePr>
          <p:nvPr/>
        </p:nvGraphicFramePr>
        <p:xfrm>
          <a:off x="34925" y="44450"/>
          <a:ext cx="9109075" cy="6452554"/>
        </p:xfrm>
        <a:graphic>
          <a:graphicData uri="http://schemas.openxmlformats.org/drawingml/2006/table">
            <a:tbl>
              <a:tblPr rtl="1"/>
              <a:tblGrid>
                <a:gridCol w="4284662"/>
                <a:gridCol w="4824413"/>
              </a:tblGrid>
              <a:tr h="1900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en-US" sz="3600" b="0" i="0" u="sng" strike="noStrike" cap="none" normalizeH="0" baseline="0" smtClean="0">
                          <a:ln>
                            <a:noFill/>
                          </a:ln>
                          <a:solidFill>
                            <a:srgbClr val="FF9933"/>
                          </a:solidFill>
                          <a:effectLst/>
                          <a:latin typeface="Arial" charset="0"/>
                          <a:cs typeface="Arial" charset="0"/>
                        </a:rPr>
                        <a:t>68:25-26</a:t>
                      </a:r>
                      <a:endParaRPr kumimoji="0" lang="fr-FR"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68:25-26</a:t>
                      </a:r>
                      <a:endParaRPr kumimoji="0" lang="fr-FR"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t>
                      </a:r>
                      <a:r>
                        <a:rPr kumimoji="0" lang="fr-FR" sz="2800" b="0" i="0" u="none" strike="noStrike" cap="none" normalizeH="0" baseline="0" smtClean="0">
                          <a:ln>
                            <a:noFill/>
                          </a:ln>
                          <a:solidFill>
                            <a:schemeClr val="bg1"/>
                          </a:solidFill>
                          <a:effectLst/>
                          <a:latin typeface="Arial" charset="0"/>
                          <a:cs typeface="Arial" charset="0"/>
                        </a:rPr>
                        <a:t>dans le sanctuaire, en tête les chanteurs, les musiciens derrière, parmi les filles jouant du tambourin. Dans les assemblées, 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The singers went before, the players on instruments followed after; Among them were the maidens playing timbrels. 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228109" name="Rectangle 13"/>
          <p:cNvSpPr>
            <a:spLocks noGrp="1" noChangeArrowheads="1"/>
          </p:cNvSpPr>
          <p:nvPr>
            <p:ph type="ctrTitle"/>
          </p:nvPr>
        </p:nvSpPr>
        <p:spPr/>
        <p:txBody>
          <a:bodyPr/>
          <a:lstStyle/>
          <a:p>
            <a:r>
              <a:rPr lang="en-US"/>
              <a:t>21pv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122" name="Group 2"/>
          <p:cNvGraphicFramePr>
            <a:graphicFrameLocks noGrp="1"/>
          </p:cNvGraphicFramePr>
          <p:nvPr/>
        </p:nvGraphicFramePr>
        <p:xfrm>
          <a:off x="34925" y="-26988"/>
          <a:ext cx="9074150" cy="6856413"/>
        </p:xfrm>
        <a:graphic>
          <a:graphicData uri="http://schemas.openxmlformats.org/drawingml/2006/table">
            <a:tbl>
              <a:tblPr rtl="1"/>
              <a:tblGrid>
                <a:gridCol w="4608512"/>
                <a:gridCol w="4465638"/>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29133" name="Rectangle 13"/>
          <p:cNvSpPr>
            <a:spLocks noGrp="1" noChangeArrowheads="1"/>
          </p:cNvSpPr>
          <p:nvPr>
            <p:ph type="ctrTitle"/>
          </p:nvPr>
        </p:nvSpPr>
        <p:spPr/>
        <p:txBody>
          <a:bodyPr/>
          <a:lstStyle/>
          <a:p>
            <a:r>
              <a:rPr lang="en-US"/>
              <a:t>21v</a:t>
            </a:r>
          </a:p>
        </p:txBody>
      </p:sp>
    </p:spTree>
  </p:cSld>
  <p:clrMapOvr>
    <a:masterClrMapping/>
  </p:clrMapOvr>
  <p:timing>
    <p:tnLst>
      <p:par>
        <p:cTn id="1" dur="indefinite" restart="never" nodeType="tmRoot"/>
      </p:par>
    </p:tnLst>
  </p:timing>
</p:sld>
</file>

<file path=ppt/slides/slide10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0146" name="Group 2"/>
          <p:cNvGraphicFramePr>
            <a:graphicFrameLocks noGrp="1"/>
          </p:cNvGraphicFramePr>
          <p:nvPr/>
        </p:nvGraphicFramePr>
        <p:xfrm>
          <a:off x="107950" y="44450"/>
          <a:ext cx="9001125" cy="6569076"/>
        </p:xfrm>
        <a:graphic>
          <a:graphicData uri="http://schemas.openxmlformats.org/drawingml/2006/table">
            <a:tbl>
              <a:tblPr rtl="1"/>
              <a:tblGrid>
                <a:gridCol w="4537075"/>
                <a:gridCol w="44640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1170" name="Group 2"/>
          <p:cNvGraphicFramePr>
            <a:graphicFrameLocks noGrp="1"/>
          </p:cNvGraphicFramePr>
          <p:nvPr/>
        </p:nvGraphicFramePr>
        <p:xfrm>
          <a:off x="34925" y="115888"/>
          <a:ext cx="9074150" cy="6497638"/>
        </p:xfrm>
        <a:graphic>
          <a:graphicData uri="http://schemas.openxmlformats.org/drawingml/2006/table">
            <a:tbl>
              <a:tblPr rtl="1"/>
              <a:tblGrid>
                <a:gridCol w="4968875"/>
                <a:gridCol w="4105275"/>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2194" name="Group 2"/>
          <p:cNvGraphicFramePr>
            <a:graphicFrameLocks noGrp="1"/>
          </p:cNvGraphicFramePr>
          <p:nvPr/>
        </p:nvGraphicFramePr>
        <p:xfrm>
          <a:off x="107950" y="115888"/>
          <a:ext cx="9001125" cy="5907088"/>
        </p:xfrm>
        <a:graphic>
          <a:graphicData uri="http://schemas.openxmlformats.org/drawingml/2006/table">
            <a:tbl>
              <a:tblPr rtl="1"/>
              <a:tblGrid>
                <a:gridCol w="4681537"/>
                <a:gridCol w="43195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En vérité, je vous le déclare: partout où sera proclamé cet Évangile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0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32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23321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0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4242" name="Group 2"/>
          <p:cNvGraphicFramePr>
            <a:graphicFrameLocks noGrp="1"/>
          </p:cNvGraphicFramePr>
          <p:nvPr/>
        </p:nvGraphicFramePr>
        <p:xfrm>
          <a:off x="107950" y="44450"/>
          <a:ext cx="9072563" cy="6511354"/>
        </p:xfrm>
        <a:graphic>
          <a:graphicData uri="http://schemas.openxmlformats.org/drawingml/2006/table">
            <a:tbl>
              <a:tblPr rtl="1"/>
              <a:tblGrid>
                <a:gridCol w="4464050"/>
                <a:gridCol w="46085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Psaume </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3 Quand je vois les cieux, oeuvres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Psalms</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Out of the mouth of babes and nursing infants you have ordained strength. 3 When I consider Your heavens, the work of Your fingers, the moon and the stars, which You have ordained.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34253" name="Rectangle 13"/>
          <p:cNvSpPr>
            <a:spLocks noGrp="1" noChangeArrowheads="1"/>
          </p:cNvSpPr>
          <p:nvPr>
            <p:ph type="ctrTitle"/>
          </p:nvPr>
        </p:nvSpPr>
        <p:spPr/>
        <p:txBody>
          <a:bodyPr/>
          <a:lstStyle/>
          <a:p>
            <a:r>
              <a:rPr lang="en-US"/>
              <a:t>21pm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5266" name="Group 2"/>
          <p:cNvGraphicFramePr>
            <a:graphicFrameLocks noGrp="1"/>
          </p:cNvGraphicFramePr>
          <p:nvPr/>
        </p:nvGraphicFramePr>
        <p:xfrm>
          <a:off x="107950" y="44450"/>
          <a:ext cx="9072563" cy="6839712"/>
        </p:xfrm>
        <a:graphic>
          <a:graphicData uri="http://schemas.openxmlformats.org/drawingml/2006/table">
            <a:tbl>
              <a:tblPr rtl="1"/>
              <a:tblGrid>
                <a:gridCol w="4464050"/>
                <a:gridCol w="4608513"/>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a:t>
                      </a:r>
                      <a:r>
                        <a:rPr kumimoji="0" lang="fr-FR" sz="3200" b="0" i="0" u="sng" strike="noStrike" cap="none" normalizeH="0" baseline="0" smtClean="0">
                          <a:ln>
                            <a:noFill/>
                          </a:ln>
                          <a:solidFill>
                            <a:srgbClr val="FF9933"/>
                          </a:solidFill>
                          <a:effectLst/>
                          <a:latin typeface="Arial" charset="0"/>
                          <a:cs typeface="Arial" charset="0"/>
                        </a:rPr>
                        <a:t>4 : 15 - 24</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قال لها يسوع اذهبي وادعي زوجك وتعالي الى ههنا. اجابت المرأة وقالت ليس لي زوج.قال لها يسوع حسنا قلت ليس لي زوج.</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La femme lui dit: " Seigneur, donne-moi cette eau pour que je n'aie plus soif et que je n'aie plus à venir puiser ici.16  Jésus lui dit: " Va, appelle ton mari et reviens ici." La femme lui répondit: " Je n'ai pas de mari.". 18 Jésus lui dit: " Tu dis bien; je n'ai pas de mari;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4:15-24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15</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The woman said to Him, Sir, give me this water, that I may not thirst, nor come here to draw.'' 16 Jesus said to her, Go, call your husband, and come here.'' 17 The woman answered and said, I have no husband.'' Jesus said to her, You have well said, "I have no husband,'</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35277" name="Rectangle 13"/>
          <p:cNvSpPr>
            <a:spLocks noGrp="1" noChangeArrowheads="1"/>
          </p:cNvSpPr>
          <p:nvPr>
            <p:ph type="ctrTitle"/>
          </p:nvPr>
        </p:nvSpPr>
        <p:spPr/>
        <p:txBody>
          <a:bodyPr/>
          <a:lstStyle/>
          <a:p>
            <a:r>
              <a:rPr lang="en-US"/>
              <a:t>21m</a:t>
            </a:r>
          </a:p>
        </p:txBody>
      </p:sp>
    </p:spTree>
  </p:cSld>
  <p:clrMapOvr>
    <a:masterClrMapping/>
  </p:clrMapOvr>
  <p:timing>
    <p:tnLst>
      <p:par>
        <p:cTn id="1" dur="indefinite" restart="never" nodeType="tmRoot"/>
      </p:par>
    </p:tnLst>
  </p:timing>
</p:sld>
</file>

<file path=ppt/slides/slide10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6290" name="Group 2"/>
          <p:cNvGraphicFramePr>
            <a:graphicFrameLocks noGrp="1"/>
          </p:cNvGraphicFramePr>
          <p:nvPr/>
        </p:nvGraphicFramePr>
        <p:xfrm>
          <a:off x="107950" y="44450"/>
          <a:ext cx="9072563" cy="6364224"/>
        </p:xfrm>
        <a:graphic>
          <a:graphicData uri="http://schemas.openxmlformats.org/drawingml/2006/table">
            <a:tbl>
              <a:tblPr rtl="1"/>
              <a:tblGrid>
                <a:gridCol w="4392613"/>
                <a:gridCol w="4679950"/>
              </a:tblGrid>
              <a:tr h="12239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tu en as eu cinq et l'homme que tu as maintenant n'est pas ton mari. En cela tu as dit vrai." 19 Seigneur, lui dit la femme, je vois que tu es un prophète. 20 Nos pères ont adoré sur cette montagne et vous, vous affirmez qu'à Jérusalem se trouve le lieu où il faut adorer."</a:t>
                      </a:r>
                      <a:endParaRPr kumimoji="0" lang="en-US" sz="3200" b="0" i="0" u="sng"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for you have had five husbands, and the one whom you now have is not your husband; 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7314" name="Group 2"/>
          <p:cNvGraphicFramePr>
            <a:graphicFrameLocks noGrp="1"/>
          </p:cNvGraphicFramePr>
          <p:nvPr/>
        </p:nvGraphicFramePr>
        <p:xfrm>
          <a:off x="107950" y="44450"/>
          <a:ext cx="9072563" cy="6191250"/>
        </p:xfrm>
        <a:graphic>
          <a:graphicData uri="http://schemas.openxmlformats.org/drawingml/2006/table">
            <a:tbl>
              <a:tblPr rtl="1"/>
              <a:tblGrid>
                <a:gridCol w="4608513"/>
                <a:gridCol w="44640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انتم تسجدون لما لستم تعلمون.اما نحن فنسجد لما نعلم.</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الخلاص هو من اليهود.</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8338" name="Group 2"/>
          <p:cNvGraphicFramePr>
            <a:graphicFrameLocks noGrp="1"/>
          </p:cNvGraphicFramePr>
          <p:nvPr/>
        </p:nvGraphicFramePr>
        <p:xfrm>
          <a:off x="34925" y="115888"/>
          <a:ext cx="9074150" cy="6839712"/>
        </p:xfrm>
        <a:graphic>
          <a:graphicData uri="http://schemas.openxmlformats.org/drawingml/2006/table">
            <a:tbl>
              <a:tblPr rtl="1"/>
              <a:tblGrid>
                <a:gridCol w="4681537"/>
                <a:gridCol w="4392613"/>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smtClean="0">
                          <a:ln>
                            <a:noFill/>
                          </a:ln>
                          <a:solidFill>
                            <a:schemeClr val="bg1"/>
                          </a:solidFill>
                          <a:effectLst/>
                          <a:latin typeface="Arial" charset="0"/>
                          <a:cs typeface="Arial" charset="0"/>
                        </a:rPr>
                        <a:t> </a:t>
                      </a:r>
                      <a:r>
                        <a:rPr kumimoji="0" lang="ar-EG" sz="2400" b="1" i="0" u="none" strike="noStrike" cap="none" normalizeH="0" baseline="0" smtClean="0">
                          <a:ln>
                            <a:noFill/>
                          </a:ln>
                          <a:solidFill>
                            <a:srgbClr val="FF9900"/>
                          </a:solidFill>
                          <a:effectLst/>
                          <a:latin typeface="Arial" charset="0"/>
                          <a:cs typeface="Arial" charset="0"/>
                        </a:rPr>
                        <a:t>( والمجد للـه دائماً )</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23</a:t>
                      </a:r>
                      <a:r>
                        <a:rPr kumimoji="0" lang="en-US"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0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2393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2393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23936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0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1410" name="Group 2"/>
          <p:cNvGraphicFramePr>
            <a:graphicFrameLocks noGrp="1"/>
          </p:cNvGraphicFramePr>
          <p:nvPr/>
        </p:nvGraphicFramePr>
        <p:xfrm>
          <a:off x="34925" y="44450"/>
          <a:ext cx="9001125" cy="6629146"/>
        </p:xfrm>
        <a:graphic>
          <a:graphicData uri="http://schemas.openxmlformats.org/drawingml/2006/table">
            <a:tbl>
              <a:tblPr rtl="1"/>
              <a:tblGrid>
                <a:gridCol w="4319587"/>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a:t>
                      </a:r>
                      <a:r>
                        <a:rPr kumimoji="0" lang="ar-EG" sz="3200" b="0" i="0" u="sng" strike="noStrike" cap="none" normalizeH="0" baseline="0" smtClean="0">
                          <a:ln>
                            <a:noFill/>
                          </a:ln>
                          <a:solidFill>
                            <a:srgbClr val="FF9933"/>
                          </a:solidFill>
                          <a:effectLst/>
                          <a:latin typeface="Arial" charset="0"/>
                          <a:cs typeface="Arial" charset="0"/>
                        </a:rPr>
                        <a:t>أهل أفسس ( 5 : 8 - 21 </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وحق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مختبرين ما هو مرضي عند الرب.ولا تشتركوا في اعمال الظلمة غير المثمرة بل بالحري وبخوها.</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Éphésiens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Vivez en enfants de lumière. 9 Et le fruit de la lumière s'appelle: bonté, justice, vérité. 10 Discernez ce qui plaît au Seigneur. 11 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smtClean="0">
                          <a:ln>
                            <a:noFill/>
                          </a:ln>
                          <a:solidFill>
                            <a:schemeClr val="bg1"/>
                          </a:solidFill>
                          <a:effectLst/>
                          <a:latin typeface="Arial" charset="0"/>
                          <a:cs typeface="Arial" charset="0"/>
                        </a:rPr>
                        <a:t>righteousness,</a:t>
                      </a:r>
                      <a:r>
                        <a:rPr kumimoji="0" lang="en-US" sz="2800" b="0" i="0" u="none" strike="noStrike" cap="none" normalizeH="0" baseline="0" smtClean="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41421" name="Rectangle 13"/>
          <p:cNvSpPr>
            <a:spLocks noGrp="1" noChangeArrowheads="1"/>
          </p:cNvSpPr>
          <p:nvPr>
            <p:ph type="ctrTitle"/>
          </p:nvPr>
        </p:nvSpPr>
        <p:spPr/>
        <p:txBody>
          <a:bodyPr/>
          <a:lstStyle/>
          <a:p>
            <a:r>
              <a:rPr lang="en-US"/>
              <a:t>21p</a:t>
            </a:r>
          </a:p>
        </p:txBody>
      </p:sp>
    </p:spTree>
  </p:cSld>
  <p:clrMapOvr>
    <a:masterClrMapping/>
  </p:clrMapOvr>
  <p:timing>
    <p:tnLst>
      <p:par>
        <p:cTn id="1" dur="indefinite" restart="never" nodeType="tmRoot"/>
      </p:par>
    </p:tnLst>
  </p:timing>
</p:sld>
</file>

<file path=ppt/slides/slide10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2434" name="Group 2"/>
          <p:cNvGraphicFramePr>
            <a:graphicFrameLocks noGrp="1"/>
          </p:cNvGraphicFramePr>
          <p:nvPr/>
        </p:nvGraphicFramePr>
        <p:xfrm>
          <a:off x="34925" y="44450"/>
          <a:ext cx="9074150" cy="6796405"/>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 كل ما اظهر فهو نور.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3458" name="Group 2"/>
          <p:cNvGraphicFramePr>
            <a:graphicFrameLocks noGrp="1"/>
          </p:cNvGraphicFramePr>
          <p:nvPr/>
        </p:nvGraphicFramePr>
        <p:xfrm>
          <a:off x="34925" y="44450"/>
          <a:ext cx="9145588" cy="6945757"/>
        </p:xfrm>
        <a:graphic>
          <a:graphicData uri="http://schemas.openxmlformats.org/drawingml/2006/table">
            <a:tbl>
              <a:tblPr rtl="1"/>
              <a:tblGrid>
                <a:gridCol w="5040313"/>
                <a:gridCol w="4105275"/>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4482" name="Group 2"/>
          <p:cNvGraphicFramePr>
            <a:graphicFrameLocks noGrp="1"/>
          </p:cNvGraphicFramePr>
          <p:nvPr/>
        </p:nvGraphicFramePr>
        <p:xfrm>
          <a:off x="34925" y="44450"/>
          <a:ext cx="9145588" cy="6796405"/>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Dites ensemble des psaumes, des hymnes et des chants inspirés; chantez et célébrez le Seigneur de tout votre coeur.20 En tout temps, à tout sujet, rendez grâce à Dieu le Père au nom de notre Seigneur Jésus Christ. 21 Vous qui craignez le Christ, soumettez-vous les uns aux autres</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55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0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65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2465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24653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0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8578" name="Group 2"/>
          <p:cNvGraphicFramePr>
            <a:graphicFrameLocks noGrp="1"/>
          </p:cNvGraphicFramePr>
          <p:nvPr/>
        </p:nvGraphicFramePr>
        <p:xfrm>
          <a:off x="34925" y="-26988"/>
          <a:ext cx="9074150" cy="6121401"/>
        </p:xfrm>
        <a:graphic>
          <a:graphicData uri="http://schemas.openxmlformats.org/drawingml/2006/table">
            <a:tbl>
              <a:tblPr rtl="1"/>
              <a:tblGrid>
                <a:gridCol w="4032250"/>
                <a:gridCol w="504190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الأولى (</a:t>
                      </a:r>
                      <a:r>
                        <a:rPr kumimoji="0" lang="fr-FR" sz="3200" b="0" i="0" u="sng" strike="noStrike" cap="none" normalizeH="0" baseline="0" smtClean="0">
                          <a:ln>
                            <a:noFill/>
                          </a:ln>
                          <a:solidFill>
                            <a:srgbClr val="FF9933"/>
                          </a:solidFill>
                          <a:effectLst/>
                          <a:latin typeface="Arial" charset="0"/>
                          <a:cs typeface="Times New Roman" pitchFamily="18" charset="0"/>
                        </a:rPr>
                        <a:t>3 : 5 - 14</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5</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48589" name="Rectangle 13"/>
          <p:cNvSpPr>
            <a:spLocks noGrp="1" noChangeArrowheads="1"/>
          </p:cNvSpPr>
          <p:nvPr>
            <p:ph type="ctrTitle"/>
          </p:nvPr>
        </p:nvSpPr>
        <p:spPr/>
        <p:txBody>
          <a:bodyPr/>
          <a:lstStyle/>
          <a:p>
            <a:r>
              <a:rPr lang="en-US"/>
              <a:t>21c</a:t>
            </a:r>
          </a:p>
        </p:txBody>
      </p:sp>
    </p:spTree>
  </p:cSld>
  <p:clrMapOvr>
    <a:masterClrMapping/>
  </p:clrMapOvr>
  <p:timing>
    <p:tnLst>
      <p:par>
        <p:cTn id="1" dur="indefinite" restart="never" nodeType="tmRoot"/>
      </p:par>
    </p:tnLst>
  </p:timing>
</p:sld>
</file>

<file path=ppt/slides/slide10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9602" name="Group 2"/>
          <p:cNvGraphicFramePr>
            <a:graphicFrameLocks noGrp="1"/>
          </p:cNvGraphicFramePr>
          <p:nvPr/>
        </p:nvGraphicFramePr>
        <p:xfrm>
          <a:off x="34925" y="115888"/>
          <a:ext cx="9001125" cy="5978526"/>
        </p:xfrm>
        <a:graphic>
          <a:graphicData uri="http://schemas.openxmlformats.org/drawingml/2006/table">
            <a:tbl>
              <a:tblPr rtl="1"/>
              <a:tblGrid>
                <a:gridCol w="4968875"/>
                <a:gridCol w="40322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0626" name="Group 2"/>
          <p:cNvGraphicFramePr>
            <a:graphicFrameLocks noGrp="1"/>
          </p:cNvGraphicFramePr>
          <p:nvPr/>
        </p:nvGraphicFramePr>
        <p:xfrm>
          <a:off x="34925" y="115888"/>
          <a:ext cx="9074150" cy="5804218"/>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1650" name="Group 2"/>
          <p:cNvGraphicFramePr>
            <a:graphicFrameLocks noGrp="1"/>
          </p:cNvGraphicFramePr>
          <p:nvPr/>
        </p:nvGraphicFramePr>
        <p:xfrm>
          <a:off x="34925" y="44450"/>
          <a:ext cx="9145588" cy="6369685"/>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2674" name="Group 2"/>
          <p:cNvGraphicFramePr>
            <a:graphicFrameLocks noGrp="1"/>
          </p:cNvGraphicFramePr>
          <p:nvPr/>
        </p:nvGraphicFramePr>
        <p:xfrm>
          <a:off x="34925" y="115888"/>
          <a:ext cx="9074150" cy="6122988"/>
        </p:xfrm>
        <a:graphic>
          <a:graphicData uri="http://schemas.openxmlformats.org/drawingml/2006/table">
            <a:tbl>
              <a:tblPr rtl="1"/>
              <a:tblGrid>
                <a:gridCol w="4608512"/>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ليعرض عن الشر ويصنع الخير ليطلب السلام ويجدّ في اثره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3698" name="Group 2"/>
          <p:cNvGraphicFramePr>
            <a:graphicFrameLocks noGrp="1"/>
          </p:cNvGraphicFramePr>
          <p:nvPr/>
        </p:nvGraphicFramePr>
        <p:xfrm>
          <a:off x="34925" y="44450"/>
          <a:ext cx="9074150" cy="6265863"/>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 وجه الرب ضد فاعلي الشر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4722" name="Group 2"/>
          <p:cNvGraphicFramePr>
            <a:graphicFrameLocks noGrp="1"/>
          </p:cNvGraphicFramePr>
          <p:nvPr/>
        </p:nvGraphicFramePr>
        <p:xfrm>
          <a:off x="34925" y="115888"/>
          <a:ext cx="9074150" cy="5907088"/>
        </p:xfrm>
        <a:graphic>
          <a:graphicData uri="http://schemas.openxmlformats.org/drawingml/2006/table">
            <a:tbl>
              <a:tblPr rtl="1"/>
              <a:tblGrid>
                <a:gridCol w="4608512"/>
                <a:gridCol w="446563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57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677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2567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25677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25677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0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8818" name="Group 2"/>
          <p:cNvGraphicFramePr>
            <a:graphicFrameLocks noGrp="1"/>
          </p:cNvGraphicFramePr>
          <p:nvPr/>
        </p:nvGraphicFramePr>
        <p:xfrm>
          <a:off x="71438" y="115888"/>
          <a:ext cx="9072562" cy="6283706"/>
        </p:xfrm>
        <a:graphic>
          <a:graphicData uri="http://schemas.openxmlformats.org/drawingml/2006/table">
            <a:tbl>
              <a:tblPr rtl="1"/>
              <a:tblGrid>
                <a:gridCol w="5076825"/>
                <a:gridCol w="3995737"/>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21 :5 -14 </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fr-FR" sz="2800" b="0" i="0" u="sng" strike="noStrike" cap="none" normalizeH="0" baseline="0" smtClean="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t>
                      </a:r>
                      <a:r>
                        <a:rPr kumimoji="0" lang="fr-FR" sz="2800" b="0" i="0" u="none" strike="noStrike" cap="none" normalizeH="0" baseline="0" smtClean="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5</a:t>
                      </a:r>
                      <a:r>
                        <a:rPr kumimoji="0" lang="en-US" sz="2800" b="0" i="0" u="none" strike="noStrike" cap="none" normalizeH="0" baseline="0" smtClean="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58829" name="Rectangle 13"/>
          <p:cNvSpPr>
            <a:spLocks noGrp="1" noChangeArrowheads="1"/>
          </p:cNvSpPr>
          <p:nvPr>
            <p:ph type="ctrTitle"/>
          </p:nvPr>
        </p:nvSpPr>
        <p:spPr/>
        <p:txBody>
          <a:bodyPr/>
          <a:lstStyle/>
          <a:p>
            <a:r>
              <a:rPr lang="en-US"/>
              <a:t>21a</a:t>
            </a:r>
          </a:p>
        </p:txBody>
      </p:sp>
    </p:spTree>
  </p:cSld>
  <p:clrMapOvr>
    <a:masterClrMapping/>
  </p:clrMapOvr>
  <p:timing>
    <p:tnLst>
      <p:par>
        <p:cTn id="1" dur="indefinite" restart="never" nodeType="tmRoot"/>
      </p:par>
    </p:tnLst>
  </p:timing>
</p:sld>
</file>

<file path=ppt/slides/slide10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9842" name="Group 2"/>
          <p:cNvGraphicFramePr>
            <a:graphicFrameLocks noGrp="1"/>
          </p:cNvGraphicFramePr>
          <p:nvPr/>
        </p:nvGraphicFramePr>
        <p:xfrm>
          <a:off x="34925" y="44450"/>
          <a:ext cx="9145588" cy="6230303"/>
        </p:xfrm>
        <a:graphic>
          <a:graphicData uri="http://schemas.openxmlformats.org/drawingml/2006/table">
            <a:tbl>
              <a:tblPr rtl="1"/>
              <a:tblGrid>
                <a:gridCol w="4895850"/>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puis, les adieux échangés, nous sommes montés sur le bateau et ils sont retournés chez eux.7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0866" name="Group 2"/>
          <p:cNvGraphicFramePr>
            <a:graphicFrameLocks noGrp="1"/>
          </p:cNvGraphicFramePr>
          <p:nvPr/>
        </p:nvGraphicFramePr>
        <p:xfrm>
          <a:off x="34925" y="44450"/>
          <a:ext cx="9074150" cy="5913120"/>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Repartis le lendemain, nous avons gagné Césarée où nous nous sommes rendus à la maison de Philippe l'Évangéliste,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1890" name="Group 2"/>
          <p:cNvGraphicFramePr>
            <a:graphicFrameLocks noGrp="1"/>
          </p:cNvGraphicFramePr>
          <p:nvPr/>
        </p:nvGraphicFramePr>
        <p:xfrm>
          <a:off x="34925" y="44450"/>
          <a:ext cx="9145588" cy="5762626"/>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2914" name="Group 2"/>
          <p:cNvGraphicFramePr>
            <a:graphicFrameLocks noGrp="1"/>
          </p:cNvGraphicFramePr>
          <p:nvPr/>
        </p:nvGraphicFramePr>
        <p:xfrm>
          <a:off x="34925" y="44450"/>
          <a:ext cx="9145588" cy="594296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3938" name="Group 2"/>
          <p:cNvGraphicFramePr>
            <a:graphicFrameLocks noGrp="1"/>
          </p:cNvGraphicFramePr>
          <p:nvPr/>
        </p:nvGraphicFramePr>
        <p:xfrm>
          <a:off x="34925" y="115888"/>
          <a:ext cx="9074150" cy="5691188"/>
        </p:xfrm>
        <a:graphic>
          <a:graphicData uri="http://schemas.openxmlformats.org/drawingml/2006/table">
            <a:tbl>
              <a:tblPr rtl="1"/>
              <a:tblGrid>
                <a:gridCol w="4176712"/>
                <a:gridCol w="4897438"/>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4962" name="Group 2"/>
          <p:cNvGraphicFramePr>
            <a:graphicFrameLocks noGrp="1"/>
          </p:cNvGraphicFramePr>
          <p:nvPr/>
        </p:nvGraphicFramePr>
        <p:xfrm>
          <a:off x="34925" y="44450"/>
          <a:ext cx="9145588" cy="6441123"/>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59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0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70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80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0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9058" name="Group 2"/>
          <p:cNvGraphicFramePr>
            <a:graphicFrameLocks noGrp="1"/>
          </p:cNvGraphicFramePr>
          <p:nvPr/>
        </p:nvGraphicFramePr>
        <p:xfrm>
          <a:off x="107950" y="44450"/>
          <a:ext cx="9072563" cy="6449568"/>
        </p:xfrm>
        <a:graphic>
          <a:graphicData uri="http://schemas.openxmlformats.org/drawingml/2006/table">
            <a:tbl>
              <a:tblPr rtl="1"/>
              <a:tblGrid>
                <a:gridCol w="4032250"/>
                <a:gridCol w="50403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Times New Roman" pitchFamily="18" charset="0"/>
                        </a:rPr>
                        <a:t>مزمور </a:t>
                      </a:r>
                      <a:r>
                        <a:rPr kumimoji="0" lang="en-US" sz="3600" b="0" i="0" u="sng" strike="noStrike" cap="none" normalizeH="0" baseline="0" smtClean="0">
                          <a:ln>
                            <a:noFill/>
                          </a:ln>
                          <a:solidFill>
                            <a:srgbClr val="FF9933"/>
                          </a:solidFill>
                          <a:effectLst/>
                          <a:latin typeface="Arial" charset="0"/>
                          <a:cs typeface="Times New Roman" pitchFamily="18" charset="0"/>
                        </a:rPr>
                        <a:t>44 : 14 - 15</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44 :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69069" name="Rectangle 13"/>
          <p:cNvSpPr>
            <a:spLocks noGrp="1" noChangeArrowheads="1"/>
          </p:cNvSpPr>
          <p:nvPr>
            <p:ph type="ctrTitle"/>
          </p:nvPr>
        </p:nvSpPr>
        <p:spPr/>
        <p:txBody>
          <a:bodyPr/>
          <a:lstStyle/>
          <a:p>
            <a:r>
              <a:rPr lang="en-US"/>
              <a:t>21pg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0082" name="Group 2"/>
          <p:cNvGraphicFramePr>
            <a:graphicFrameLocks noGrp="1"/>
          </p:cNvGraphicFramePr>
          <p:nvPr/>
        </p:nvGraphicFramePr>
        <p:xfrm>
          <a:off x="34925" y="44450"/>
          <a:ext cx="9145588" cy="6194426"/>
        </p:xfrm>
        <a:graphic>
          <a:graphicData uri="http://schemas.openxmlformats.org/drawingml/2006/table">
            <a:tbl>
              <a:tblPr rtl="1"/>
              <a:tblGrid>
                <a:gridCol w="4679950"/>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متى ( 25: 1-13 )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خمس منهنّ حكيمات وخمس جاهلات.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smtClean="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a:t>
                      </a:r>
                      <a:r>
                        <a:rPr kumimoji="0" lang="en-CA"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smtClean="0">
                          <a:ln>
                            <a:noFill/>
                          </a:ln>
                          <a:solidFill>
                            <a:schemeClr val="bg1"/>
                          </a:solidFill>
                          <a:effectLst/>
                          <a:latin typeface="Arial" charset="0"/>
                          <a:cs typeface="Arial" charset="0"/>
                        </a:rPr>
                        <a:t>2</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a:t>
                      </a:r>
                      <a:r>
                        <a:rPr kumimoji="0" lang="en-US" sz="2800" b="0" i="0" u="none" strike="noStrike" cap="none" normalizeH="0" baseline="0" smtClean="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70093" name="Rectangle 13"/>
          <p:cNvSpPr>
            <a:spLocks noGrp="1" noChangeArrowheads="1"/>
          </p:cNvSpPr>
          <p:nvPr>
            <p:ph type="ctrTitle"/>
          </p:nvPr>
        </p:nvSpPr>
        <p:spPr/>
        <p:txBody>
          <a:bodyPr/>
          <a:lstStyle/>
          <a:p>
            <a:r>
              <a:rPr lang="en-US"/>
              <a:t>21g</a:t>
            </a:r>
          </a:p>
        </p:txBody>
      </p:sp>
    </p:spTree>
  </p:cSld>
  <p:clrMapOvr>
    <a:masterClrMapping/>
  </p:clrMapOvr>
  <p:timing>
    <p:tnLst>
      <p:par>
        <p:cTn id="1" dur="indefinite" restart="never" nodeType="tmRoot"/>
      </p:par>
    </p:tnLst>
  </p:timing>
</p:sld>
</file>

<file path=ppt/slides/slide10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1106" name="Group 2"/>
          <p:cNvGraphicFramePr>
            <a:graphicFrameLocks noGrp="1"/>
          </p:cNvGraphicFramePr>
          <p:nvPr/>
        </p:nvGraphicFramePr>
        <p:xfrm>
          <a:off x="34925" y="115888"/>
          <a:ext cx="9074150" cy="6267451"/>
        </p:xfrm>
        <a:graphic>
          <a:graphicData uri="http://schemas.openxmlformats.org/drawingml/2006/table">
            <a:tbl>
              <a:tblPr rtl="1"/>
              <a:tblGrid>
                <a:gridCol w="4752975"/>
                <a:gridCol w="4321175"/>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2130" name="Group 2"/>
          <p:cNvGraphicFramePr>
            <a:graphicFrameLocks noGrp="1"/>
          </p:cNvGraphicFramePr>
          <p:nvPr/>
        </p:nvGraphicFramePr>
        <p:xfrm>
          <a:off x="34925" y="44450"/>
          <a:ext cx="9145588" cy="5942965"/>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3154" name="Group 2"/>
          <p:cNvGraphicFramePr>
            <a:graphicFrameLocks noGrp="1"/>
          </p:cNvGraphicFramePr>
          <p:nvPr/>
        </p:nvGraphicFramePr>
        <p:xfrm>
          <a:off x="34925" y="44450"/>
          <a:ext cx="9145588" cy="6766560"/>
        </p:xfrm>
        <a:graphic>
          <a:graphicData uri="http://schemas.openxmlformats.org/drawingml/2006/table">
            <a:tbl>
              <a:tblPr rtl="1"/>
              <a:tblGrid>
                <a:gridCol w="4679950"/>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4178" name="Group 2"/>
          <p:cNvGraphicFramePr>
            <a:graphicFrameLocks noGrp="1"/>
          </p:cNvGraphicFramePr>
          <p:nvPr/>
        </p:nvGraphicFramePr>
        <p:xfrm>
          <a:off x="34925" y="44450"/>
          <a:ext cx="9074150" cy="6352032"/>
        </p:xfrm>
        <a:graphic>
          <a:graphicData uri="http://schemas.openxmlformats.org/drawingml/2006/table">
            <a:tbl>
              <a:tblPr rtl="1"/>
              <a:tblGrid>
                <a:gridCol w="4465637"/>
                <a:gridCol w="46085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805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9089" name="Group 17"/>
          <p:cNvGraphicFramePr>
            <a:graphicFrameLocks noGrp="1"/>
          </p:cNvGraphicFramePr>
          <p:nvPr/>
        </p:nvGraphicFramePr>
        <p:xfrm>
          <a:off x="179388" y="404813"/>
          <a:ext cx="8856662" cy="6211824"/>
        </p:xfrm>
        <a:graphic>
          <a:graphicData uri="http://schemas.openxmlformats.org/drawingml/2006/table">
            <a:tbl>
              <a:tblPr rtl="1"/>
              <a:tblGrid>
                <a:gridCol w="8856662"/>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second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(8</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Tout)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28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الثانى والعشرون</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الثامن من توت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deuxième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 Huitième du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00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46009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0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6237" name="Group 13"/>
          <p:cNvGraphicFramePr>
            <a:graphicFrameLocks noGrp="1"/>
          </p:cNvGraphicFramePr>
          <p:nvPr/>
        </p:nvGraphicFramePr>
        <p:xfrm>
          <a:off x="34925" y="115888"/>
          <a:ext cx="9145588" cy="6185282"/>
        </p:xfrm>
        <a:graphic>
          <a:graphicData uri="http://schemas.openxmlformats.org/drawingml/2006/table">
            <a:tbl>
              <a:tblPr rtl="1"/>
              <a:tblGrid>
                <a:gridCol w="4679950"/>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fr-FR" sz="3600" b="0" i="0" u="sng" strike="noStrike" cap="none" normalizeH="0" baseline="0" smtClean="0">
                          <a:ln>
                            <a:noFill/>
                          </a:ln>
                          <a:solidFill>
                            <a:srgbClr val="FF9933"/>
                          </a:solidFill>
                          <a:effectLst/>
                          <a:latin typeface="Arial" charset="0"/>
                          <a:cs typeface="Times New Roman" pitchFamily="18" charset="0"/>
                        </a:rPr>
                        <a:t>105 : 14 - 15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a:t>
                      </a:r>
                      <a:r>
                        <a:rPr kumimoji="0" lang="fr-FR" sz="3600" b="0" i="0" u="sng" strike="noStrike" cap="none" normalizeH="0" baseline="0" smtClean="0">
                          <a:ln>
                            <a:noFill/>
                          </a:ln>
                          <a:solidFill>
                            <a:srgbClr val="FF9933"/>
                          </a:solidFill>
                          <a:effectLst/>
                          <a:latin typeface="Arial" charset="0"/>
                          <a:cs typeface="Times New Roman" pitchFamily="18"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105:14-15</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276238" name="Rectangle 14"/>
          <p:cNvSpPr>
            <a:spLocks noGrp="1" noChangeArrowheads="1"/>
          </p:cNvSpPr>
          <p:nvPr>
            <p:ph type="ctrTitle"/>
          </p:nvPr>
        </p:nvSpPr>
        <p:spPr/>
        <p:txBody>
          <a:bodyPr/>
          <a:lstStyle/>
          <a:p>
            <a:r>
              <a:rPr lang="en-US"/>
              <a:t>22pv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7250" name="Group 2"/>
          <p:cNvGraphicFramePr>
            <a:graphicFrameLocks noGrp="1"/>
          </p:cNvGraphicFramePr>
          <p:nvPr/>
        </p:nvGraphicFramePr>
        <p:xfrm>
          <a:off x="34925" y="-26988"/>
          <a:ext cx="9074150" cy="6640513"/>
        </p:xfrm>
        <a:graphic>
          <a:graphicData uri="http://schemas.openxmlformats.org/drawingml/2006/table">
            <a:tbl>
              <a:tblPr rtl="1"/>
              <a:tblGrid>
                <a:gridCol w="4465637"/>
                <a:gridCol w="4608513"/>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لوقا( 11 : 37</a:t>
                      </a:r>
                      <a:r>
                        <a:rPr kumimoji="0" lang="ar-SA" sz="3600" b="0" i="0" u="sng" strike="noStrike" cap="none" normalizeH="0" baseline="0" smtClean="0">
                          <a:ln>
                            <a:noFill/>
                          </a:ln>
                          <a:solidFill>
                            <a:srgbClr val="FF9933"/>
                          </a:solidFill>
                          <a:effectLst/>
                          <a:latin typeface="Arial" charset="0"/>
                          <a:cs typeface="Arial" charset="0"/>
                        </a:rPr>
                        <a:t> ـ </a:t>
                      </a:r>
                      <a:r>
                        <a:rPr kumimoji="0" lang="ar-EG" sz="3600" b="0" i="0" u="sng" strike="noStrike" cap="none" normalizeH="0" baseline="0" smtClean="0">
                          <a:ln>
                            <a:noFill/>
                          </a:ln>
                          <a:solidFill>
                            <a:srgbClr val="FF9933"/>
                          </a:solidFill>
                          <a:effectLst/>
                          <a:latin typeface="Arial" charset="0"/>
                          <a:cs typeface="Arial" charset="0"/>
                        </a:rPr>
                        <a:t>51</a:t>
                      </a:r>
                      <a:r>
                        <a:rPr kumimoji="0" lang="ar-SA"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a:t>
                      </a:r>
                      <a:r>
                        <a:rPr kumimoji="0" lang="fr-FR" sz="2800" b="0" i="0" u="none" strike="noStrike" cap="none" normalizeH="0" baseline="0" smtClean="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77261" name="Rectangle 13"/>
          <p:cNvSpPr>
            <a:spLocks noGrp="1" noChangeArrowheads="1"/>
          </p:cNvSpPr>
          <p:nvPr>
            <p:ph type="ctrTitle"/>
          </p:nvPr>
        </p:nvSpPr>
        <p:spPr/>
        <p:txBody>
          <a:bodyPr/>
          <a:lstStyle/>
          <a:p>
            <a:r>
              <a:rPr lang="en-US"/>
              <a:t>22v</a:t>
            </a:r>
          </a:p>
        </p:txBody>
      </p:sp>
    </p:spTree>
  </p:cSld>
  <p:clrMapOvr>
    <a:masterClrMapping/>
  </p:clrMapOvr>
  <p:timing>
    <p:tnLst>
      <p:par>
        <p:cTn id="1" dur="indefinite" restart="never" nodeType="tmRoot"/>
      </p:par>
    </p:tnLst>
  </p:timing>
</p:sld>
</file>

<file path=ppt/slides/slide10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8274" name="Group 2"/>
          <p:cNvGraphicFramePr>
            <a:graphicFrameLocks noGrp="1"/>
          </p:cNvGraphicFramePr>
          <p:nvPr/>
        </p:nvGraphicFramePr>
        <p:xfrm>
          <a:off x="34925" y="44450"/>
          <a:ext cx="9074150" cy="5834063"/>
        </p:xfrm>
        <a:graphic>
          <a:graphicData uri="http://schemas.openxmlformats.org/drawingml/2006/table">
            <a:tbl>
              <a:tblPr rtl="1"/>
              <a:tblGrid>
                <a:gridCol w="5041900"/>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9298" name="Group 2"/>
          <p:cNvGraphicFramePr>
            <a:graphicFrameLocks noGrp="1"/>
          </p:cNvGraphicFramePr>
          <p:nvPr/>
        </p:nvGraphicFramePr>
        <p:xfrm>
          <a:off x="34925" y="44450"/>
          <a:ext cx="9074150" cy="5834063"/>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0322" name="Group 2"/>
          <p:cNvGraphicFramePr>
            <a:graphicFrameLocks noGrp="1"/>
          </p:cNvGraphicFramePr>
          <p:nvPr/>
        </p:nvGraphicFramePr>
        <p:xfrm>
          <a:off x="34925" y="0"/>
          <a:ext cx="9074150" cy="5878513"/>
        </p:xfrm>
        <a:graphic>
          <a:graphicData uri="http://schemas.openxmlformats.org/drawingml/2006/table">
            <a:tbl>
              <a:tblPr rtl="1"/>
              <a:tblGrid>
                <a:gridCol w="5184775"/>
                <a:gridCol w="3889375"/>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1346" name="Group 2"/>
          <p:cNvGraphicFramePr>
            <a:graphicFrameLocks noGrp="1"/>
          </p:cNvGraphicFramePr>
          <p:nvPr/>
        </p:nvGraphicFramePr>
        <p:xfrm>
          <a:off x="34925" y="44450"/>
          <a:ext cx="9074150" cy="6827520"/>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ويلٌ لكم أيُّها الكتبة والفريسيُّون المراؤون فإنكم مِثل القبور التى ليست ظاهرة،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44 Malheureux, vous qui êtes comme ces tombes que rien ne signale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44 Woe to you, scribes and Pharisees, hypocrites! For you are like graves which are not seen,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2370" name="Group 2"/>
          <p:cNvGraphicFramePr>
            <a:graphicFrameLocks noGrp="1"/>
          </p:cNvGraphicFramePr>
          <p:nvPr/>
        </p:nvGraphicFramePr>
        <p:xfrm>
          <a:off x="34925" y="44450"/>
          <a:ext cx="9074150" cy="6400800"/>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والناس عليها ماشون ولا يعلمون! ". فأجاب واحدٌ من النَّاموسيِّين وقال له: " يا أيُّها المعلِّم، عندما تقول هذه تشتمنا نحن أيضاً ". أما هو فقال: " وأنتم أيضاً أيُّها الناموسـيُّون ويلٌ لكم، لأنكم تُحمِّلون النَّاس أحمالاً عثرة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sur lesquelles on marche sans le savoir. 45 Alors un des légistes dit à Jésus: "Maître, en parlant de la sorte, c'est nous aussi que tu insultes." 46 Il répondit: "Vous aussi, légistes, vous êtes malheureux, vous qui chargez les hommes de fardeaux accablants,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men who walk over them are not aware of them. 45 Then one of the lawyers answered and said to Him, Teacher, by saying these things You reproach us also. 46 And He said, Woe to you also, lawyers! For you load men with burdens hard to bear,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3394" name="Group 2"/>
          <p:cNvGraphicFramePr>
            <a:graphicFrameLocks noGrp="1"/>
          </p:cNvGraphicFramePr>
          <p:nvPr/>
        </p:nvGraphicFramePr>
        <p:xfrm>
          <a:off x="107950" y="0"/>
          <a:ext cx="9001125" cy="6842760"/>
        </p:xfrm>
        <a:graphic>
          <a:graphicData uri="http://schemas.openxmlformats.org/drawingml/2006/table">
            <a:tbl>
              <a:tblPr rtl="1"/>
              <a:tblGrid>
                <a:gridCol w="4897437"/>
                <a:gridCol w="4103688"/>
              </a:tblGrid>
              <a:tr h="13414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وأنتم لا تمسُّون الأحمال بإحدى أصابعكم. ويلٌ لكم، فإنكم تبنون قبور الأنبياء، وآباؤكم قتلوهم. فأنتم إذاً تشهدون وتُسرون بأعمال آبائكم، لأنهم هم قتلوهم وأنتم تبنون قبورهم.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qui ne touchez pas vous-mêmes d'un seul de vos doigts à ces fardeaux. 47 Malheureux, vous qui bâtissez les tombeaux des prophètes, alors que ce sont vos pères qui les ont tués. 48 Ainsi vous témoignez que vous êtes d'accord avec les actes de vos pères, puisque, eux, ils ont tué les prophètes et vous, vous bâtissez leurs tombeaux.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you yourselves do not touch the burdens with one of your fingers. 47 Woe to you! For you build the tombs of the prophets, and your fathers killed them. 48 In fact, you bear witness that you approve the deeds of your fathers; for they indeed killed them, and you build their tombs.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4418" name="Group 2"/>
          <p:cNvGraphicFramePr>
            <a:graphicFrameLocks noGrp="1"/>
          </p:cNvGraphicFramePr>
          <p:nvPr/>
        </p:nvGraphicFramePr>
        <p:xfrm>
          <a:off x="34925" y="0"/>
          <a:ext cx="9074150" cy="6414135"/>
        </p:xfrm>
        <a:graphic>
          <a:graphicData uri="http://schemas.openxmlformats.org/drawingml/2006/table">
            <a:tbl>
              <a:tblPr rtl="1"/>
              <a:tblGrid>
                <a:gridCol w="4824412"/>
                <a:gridCol w="4249738"/>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أجل هذا أيضاً قالت حكمة الله: إنِّي أُرسِل إليهم أنبياء ورسلاً، فيقتلون منهم ويطردونهم كيما يُنتقم من هذا الجيل لدم جميع الأنبياء المسفوك منذ إنشاء العالم،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49 C'est pourquoi la Sagesse de Dieu elle-même a dit: je leur enverrai des prophètes et des apôtres; ils en tueront et persécuteront, 50 afin qu'il soit demandé compte à cette génération du sang de tous les prophètes qui a été versé depuis la fondation du monde,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49 Therefore the wisdom of God also said, `I will send them prophets and apostles, and some of them they will kill and persecute,' 50 that the blood of all the prophets which was shed from the foundation of the world may be required of this generation,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5442" name="Group 2"/>
          <p:cNvGraphicFramePr>
            <a:graphicFrameLocks noGrp="1"/>
          </p:cNvGraphicFramePr>
          <p:nvPr/>
        </p:nvGraphicFramePr>
        <p:xfrm>
          <a:off x="34925" y="44450"/>
          <a:ext cx="9145588" cy="5546726"/>
        </p:xfrm>
        <a:graphic>
          <a:graphicData uri="http://schemas.openxmlformats.org/drawingml/2006/table">
            <a:tbl>
              <a:tblPr rtl="1"/>
              <a:tblGrid>
                <a:gridCol w="4679950"/>
                <a:gridCol w="44656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دم هابيل إلى دم زكريَّا بن برخيا الذي أُهلِكَ بين المذبح والبيت. نعم إني أقول لكم: إنه سيُطلب من هذا الجيل!</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51 depuis le sang d'Abel jusqu'au sang de Zacharie qui a péri entre l'autel et le sanctuaire. Oui, je vous le déclare, il en sera demandé compte à cette </a:t>
                      </a:r>
                      <a:r>
                        <a:rPr kumimoji="0" lang="fr-FR" sz="2600" b="0" i="0" u="none" strike="noStrike" cap="none" normalizeH="0" baseline="0" smtClean="0">
                          <a:ln>
                            <a:noFill/>
                          </a:ln>
                          <a:solidFill>
                            <a:schemeClr val="bg1"/>
                          </a:solidFill>
                          <a:effectLst/>
                          <a:latin typeface="Arial" charset="0"/>
                          <a:cs typeface="Arial" charset="0"/>
                        </a:rPr>
                        <a:t>génération</a:t>
                      </a:r>
                      <a:r>
                        <a:rPr kumimoji="0" lang="fr-FR" sz="2800" b="0" i="0" u="none" strike="noStrike" cap="none" normalizeH="0" baseline="0" smtClean="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64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28646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7490" name="Group 2"/>
          <p:cNvGraphicFramePr>
            <a:graphicFrameLocks noGrp="1"/>
          </p:cNvGraphicFramePr>
          <p:nvPr/>
        </p:nvGraphicFramePr>
        <p:xfrm>
          <a:off x="34925" y="44450"/>
          <a:ext cx="9145588" cy="6882384"/>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Times New Roman" pitchFamily="18" charset="0"/>
                        </a:rPr>
                        <a:t>105 : 26, 27, 45</a:t>
                      </a:r>
                      <a:endParaRPr kumimoji="0" lang="ar-S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87501" name="Rectangle 13"/>
          <p:cNvSpPr>
            <a:spLocks noGrp="1" noChangeArrowheads="1"/>
          </p:cNvSpPr>
          <p:nvPr>
            <p:ph type="ctrTitle"/>
          </p:nvPr>
        </p:nvSpPr>
        <p:spPr/>
        <p:txBody>
          <a:bodyPr/>
          <a:lstStyle/>
          <a:p>
            <a:r>
              <a:rPr lang="en-US"/>
              <a:t>22pm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8514" name="Group 2"/>
          <p:cNvGraphicFramePr>
            <a:graphicFrameLocks noGrp="1"/>
          </p:cNvGraphicFramePr>
          <p:nvPr/>
        </p:nvGraphicFramePr>
        <p:xfrm>
          <a:off x="34925" y="44450"/>
          <a:ext cx="9145588" cy="6793992"/>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200" b="0" i="0" u="sng" strike="noStrike" cap="none" normalizeH="0" baseline="0" smtClean="0">
                          <a:ln>
                            <a:noFill/>
                          </a:ln>
                          <a:solidFill>
                            <a:srgbClr val="FF9933"/>
                          </a:solidFill>
                          <a:effectLst/>
                          <a:latin typeface="Arial" charset="0"/>
                          <a:cs typeface="Times New Roman" pitchFamily="18" charset="0"/>
                        </a:rPr>
                        <a:t>17:1-9</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t>
                      </a:r>
                      <a:r>
                        <a:rPr kumimoji="0" lang="fr-FR" sz="2800" b="0" i="0" u="none" strike="noStrike" cap="none" normalizeH="0" baseline="0" smtClean="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88525" name="Rectangle 13"/>
          <p:cNvSpPr>
            <a:spLocks noGrp="1" noChangeArrowheads="1"/>
          </p:cNvSpPr>
          <p:nvPr>
            <p:ph type="ctrTitle"/>
          </p:nvPr>
        </p:nvSpPr>
        <p:spPr/>
        <p:txBody>
          <a:bodyPr/>
          <a:lstStyle/>
          <a:p>
            <a:r>
              <a:rPr lang="en-US"/>
              <a:t>22m</a:t>
            </a:r>
          </a:p>
        </p:txBody>
      </p:sp>
    </p:spTree>
  </p:cSld>
  <p:clrMapOvr>
    <a:masterClrMapping/>
  </p:clrMapOvr>
  <p:timing>
    <p:tnLst>
      <p:par>
        <p:cTn id="1" dur="indefinite" restart="never" nodeType="tmRoot"/>
      </p:par>
    </p:tnLst>
  </p:timing>
</p:sld>
</file>

<file path=ppt/slides/slide1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9538" name="Group 2"/>
          <p:cNvGraphicFramePr>
            <a:graphicFrameLocks noGrp="1"/>
          </p:cNvGraphicFramePr>
          <p:nvPr/>
        </p:nvGraphicFramePr>
        <p:xfrm>
          <a:off x="107950" y="115888"/>
          <a:ext cx="9001125" cy="6048375"/>
        </p:xfrm>
        <a:graphic>
          <a:graphicData uri="http://schemas.openxmlformats.org/drawingml/2006/table">
            <a:tbl>
              <a:tblPr rtl="1"/>
              <a:tblGrid>
                <a:gridCol w="4465637"/>
                <a:gridCol w="45354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0562" name="Group 2"/>
          <p:cNvGraphicFramePr>
            <a:graphicFrameLocks noGrp="1"/>
          </p:cNvGraphicFramePr>
          <p:nvPr/>
        </p:nvGraphicFramePr>
        <p:xfrm>
          <a:off x="107950" y="44450"/>
          <a:ext cx="9001125" cy="6766560"/>
        </p:xfrm>
        <a:graphic>
          <a:graphicData uri="http://schemas.openxmlformats.org/drawingml/2006/table">
            <a:tbl>
              <a:tblPr rtl="1"/>
              <a:tblGrid>
                <a:gridCol w="4537075"/>
                <a:gridCol w="44640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1586" name="Group 2"/>
          <p:cNvGraphicFramePr>
            <a:graphicFrameLocks noGrp="1"/>
          </p:cNvGraphicFramePr>
          <p:nvPr/>
        </p:nvGraphicFramePr>
        <p:xfrm>
          <a:off x="107950" y="188913"/>
          <a:ext cx="9072563" cy="5830888"/>
        </p:xfrm>
        <a:graphic>
          <a:graphicData uri="http://schemas.openxmlformats.org/drawingml/2006/table">
            <a:tbl>
              <a:tblPr rtl="1"/>
              <a:tblGrid>
                <a:gridCol w="4537075"/>
                <a:gridCol w="453548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2610" name="Group 2"/>
          <p:cNvGraphicFramePr>
            <a:graphicFrameLocks noGrp="1"/>
          </p:cNvGraphicFramePr>
          <p:nvPr/>
        </p:nvGraphicFramePr>
        <p:xfrm>
          <a:off x="107950" y="115888"/>
          <a:ext cx="8928100" cy="5840413"/>
        </p:xfrm>
        <a:graphic>
          <a:graphicData uri="http://schemas.openxmlformats.org/drawingml/2006/table">
            <a:tbl>
              <a:tblPr rtl="1"/>
              <a:tblGrid>
                <a:gridCol w="4895850"/>
                <a:gridCol w="4032250"/>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36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2936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2936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29363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5682" name="Group 2"/>
          <p:cNvGraphicFramePr>
            <a:graphicFrameLocks noGrp="1"/>
          </p:cNvGraphicFramePr>
          <p:nvPr/>
        </p:nvGraphicFramePr>
        <p:xfrm>
          <a:off x="34925" y="44450"/>
          <a:ext cx="9001125" cy="6305169"/>
        </p:xfrm>
        <a:graphic>
          <a:graphicData uri="http://schemas.openxmlformats.org/drawingml/2006/table">
            <a:tbl>
              <a:tblPr rtl="1"/>
              <a:tblGrid>
                <a:gridCol w="4679950"/>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11 : 17 ـ 27 )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Hébreux 11 : 17 - 27</a:t>
                      </a:r>
                      <a:r>
                        <a:rPr kumimoji="0" lang="en-US"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295693" name="Rectangle 13"/>
          <p:cNvSpPr>
            <a:spLocks noGrp="1" noChangeArrowheads="1"/>
          </p:cNvSpPr>
          <p:nvPr>
            <p:ph type="ctrTitle"/>
          </p:nvPr>
        </p:nvSpPr>
        <p:spPr/>
        <p:txBody>
          <a:bodyPr/>
          <a:lstStyle/>
          <a:p>
            <a:r>
              <a:rPr lang="en-US"/>
              <a:t>22p</a:t>
            </a:r>
          </a:p>
        </p:txBody>
      </p:sp>
    </p:spTree>
  </p:cSld>
  <p:clrMapOvr>
    <a:masterClrMapping/>
  </p:clrMapOvr>
  <p:timing>
    <p:tnLst>
      <p:par>
        <p:cTn id="1" dur="indefinite" restart="never" nodeType="tmRoot"/>
      </p:par>
    </p:tnLst>
  </p:timing>
</p:sld>
</file>

<file path=ppt/slides/slide1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6706" name="Group 2"/>
          <p:cNvGraphicFramePr>
            <a:graphicFrameLocks noGrp="1"/>
          </p:cNvGraphicFramePr>
          <p:nvPr/>
        </p:nvGraphicFramePr>
        <p:xfrm>
          <a:off x="34925" y="44450"/>
          <a:ext cx="9145588" cy="5834063"/>
        </p:xfrm>
        <a:graphic>
          <a:graphicData uri="http://schemas.openxmlformats.org/drawingml/2006/table">
            <a:tbl>
              <a:tblPr rtl="1"/>
              <a:tblGrid>
                <a:gridCol w="4321175"/>
                <a:gridCol w="48244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7730" name="Group 2"/>
          <p:cNvGraphicFramePr>
            <a:graphicFrameLocks noGrp="1"/>
          </p:cNvGraphicFramePr>
          <p:nvPr/>
        </p:nvGraphicFramePr>
        <p:xfrm>
          <a:off x="34925" y="44450"/>
          <a:ext cx="9145588" cy="633984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8754" name="Group 2"/>
          <p:cNvGraphicFramePr>
            <a:graphicFrameLocks noGrp="1"/>
          </p:cNvGraphicFramePr>
          <p:nvPr/>
        </p:nvGraphicFramePr>
        <p:xfrm>
          <a:off x="34925" y="44450"/>
          <a:ext cx="9145588" cy="5834063"/>
        </p:xfrm>
        <a:graphic>
          <a:graphicData uri="http://schemas.openxmlformats.org/drawingml/2006/table">
            <a:tbl>
              <a:tblPr rtl="1"/>
              <a:tblGrid>
                <a:gridCol w="4464050"/>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9778" name="Group 2"/>
          <p:cNvGraphicFramePr>
            <a:graphicFrameLocks noGrp="1"/>
          </p:cNvGraphicFramePr>
          <p:nvPr/>
        </p:nvGraphicFramePr>
        <p:xfrm>
          <a:off x="34925" y="44450"/>
          <a:ext cx="9074150" cy="6049963"/>
        </p:xfrm>
        <a:graphic>
          <a:graphicData uri="http://schemas.openxmlformats.org/drawingml/2006/table">
            <a:tbl>
              <a:tblPr rtl="1"/>
              <a:tblGrid>
                <a:gridCol w="4321175"/>
                <a:gridCol w="47529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0802" name="Group 2"/>
          <p:cNvGraphicFramePr>
            <a:graphicFrameLocks noGrp="1"/>
          </p:cNvGraphicFramePr>
          <p:nvPr/>
        </p:nvGraphicFramePr>
        <p:xfrm>
          <a:off x="34925" y="44450"/>
          <a:ext cx="9145588" cy="6014403"/>
        </p:xfrm>
        <a:graphic>
          <a:graphicData uri="http://schemas.openxmlformats.org/drawingml/2006/table">
            <a:tbl>
              <a:tblPr rtl="1"/>
              <a:tblGrid>
                <a:gridCol w="4968875"/>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8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28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3028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30285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4898" name="Group 2"/>
          <p:cNvGraphicFramePr>
            <a:graphicFrameLocks noGrp="1"/>
          </p:cNvGraphicFramePr>
          <p:nvPr/>
        </p:nvGraphicFramePr>
        <p:xfrm>
          <a:off x="34925" y="-26988"/>
          <a:ext cx="9217025" cy="6644640"/>
        </p:xfrm>
        <a:graphic>
          <a:graphicData uri="http://schemas.openxmlformats.org/drawingml/2006/table">
            <a:tbl>
              <a:tblPr rtl="1"/>
              <a:tblGrid>
                <a:gridCol w="5256212"/>
                <a:gridCol w="39608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1 : 19 ـ 2 : 1 ـ 8 )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t>
                      </a:r>
                      <a:r>
                        <a:rPr kumimoji="0" lang="fr-FR" sz="2800" b="0" i="0" u="none" strike="noStrike" cap="none" normalizeH="0" baseline="0" smtClean="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04909" name="Rectangle 13"/>
          <p:cNvSpPr>
            <a:spLocks noGrp="1" noChangeArrowheads="1"/>
          </p:cNvSpPr>
          <p:nvPr>
            <p:ph type="ctrTitle"/>
          </p:nvPr>
        </p:nvSpPr>
        <p:spPr/>
        <p:txBody>
          <a:bodyPr/>
          <a:lstStyle/>
          <a:p>
            <a:r>
              <a:rPr lang="en-US"/>
              <a:t>22c</a:t>
            </a:r>
          </a:p>
        </p:txBody>
      </p:sp>
    </p:spTree>
  </p:cSld>
  <p:clrMapOvr>
    <a:masterClrMapping/>
  </p:clrMapOvr>
  <p:timing>
    <p:tnLst>
      <p:par>
        <p:cTn id="1" dur="indefinite" restart="never" nodeType="tmRoot"/>
      </p:par>
    </p:tnLst>
  </p:timing>
</p:sld>
</file>

<file path=ppt/slides/slide1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5922" name="Group 2"/>
          <p:cNvGraphicFramePr>
            <a:graphicFrameLocks noGrp="1"/>
          </p:cNvGraphicFramePr>
          <p:nvPr/>
        </p:nvGraphicFramePr>
        <p:xfrm>
          <a:off x="34925" y="44450"/>
          <a:ext cx="9074150" cy="6014403"/>
        </p:xfrm>
        <a:graphic>
          <a:graphicData uri="http://schemas.openxmlformats.org/drawingml/2006/table">
            <a:tbl>
              <a:tblPr rtl="1"/>
              <a:tblGrid>
                <a:gridCol w="4968875"/>
                <a:gridCol w="41052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6946" name="Group 2"/>
          <p:cNvGraphicFramePr>
            <a:graphicFrameLocks noGrp="1"/>
          </p:cNvGraphicFramePr>
          <p:nvPr/>
        </p:nvGraphicFramePr>
        <p:xfrm>
          <a:off x="107950" y="44450"/>
          <a:ext cx="9072563" cy="6339840"/>
        </p:xfrm>
        <a:graphic>
          <a:graphicData uri="http://schemas.openxmlformats.org/drawingml/2006/table">
            <a:tbl>
              <a:tblPr rtl="1"/>
              <a:tblGrid>
                <a:gridCol w="4679950"/>
                <a:gridCol w="43926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7970" name="Group 2"/>
          <p:cNvGraphicFramePr>
            <a:graphicFrameLocks noGrp="1"/>
          </p:cNvGraphicFramePr>
          <p:nvPr/>
        </p:nvGraphicFramePr>
        <p:xfrm>
          <a:off x="107950" y="44450"/>
          <a:ext cx="9072563" cy="6339840"/>
        </p:xfrm>
        <a:graphic>
          <a:graphicData uri="http://schemas.openxmlformats.org/drawingml/2006/table">
            <a:tbl>
              <a:tblPr rtl="1"/>
              <a:tblGrid>
                <a:gridCol w="4608513"/>
                <a:gridCol w="4464050"/>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8994" name="Group 2"/>
          <p:cNvGraphicFramePr>
            <a:graphicFrameLocks noGrp="1"/>
          </p:cNvGraphicFramePr>
          <p:nvPr/>
        </p:nvGraphicFramePr>
        <p:xfrm>
          <a:off x="107950" y="115888"/>
          <a:ext cx="9001125" cy="6194426"/>
        </p:xfrm>
        <a:graphic>
          <a:graphicData uri="http://schemas.openxmlformats.org/drawingml/2006/table">
            <a:tbl>
              <a:tblPr rtl="1"/>
              <a:tblGrid>
                <a:gridCol w="4608512"/>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0018" name="Group 2"/>
          <p:cNvGraphicFramePr>
            <a:graphicFrameLocks noGrp="1"/>
          </p:cNvGraphicFramePr>
          <p:nvPr/>
        </p:nvGraphicFramePr>
        <p:xfrm>
          <a:off x="107950" y="44450"/>
          <a:ext cx="9072563" cy="5762626"/>
        </p:xfrm>
        <a:graphic>
          <a:graphicData uri="http://schemas.openxmlformats.org/drawingml/2006/table">
            <a:tbl>
              <a:tblPr rtl="1"/>
              <a:tblGrid>
                <a:gridCol w="4752975"/>
                <a:gridCol w="43195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042" name="Group 2"/>
          <p:cNvGraphicFramePr>
            <a:graphicFrameLocks noGrp="1"/>
          </p:cNvGraphicFramePr>
          <p:nvPr/>
        </p:nvGraphicFramePr>
        <p:xfrm>
          <a:off x="107950" y="44450"/>
          <a:ext cx="9072563" cy="6014403"/>
        </p:xfrm>
        <a:graphic>
          <a:graphicData uri="http://schemas.openxmlformats.org/drawingml/2006/table">
            <a:tbl>
              <a:tblPr rtl="1"/>
              <a:tblGrid>
                <a:gridCol w="4392613"/>
                <a:gridCol w="46799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2066" name="Group 2"/>
          <p:cNvGraphicFramePr>
            <a:graphicFrameLocks noGrp="1"/>
          </p:cNvGraphicFramePr>
          <p:nvPr/>
        </p:nvGraphicFramePr>
        <p:xfrm>
          <a:off x="107950" y="44450"/>
          <a:ext cx="9072563" cy="5901754"/>
        </p:xfrm>
        <a:graphic>
          <a:graphicData uri="http://schemas.openxmlformats.org/drawingml/2006/table">
            <a:tbl>
              <a:tblPr rtl="1"/>
              <a:tblGrid>
                <a:gridCol w="4824413"/>
                <a:gridCol w="42481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30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41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3141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31411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31411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6162" name="Group 2"/>
          <p:cNvGraphicFramePr>
            <a:graphicFrameLocks noGrp="1"/>
          </p:cNvGraphicFramePr>
          <p:nvPr/>
        </p:nvGraphicFramePr>
        <p:xfrm>
          <a:off x="34925" y="44450"/>
          <a:ext cx="9145588" cy="6121401"/>
        </p:xfrm>
        <a:graphic>
          <a:graphicData uri="http://schemas.openxmlformats.org/drawingml/2006/table">
            <a:tbl>
              <a:tblPr rtl="1"/>
              <a:tblGrid>
                <a:gridCol w="4464050"/>
                <a:gridCol w="46815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 </a:t>
                      </a:r>
                      <a:r>
                        <a:rPr kumimoji="0" lang="en-US" sz="2800" b="0" i="0" u="sng" strike="noStrike" cap="none" normalizeH="0" baseline="0" smtClean="0">
                          <a:ln>
                            <a:noFill/>
                          </a:ln>
                          <a:solidFill>
                            <a:srgbClr val="FF9900"/>
                          </a:solidFill>
                          <a:effectLst/>
                          <a:latin typeface="Arial" charset="0"/>
                          <a:cs typeface="Arial" charset="0"/>
                        </a:rPr>
                        <a:t>15:21-29</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15:21-29</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a:t>
                      </a:r>
                      <a:r>
                        <a:rPr kumimoji="0" lang="fr-FR" sz="2800" b="0" i="0" u="none" strike="noStrike" cap="none" normalizeH="0" baseline="0" smtClean="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16173" name="Rectangle 13"/>
          <p:cNvSpPr>
            <a:spLocks noGrp="1" noChangeArrowheads="1"/>
          </p:cNvSpPr>
          <p:nvPr>
            <p:ph type="ctrTitle"/>
          </p:nvPr>
        </p:nvSpPr>
        <p:spPr/>
        <p:txBody>
          <a:bodyPr/>
          <a:lstStyle/>
          <a:p>
            <a:r>
              <a:rPr lang="en-US"/>
              <a:t>22a</a:t>
            </a:r>
          </a:p>
        </p:txBody>
      </p:sp>
    </p:spTree>
  </p:cSld>
  <p:clrMapOvr>
    <a:masterClrMapping/>
  </p:clrMapOvr>
  <p:timing>
    <p:tnLst>
      <p:par>
        <p:cTn id="1" dur="indefinite" restart="never" nodeType="tmRoot"/>
      </p:par>
    </p:tnLst>
  </p:timing>
</p:sld>
</file>

<file path=ppt/slides/slide1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7186" name="Group 2"/>
          <p:cNvGraphicFramePr>
            <a:graphicFrameLocks noGrp="1"/>
          </p:cNvGraphicFramePr>
          <p:nvPr/>
        </p:nvGraphicFramePr>
        <p:xfrm>
          <a:off x="34925" y="44450"/>
          <a:ext cx="9145588" cy="6400800"/>
        </p:xfrm>
        <a:graphic>
          <a:graphicData uri="http://schemas.openxmlformats.org/drawingml/2006/table">
            <a:tbl>
              <a:tblPr rtl="1"/>
              <a:tblGrid>
                <a:gridCol w="4895850"/>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8210" name="Group 2"/>
          <p:cNvGraphicFramePr>
            <a:graphicFrameLocks noGrp="1"/>
          </p:cNvGraphicFramePr>
          <p:nvPr/>
        </p:nvGraphicFramePr>
        <p:xfrm>
          <a:off x="34925" y="44450"/>
          <a:ext cx="9145588" cy="5905501"/>
        </p:xfrm>
        <a:graphic>
          <a:graphicData uri="http://schemas.openxmlformats.org/drawingml/2006/table">
            <a:tbl>
              <a:tblPr rtl="1"/>
              <a:tblGrid>
                <a:gridCol w="4537075"/>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9234" name="Group 2"/>
          <p:cNvGraphicFramePr>
            <a:graphicFrameLocks noGrp="1"/>
          </p:cNvGraphicFramePr>
          <p:nvPr/>
        </p:nvGraphicFramePr>
        <p:xfrm>
          <a:off x="34925" y="44450"/>
          <a:ext cx="9145588" cy="6842760"/>
        </p:xfrm>
        <a:graphic>
          <a:graphicData uri="http://schemas.openxmlformats.org/drawingml/2006/table">
            <a:tbl>
              <a:tblPr rtl="1"/>
              <a:tblGrid>
                <a:gridCol w="4248150"/>
                <a:gridCol w="4897438"/>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0258" name="Group 2"/>
          <p:cNvGraphicFramePr>
            <a:graphicFrameLocks noGrp="1"/>
          </p:cNvGraphicFramePr>
          <p:nvPr/>
        </p:nvGraphicFramePr>
        <p:xfrm>
          <a:off x="34925" y="44450"/>
          <a:ext cx="9145588" cy="5618163"/>
        </p:xfrm>
        <a:graphic>
          <a:graphicData uri="http://schemas.openxmlformats.org/drawingml/2006/table">
            <a:tbl>
              <a:tblPr rtl="1"/>
              <a:tblGrid>
                <a:gridCol w="4752975"/>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1282" name="Group 2"/>
          <p:cNvGraphicFramePr>
            <a:graphicFrameLocks noGrp="1"/>
          </p:cNvGraphicFramePr>
          <p:nvPr/>
        </p:nvGraphicFramePr>
        <p:xfrm>
          <a:off x="34925" y="44450"/>
          <a:ext cx="9145588" cy="676656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23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33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43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5378" name="Group 2"/>
          <p:cNvGraphicFramePr>
            <a:graphicFrameLocks noGrp="1"/>
          </p:cNvGraphicFramePr>
          <p:nvPr/>
        </p:nvGraphicFramePr>
        <p:xfrm>
          <a:off x="34925" y="44450"/>
          <a:ext cx="9145588" cy="6449568"/>
        </p:xfrm>
        <a:graphic>
          <a:graphicData uri="http://schemas.openxmlformats.org/drawingml/2006/table">
            <a:tbl>
              <a:tblPr rtl="1"/>
              <a:tblGrid>
                <a:gridCol w="4464050"/>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a:t>
                      </a:r>
                      <a:r>
                        <a:rPr kumimoji="0" lang="en-US" sz="3600" b="0" i="0" u="sng" strike="noStrike" cap="none" normalizeH="0" baseline="0" smtClean="0">
                          <a:ln>
                            <a:noFill/>
                          </a:ln>
                          <a:solidFill>
                            <a:srgbClr val="FF9933"/>
                          </a:solidFill>
                          <a:effectLst/>
                          <a:latin typeface="Arial" charset="0"/>
                          <a:cs typeface="Arial" charset="0"/>
                        </a:rPr>
                        <a:t>99 : 6 - 7</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 </a:t>
                      </a:r>
                      <a:r>
                        <a:rPr kumimoji="0" lang="en-US" sz="3600" b="0" i="0" u="sng" strike="noStrike" cap="none" normalizeH="0" baseline="0" smtClean="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25389" name="Rectangle 13"/>
          <p:cNvSpPr>
            <a:spLocks noGrp="1" noChangeArrowheads="1"/>
          </p:cNvSpPr>
          <p:nvPr>
            <p:ph type="ctrTitle"/>
          </p:nvPr>
        </p:nvSpPr>
        <p:spPr/>
        <p:txBody>
          <a:bodyPr/>
          <a:lstStyle/>
          <a:p>
            <a:r>
              <a:rPr lang="en-US"/>
              <a:t>22pg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6402" name="Group 2"/>
          <p:cNvGraphicFramePr>
            <a:graphicFrameLocks noGrp="1"/>
          </p:cNvGraphicFramePr>
          <p:nvPr/>
        </p:nvGraphicFramePr>
        <p:xfrm>
          <a:off x="34925" y="44450"/>
          <a:ext cx="9145588" cy="6961696"/>
        </p:xfrm>
        <a:graphic>
          <a:graphicData uri="http://schemas.openxmlformats.org/drawingml/2006/table">
            <a:tbl>
              <a:tblPr rtl="1"/>
              <a:tblGrid>
                <a:gridCol w="4752975"/>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متى </a:t>
                      </a:r>
                      <a:r>
                        <a:rPr kumimoji="0" lang="fr-FR" sz="4000" b="0" i="0" u="sng" strike="noStrike" cap="none" normalizeH="0" baseline="0" smtClean="0">
                          <a:ln>
                            <a:noFill/>
                          </a:ln>
                          <a:solidFill>
                            <a:srgbClr val="FF9933"/>
                          </a:solidFill>
                          <a:effectLst/>
                          <a:latin typeface="Arial" charset="0"/>
                          <a:cs typeface="Arial" charset="0"/>
                        </a:rPr>
                        <a:t>23 : 14 - 36</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Malheureux êtes-vous, scribes et Pharisiens hypocrites, vous qui fermez devant les hommes l'entrée du Royaume des cieux! Vous-mêmes n'y entrez pas, et vous ne laissez pas entrer ceux qui le voudraient!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26413" name="Rectangle 13"/>
          <p:cNvSpPr>
            <a:spLocks noGrp="1" noChangeArrowheads="1"/>
          </p:cNvSpPr>
          <p:nvPr>
            <p:ph type="ctrTitle"/>
          </p:nvPr>
        </p:nvSpPr>
        <p:spPr/>
        <p:txBody>
          <a:bodyPr/>
          <a:lstStyle/>
          <a:p>
            <a:r>
              <a:rPr lang="en-US"/>
              <a:t>22g</a:t>
            </a:r>
          </a:p>
        </p:txBody>
      </p:sp>
    </p:spTree>
  </p:cSld>
  <p:clrMapOvr>
    <a:masterClrMapping/>
  </p:clrMapOvr>
  <p:timing>
    <p:tnLst>
      <p:par>
        <p:cTn id="1" dur="indefinite" restart="never" nodeType="tmRoot"/>
      </p:par>
    </p:tnLst>
  </p:timing>
</p:sld>
</file>

<file path=ppt/slides/slide1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7426" name="Group 2"/>
          <p:cNvGraphicFramePr>
            <a:graphicFrameLocks noGrp="1"/>
          </p:cNvGraphicFramePr>
          <p:nvPr/>
        </p:nvGraphicFramePr>
        <p:xfrm>
          <a:off x="34925" y="115888"/>
          <a:ext cx="9074150" cy="6049963"/>
        </p:xfrm>
        <a:graphic>
          <a:graphicData uri="http://schemas.openxmlformats.org/drawingml/2006/table">
            <a:tbl>
              <a:tblPr rtl="1"/>
              <a:tblGrid>
                <a:gridCol w="5041900"/>
                <a:gridCol w="40322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الارامل.</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8450" name="Group 2"/>
          <p:cNvGraphicFramePr>
            <a:graphicFrameLocks noGrp="1"/>
          </p:cNvGraphicFramePr>
          <p:nvPr/>
        </p:nvGraphicFramePr>
        <p:xfrm>
          <a:off x="34925" y="-26988"/>
          <a:ext cx="9145588" cy="5761038"/>
        </p:xfrm>
        <a:graphic>
          <a:graphicData uri="http://schemas.openxmlformats.org/drawingml/2006/table">
            <a:tbl>
              <a:tblPr rtl="1"/>
              <a:tblGrid>
                <a:gridCol w="4968875"/>
                <a:gridCol w="4176713"/>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9474" name="Group 2"/>
          <p:cNvGraphicFramePr>
            <a:graphicFrameLocks noGrp="1"/>
          </p:cNvGraphicFramePr>
          <p:nvPr/>
        </p:nvGraphicFramePr>
        <p:xfrm>
          <a:off x="34925" y="44450"/>
          <a:ext cx="9145588" cy="6339840"/>
        </p:xfrm>
        <a:graphic>
          <a:graphicData uri="http://schemas.openxmlformats.org/drawingml/2006/table">
            <a:tbl>
              <a:tblPr rtl="1"/>
              <a:tblGrid>
                <a:gridCol w="4679950"/>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0498" name="Group 2"/>
          <p:cNvGraphicFramePr>
            <a:graphicFrameLocks noGrp="1"/>
          </p:cNvGraphicFramePr>
          <p:nvPr/>
        </p:nvGraphicFramePr>
        <p:xfrm>
          <a:off x="34925" y="44450"/>
          <a:ext cx="9145588" cy="6851904"/>
        </p:xfrm>
        <a:graphic>
          <a:graphicData uri="http://schemas.openxmlformats.org/drawingml/2006/table">
            <a:tbl>
              <a:tblPr rtl="1"/>
              <a:tblGrid>
                <a:gridCol w="4752975"/>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1522" name="Group 2"/>
          <p:cNvGraphicFramePr>
            <a:graphicFrameLocks noGrp="1"/>
          </p:cNvGraphicFramePr>
          <p:nvPr/>
        </p:nvGraphicFramePr>
        <p:xfrm>
          <a:off x="34925" y="44450"/>
          <a:ext cx="9145588" cy="5978526"/>
        </p:xfrm>
        <a:graphic>
          <a:graphicData uri="http://schemas.openxmlformats.org/drawingml/2006/table">
            <a:tbl>
              <a:tblPr rtl="1"/>
              <a:tblGrid>
                <a:gridCol w="4392613"/>
                <a:gridCol w="47529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2546" name="Group 2"/>
          <p:cNvGraphicFramePr>
            <a:graphicFrameLocks noGrp="1"/>
          </p:cNvGraphicFramePr>
          <p:nvPr/>
        </p:nvGraphicFramePr>
        <p:xfrm>
          <a:off x="34925" y="44450"/>
          <a:ext cx="9145588" cy="6369685"/>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3570" name="Group 2"/>
          <p:cNvGraphicFramePr>
            <a:graphicFrameLocks noGrp="1"/>
          </p:cNvGraphicFramePr>
          <p:nvPr/>
        </p:nvGraphicFramePr>
        <p:xfrm>
          <a:off x="34925" y="44450"/>
          <a:ext cx="9145588" cy="6087428"/>
        </p:xfrm>
        <a:graphic>
          <a:graphicData uri="http://schemas.openxmlformats.org/drawingml/2006/table">
            <a:tbl>
              <a:tblPr rtl="1"/>
              <a:tblGrid>
                <a:gridCol w="4895850"/>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4594" name="Group 2"/>
          <p:cNvGraphicFramePr>
            <a:graphicFrameLocks noGrp="1"/>
          </p:cNvGraphicFramePr>
          <p:nvPr/>
        </p:nvGraphicFramePr>
        <p:xfrm>
          <a:off x="34925" y="44450"/>
          <a:ext cx="9145588" cy="6931152"/>
        </p:xfrm>
        <a:graphic>
          <a:graphicData uri="http://schemas.openxmlformats.org/drawingml/2006/table">
            <a:tbl>
              <a:tblPr rtl="1"/>
              <a:tblGrid>
                <a:gridCol w="4824413"/>
                <a:gridCol w="4321175"/>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5618" name="Group 2"/>
          <p:cNvGraphicFramePr>
            <a:graphicFrameLocks noGrp="1"/>
          </p:cNvGraphicFramePr>
          <p:nvPr/>
        </p:nvGraphicFramePr>
        <p:xfrm>
          <a:off x="34925" y="-26988"/>
          <a:ext cx="9145588" cy="6696076"/>
        </p:xfrm>
        <a:graphic>
          <a:graphicData uri="http://schemas.openxmlformats.org/drawingml/2006/table">
            <a:tbl>
              <a:tblPr rtl="1"/>
              <a:tblGrid>
                <a:gridCol w="4608513"/>
                <a:gridCol w="45370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6642" name="Group 2"/>
          <p:cNvGraphicFramePr>
            <a:graphicFrameLocks noGrp="1"/>
          </p:cNvGraphicFramePr>
          <p:nvPr/>
        </p:nvGraphicFramePr>
        <p:xfrm>
          <a:off x="34925" y="-26988"/>
          <a:ext cx="9145588" cy="6766560"/>
        </p:xfrm>
        <a:graphic>
          <a:graphicData uri="http://schemas.openxmlformats.org/drawingml/2006/table">
            <a:tbl>
              <a:tblPr rtl="1"/>
              <a:tblGrid>
                <a:gridCol w="4608513"/>
                <a:gridCol w="4537075"/>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7666" name="Group 2"/>
          <p:cNvGraphicFramePr>
            <a:graphicFrameLocks noGrp="1"/>
          </p:cNvGraphicFramePr>
          <p:nvPr/>
        </p:nvGraphicFramePr>
        <p:xfrm>
          <a:off x="34925" y="-26988"/>
          <a:ext cx="9145588" cy="7031101"/>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327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8690" name="Group 2"/>
          <p:cNvGraphicFramePr>
            <a:graphicFrameLocks noGrp="1"/>
          </p:cNvGraphicFramePr>
          <p:nvPr/>
        </p:nvGraphicFramePr>
        <p:xfrm>
          <a:off x="34925" y="44450"/>
          <a:ext cx="9145588" cy="6778752"/>
        </p:xfrm>
        <a:graphic>
          <a:graphicData uri="http://schemas.openxmlformats.org/drawingml/2006/table">
            <a:tbl>
              <a:tblPr rtl="1"/>
              <a:tblGrid>
                <a:gridCol w="4679950"/>
                <a:gridCol w="4465638"/>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smtClean="0">
                          <a:ln>
                            <a:noFill/>
                          </a:ln>
                          <a:solidFill>
                            <a:schemeClr val="bg1"/>
                          </a:solidFill>
                          <a:effectLst/>
                          <a:latin typeface="Arial" charset="0"/>
                          <a:cs typeface="Arial" charset="0"/>
                        </a:rPr>
                        <a:t> </a:t>
                      </a: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US" sz="23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461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5658" name="Group 26"/>
          <p:cNvGraphicFramePr>
            <a:graphicFrameLocks noGrp="1"/>
          </p:cNvGraphicFramePr>
          <p:nvPr/>
        </p:nvGraphicFramePr>
        <p:xfrm>
          <a:off x="381000" y="457200"/>
          <a:ext cx="8137525" cy="5992368"/>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smtClean="0">
                          <a:ln>
                            <a:noFill/>
                          </a:ln>
                          <a:solidFill>
                            <a:srgbClr val="FF9900"/>
                          </a:solidFill>
                          <a:effectLst/>
                          <a:latin typeface="Arial" charset="0"/>
                          <a:cs typeface="Arial" charset="0"/>
                        </a:rPr>
                        <a:t>Twenty Third day of The Month of Misra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rgbClr val="FF9900"/>
                          </a:solidFill>
                          <a:effectLst/>
                          <a:latin typeface="Arial" charset="0"/>
                          <a:cs typeface="Arial" charset="0"/>
                        </a:rPr>
                        <a:t>(Twenty Third day of The Month of Baramudah)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الثالث والعشرون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مسرى</a:t>
                      </a:r>
                      <a:endParaRPr kumimoji="0" lang="en-US"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smtClean="0">
                          <a:ln>
                            <a:noFill/>
                          </a:ln>
                          <a:solidFill>
                            <a:srgbClr val="FF9900"/>
                          </a:solidFill>
                          <a:effectLst/>
                          <a:latin typeface="Arial" charset="0"/>
                          <a:cs typeface="Arial" charset="0"/>
                        </a:rPr>
                        <a:t>)</a:t>
                      </a:r>
                      <a:r>
                        <a:rPr kumimoji="0" lang="ar-EG" sz="3200" b="1" i="0" u="none" strike="noStrike" cap="none" normalizeH="0" baseline="0" smtClean="0">
                          <a:ln>
                            <a:noFill/>
                          </a:ln>
                          <a:solidFill>
                            <a:srgbClr val="FF9900"/>
                          </a:solidFill>
                          <a:effectLst/>
                          <a:latin typeface="Arial" charset="0"/>
                          <a:cs typeface="Arial" charset="0"/>
                        </a:rPr>
                        <a:t>اليوم الثالث والعشرون </a:t>
                      </a:r>
                      <a:r>
                        <a:rPr kumimoji="0" lang="ar-KW" sz="3200" b="1" i="0" u="none" strike="noStrike" cap="none" normalizeH="0" baseline="0" smtClean="0">
                          <a:ln>
                            <a:noFill/>
                          </a:ln>
                          <a:solidFill>
                            <a:srgbClr val="FF9900"/>
                          </a:solidFill>
                          <a:effectLst/>
                          <a:latin typeface="Arial" charset="0"/>
                          <a:cs typeface="Arial" charset="0"/>
                        </a:rPr>
                        <a:t>من</a:t>
                      </a:r>
                      <a:r>
                        <a:rPr kumimoji="0" lang="ar-EG" sz="3200" b="1" i="0" u="none" strike="noStrike" cap="none" normalizeH="0" baseline="0" smtClean="0">
                          <a:ln>
                            <a:noFill/>
                          </a:ln>
                          <a:solidFill>
                            <a:srgbClr val="FF9900"/>
                          </a:solidFill>
                          <a:effectLst/>
                          <a:latin typeface="Arial" charset="0"/>
                          <a:cs typeface="Arial" charset="0"/>
                        </a:rPr>
                        <a:t> </a:t>
                      </a:r>
                      <a:r>
                        <a:rPr kumimoji="0" lang="ar-KW" sz="3200" b="1" i="0" u="none" strike="noStrike" cap="none" normalizeH="0" baseline="0" smtClean="0">
                          <a:ln>
                            <a:noFill/>
                          </a:ln>
                          <a:solidFill>
                            <a:srgbClr val="FF9900"/>
                          </a:solidFill>
                          <a:effectLst/>
                          <a:latin typeface="Arial" charset="0"/>
                          <a:cs typeface="Arial" charset="0"/>
                        </a:rPr>
                        <a:t>شهر </a:t>
                      </a:r>
                      <a:r>
                        <a:rPr kumimoji="0" lang="ar-EG" sz="3200" b="1" i="0" u="none" strike="noStrike" cap="none" normalizeH="0" baseline="0" smtClean="0">
                          <a:ln>
                            <a:noFill/>
                          </a:ln>
                          <a:solidFill>
                            <a:srgbClr val="FF9900"/>
                          </a:solidFill>
                          <a:effectLst/>
                          <a:latin typeface="Arial" charset="0"/>
                          <a:cs typeface="Arial" charset="0"/>
                        </a:rPr>
                        <a:t>برمودة</a:t>
                      </a:r>
                      <a:r>
                        <a:rPr kumimoji="0" lang="ar-KW" sz="3200" b="1" i="0" u="none" strike="noStrike" cap="none" normalizeH="0" baseline="0" smtClean="0">
                          <a:ln>
                            <a:noFill/>
                          </a:ln>
                          <a:solidFill>
                            <a:srgbClr val="FF9900"/>
                          </a:solidFill>
                          <a:effectLst/>
                          <a:latin typeface="Arial" charset="0"/>
                          <a:cs typeface="Arial" charset="0"/>
                        </a:rPr>
                        <a:t> </a:t>
                      </a:r>
                      <a:r>
                        <a:rPr kumimoji="0" lang="en-US" sz="3200" b="1" i="0" u="none" strike="noStrike" cap="none" normalizeH="0" baseline="0" smtClean="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troisième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rgbClr val="FF9900"/>
                          </a:solidFill>
                          <a:effectLst/>
                          <a:latin typeface="Arial" charset="0"/>
                          <a:cs typeface="Arial" charset="0"/>
                        </a:rPr>
                        <a:t>(</a:t>
                      </a:r>
                      <a:r>
                        <a:rPr kumimoji="0" lang="fr-CA" sz="3200" b="0" i="0" u="none" strike="noStrike" cap="none" normalizeH="0" baseline="0" smtClean="0">
                          <a:ln>
                            <a:noFill/>
                          </a:ln>
                          <a:solidFill>
                            <a:srgbClr val="FF9900"/>
                          </a:solidFill>
                          <a:effectLst/>
                          <a:latin typeface="Arial" charset="0"/>
                          <a:cs typeface="Arial" charset="0"/>
                        </a:rPr>
                        <a:t>Vingt troisième jour du mois de </a:t>
                      </a:r>
                      <a:r>
                        <a:rPr kumimoji="0" lang="en-US" sz="3200" b="0" i="0" u="none" strike="noStrike" cap="none" normalizeH="0" baseline="0" smtClean="0">
                          <a:ln>
                            <a:noFill/>
                          </a:ln>
                          <a:solidFill>
                            <a:srgbClr val="FF9900"/>
                          </a:solidFill>
                          <a:effectLst/>
                          <a:latin typeface="Arial" charset="0"/>
                          <a:cs typeface="Arial" charset="0"/>
                        </a:rPr>
                        <a:t>Baramudah)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66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52665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0738" name="Group 2"/>
          <p:cNvGraphicFramePr>
            <a:graphicFrameLocks noGrp="1"/>
          </p:cNvGraphicFramePr>
          <p:nvPr/>
        </p:nvGraphicFramePr>
        <p:xfrm>
          <a:off x="69850" y="0"/>
          <a:ext cx="9074150" cy="6880608"/>
        </p:xfrm>
        <a:graphic>
          <a:graphicData uri="http://schemas.openxmlformats.org/drawingml/2006/table">
            <a:tbl>
              <a:tblPr rtl="1"/>
              <a:tblGrid>
                <a:gridCol w="4716462"/>
                <a:gridCol w="43576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ar-SA"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عشية </a:t>
                      </a:r>
                      <a:r>
                        <a:rPr kumimoji="0" lang="ar-SA" sz="3600" b="0" i="0" u="sng" strike="noStrike" cap="none" normalizeH="0" baseline="0" smtClean="0">
                          <a:ln>
                            <a:noFill/>
                          </a:ln>
                          <a:solidFill>
                            <a:srgbClr val="FF9933"/>
                          </a:solidFill>
                          <a:effectLst/>
                          <a:latin typeface="Arial" charset="0"/>
                          <a:cs typeface="Arial" charset="0"/>
                        </a:rPr>
                        <a:t>(</a:t>
                      </a:r>
                      <a:r>
                        <a:rPr kumimoji="0" lang="en-US" sz="3600" b="0" i="0" u="sng" strike="noStrike" cap="none" normalizeH="0" baseline="0" smtClean="0">
                          <a:ln>
                            <a:noFill/>
                          </a:ln>
                          <a:solidFill>
                            <a:srgbClr val="FF9933"/>
                          </a:solidFill>
                          <a:effectLst/>
                          <a:latin typeface="Arial" charset="0"/>
                          <a:cs typeface="Arial" charset="0"/>
                        </a:rPr>
                        <a:t>34:17-18</a:t>
                      </a:r>
                      <a:r>
                        <a:rPr kumimoji="0" lang="ar-EG" sz="3600" b="0" i="0" u="sng" strike="noStrike" cap="none" normalizeH="0" baseline="0" smtClean="0">
                          <a:ln>
                            <a:noFill/>
                          </a:ln>
                          <a:solidFill>
                            <a:srgbClr val="FF9933"/>
                          </a:solidFill>
                          <a:effectLst/>
                          <a:latin typeface="Arial" charset="0"/>
                          <a:cs typeface="Arial" charset="0"/>
                        </a:rPr>
                        <a:t>)</a:t>
                      </a:r>
                      <a:endParaRPr kumimoji="0" lang="ar-S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الصدِّيقون صَرخُوا والرَّبُّ استجاب لهُم. ومِن جَميع شدائدهِم نجَّاهُم. قريبٌ هو الربُّ مِن المُنسحقي القلب. والمُتواضعين بالرُّوح يُخلِّصهم</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34:17-18</a:t>
                      </a:r>
                      <a:endParaRPr kumimoji="0" lang="fr-CA" sz="2800" b="0" i="0" u="sng"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Quand les justes crient, l’Éternel entend, Et il les arrache à toutes leurs détresses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L’Éternel est près de ceux qui ont le coeur brisé, Et il sauve ceux qui ont l’esprit dans l’abattement.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The righteous cry out, and the Lord hears, And delivers them out of all their troubles.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The Lord is near to those who have a broken heart, And saves such as have a contrite spirit.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340749" name="Rectangle 13"/>
          <p:cNvSpPr>
            <a:spLocks noGrp="1" noChangeArrowheads="1"/>
          </p:cNvSpPr>
          <p:nvPr>
            <p:ph type="ctrTitle"/>
          </p:nvPr>
        </p:nvSpPr>
        <p:spPr/>
        <p:txBody>
          <a:bodyPr/>
          <a:lstStyle/>
          <a:p>
            <a:r>
              <a:rPr lang="en-US"/>
              <a:t>23pv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1762" name="Group 2"/>
          <p:cNvGraphicFramePr>
            <a:graphicFrameLocks noGrp="1"/>
          </p:cNvGraphicFramePr>
          <p:nvPr/>
        </p:nvGraphicFramePr>
        <p:xfrm>
          <a:off x="69850" y="44450"/>
          <a:ext cx="9074150" cy="6633720"/>
        </p:xfrm>
        <a:graphic>
          <a:graphicData uri="http://schemas.openxmlformats.org/drawingml/2006/table">
            <a:tbl>
              <a:tblPr rtl="1"/>
              <a:tblGrid>
                <a:gridCol w="4932362"/>
                <a:gridCol w="4141788"/>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( 10 : 16 – 22 )</a:t>
                      </a:r>
                      <a:endParaRPr kumimoji="0" lang="ar-SA"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أنا أُرسِلكُم كَغنم في وسط ذئابٍ، فكونوا حُكماء كالحيَّات وبُسطاء كالحمام. واحذروا مِن النَّاس، لأنَّهُم سيُسلمونكُم إلى مجالس،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smtClean="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Voici : je vous envoie comme des brebis au milieu des loups. Soyez donc prudents comme les serpents, et simples comme les colombes. 17 Gardez–vous des hommes, car ils vous livreront aux tribunaux et ils vous flagelleront dans leurs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smtClean="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341773" name="Rectangle 13"/>
          <p:cNvSpPr>
            <a:spLocks noGrp="1" noChangeArrowheads="1"/>
          </p:cNvSpPr>
          <p:nvPr>
            <p:ph type="ctrTitle"/>
          </p:nvPr>
        </p:nvSpPr>
        <p:spPr/>
        <p:txBody>
          <a:bodyPr/>
          <a:lstStyle/>
          <a:p>
            <a:r>
              <a:rPr lang="en-US"/>
              <a:t>23v</a:t>
            </a:r>
          </a:p>
        </p:txBody>
      </p:sp>
    </p:spTree>
  </p:cSld>
  <p:clrMapOvr>
    <a:masterClrMapping/>
  </p:clrMapOvr>
  <p:timing>
    <p:tnLst>
      <p:par>
        <p:cTn id="1" dur="indefinite" restart="never" nodeType="tmRoot"/>
      </p:par>
    </p:tnLst>
  </p:timing>
</p:sld>
</file>

<file path=ppt/slides/slide1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2786" name="Group 2"/>
          <p:cNvGraphicFramePr>
            <a:graphicFrameLocks noGrp="1"/>
          </p:cNvGraphicFramePr>
          <p:nvPr/>
        </p:nvGraphicFramePr>
        <p:xfrm>
          <a:off x="69850" y="44450"/>
          <a:ext cx="9074150" cy="6766560"/>
        </p:xfrm>
        <a:graphic>
          <a:graphicData uri="http://schemas.openxmlformats.org/drawingml/2006/table">
            <a:tbl>
              <a:tblPr rtl="1"/>
              <a:tblGrid>
                <a:gridCol w="5105400"/>
                <a:gridCol w="3968750"/>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وفى مجامعهم يجلدونكُم. وتُقدَّموا أمام مُلوكٍ وولاةٍ مِن أجلي شهادةً لهُم وللأمم. فمتى أسلموكُم فلا تهتمُّوا كيفَ أو بما تتكلَّمون، لأنَّكم تُعطَون في تلك السَّاعة ما تتكلَّمون به،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3810" name="Group 2"/>
          <p:cNvGraphicFramePr>
            <a:graphicFrameLocks noGrp="1"/>
          </p:cNvGraphicFramePr>
          <p:nvPr/>
        </p:nvGraphicFramePr>
        <p:xfrm>
          <a:off x="34925" y="44450"/>
          <a:ext cx="9145588" cy="5806378"/>
        </p:xfrm>
        <a:graphic>
          <a:graphicData uri="http://schemas.openxmlformats.org/drawingml/2006/table">
            <a:tbl>
              <a:tblPr rtl="1"/>
              <a:tblGrid>
                <a:gridCol w="4537075"/>
                <a:gridCol w="46085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لستُم أنتُم المُتكلِّمين بل روح أبيكُم الذي يتكلَّم فيكُم. وسيُسلم الأخ أخاه إلى المَوت، ويُسلِّم الأب ولده، ويقـوم الأولاد على آبائهم ويقتُلونهُم،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20 car ce n</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est pas vous qui parlerez, c</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est l</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Esprit de votre P</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re qui parlera en vous. 21 Le fr</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re livrera son fr</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re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la mort, et le p</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re son enfant, les enfants se soul</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veront contre leurs parents et les feront mourir.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4834" name="Group 2"/>
          <p:cNvGraphicFramePr>
            <a:graphicFrameLocks noGrp="1"/>
          </p:cNvGraphicFramePr>
          <p:nvPr/>
        </p:nvGraphicFramePr>
        <p:xfrm>
          <a:off x="107950" y="115888"/>
          <a:ext cx="9001125" cy="5907088"/>
        </p:xfrm>
        <a:graphic>
          <a:graphicData uri="http://schemas.openxmlformats.org/drawingml/2006/table">
            <a:tbl>
              <a:tblPr rtl="1"/>
              <a:tblGrid>
                <a:gridCol w="4537075"/>
                <a:gridCol w="4464050"/>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وتكونون مُبغضِينَ من الجميع من أجل اسمي. والذي يَصبرُ إلى المُنتَهى فهذا يَخلُصُ.</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Vous serez haïs de tous à cause de mon nom ;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And you will be hated by all for My name's sake. But he who endures to the end will be saved.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58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34585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6882" name="Group 2"/>
          <p:cNvGraphicFramePr>
            <a:graphicFrameLocks noGrp="1"/>
          </p:cNvGraphicFramePr>
          <p:nvPr/>
        </p:nvGraphicFramePr>
        <p:xfrm>
          <a:off x="69850" y="0"/>
          <a:ext cx="9074150" cy="6098986"/>
        </p:xfrm>
        <a:graphic>
          <a:graphicData uri="http://schemas.openxmlformats.org/drawingml/2006/table">
            <a:tbl>
              <a:tblPr rtl="1"/>
              <a:tblGrid>
                <a:gridCol w="4427537"/>
                <a:gridCol w="4646613"/>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a:t>
                      </a:r>
                      <a:r>
                        <a:rPr kumimoji="0" lang="ar-SA" sz="3600" b="0" i="0" u="sng" strike="noStrike" cap="none" normalizeH="0" baseline="0" smtClean="0">
                          <a:ln>
                            <a:noFill/>
                          </a:ln>
                          <a:solidFill>
                            <a:srgbClr val="FF9933"/>
                          </a:solidFill>
                          <a:effectLst/>
                          <a:latin typeface="Arial" charset="0"/>
                          <a:cs typeface="Arial" charset="0"/>
                        </a:rPr>
                        <a:t>(</a:t>
                      </a:r>
                      <a:r>
                        <a:rPr kumimoji="0" lang="en-US" sz="3200" b="0" i="0" u="sng" strike="noStrike" cap="none" normalizeH="0" baseline="0" smtClean="0">
                          <a:ln>
                            <a:noFill/>
                          </a:ln>
                          <a:solidFill>
                            <a:srgbClr val="FF9933"/>
                          </a:solidFill>
                          <a:effectLst/>
                          <a:latin typeface="Arial" charset="0"/>
                          <a:cs typeface="Times New Roman" pitchFamily="18" charset="0"/>
                        </a:rPr>
                        <a:t>34:19-20</a:t>
                      </a:r>
                      <a:r>
                        <a:rPr kumimoji="0" lang="ar-SA" sz="3600" b="0" i="0" u="sng" strike="noStrike" cap="none" normalizeH="0" baseline="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		هللويا.</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33"/>
                          </a:solidFill>
                          <a:effectLst/>
                          <a:latin typeface="Arial" charset="0"/>
                          <a:cs typeface="Times New Roman" pitchFamily="18" charset="0"/>
                        </a:rPr>
                        <a:t>Psaumes </a:t>
                      </a:r>
                      <a:r>
                        <a:rPr kumimoji="0" lang="en-US" sz="3200" b="0" i="0" u="sng" strike="noStrike" cap="none" normalizeH="0" baseline="0" smtClean="0">
                          <a:ln>
                            <a:noFill/>
                          </a:ln>
                          <a:solidFill>
                            <a:srgbClr val="FF9933"/>
                          </a:solidFill>
                          <a:effectLst/>
                          <a:latin typeface="Arial" charset="0"/>
                          <a:cs typeface="Times New Roman" pitchFamily="18" charset="0"/>
                        </a:rPr>
                        <a:t>34:19-20</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346893" name="Rectangle 13"/>
          <p:cNvSpPr>
            <a:spLocks noGrp="1" noChangeArrowheads="1"/>
          </p:cNvSpPr>
          <p:nvPr>
            <p:ph type="ctrTitle"/>
          </p:nvPr>
        </p:nvSpPr>
        <p:spPr/>
        <p:txBody>
          <a:bodyPr/>
          <a:lstStyle/>
          <a:p>
            <a:r>
              <a:rPr lang="en-US"/>
              <a:t>23pm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7906" name="Group 2"/>
          <p:cNvGraphicFramePr>
            <a:graphicFrameLocks noGrp="1"/>
          </p:cNvGraphicFramePr>
          <p:nvPr/>
        </p:nvGraphicFramePr>
        <p:xfrm>
          <a:off x="69850" y="0"/>
          <a:ext cx="9074150" cy="6165851"/>
        </p:xfrm>
        <a:graphic>
          <a:graphicData uri="http://schemas.openxmlformats.org/drawingml/2006/table">
            <a:tbl>
              <a:tblPr rtl="1"/>
              <a:tblGrid>
                <a:gridCol w="4572000"/>
                <a:gridCol w="45021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مرقس (</a:t>
                      </a:r>
                      <a:r>
                        <a:rPr kumimoji="0" lang="en-US" sz="3600" b="0" i="0" u="sng" strike="noStrike" cap="none" normalizeH="0" baseline="0" smtClean="0">
                          <a:ln>
                            <a:noFill/>
                          </a:ln>
                          <a:solidFill>
                            <a:srgbClr val="FF9900"/>
                          </a:solidFill>
                          <a:effectLst/>
                          <a:latin typeface="Arial" charset="0"/>
                          <a:cs typeface="Arial" charset="0"/>
                        </a:rPr>
                        <a:t>8:34-9:1</a:t>
                      </a:r>
                      <a:r>
                        <a:rPr kumimoji="0" lang="ar-EG" sz="3600" b="0" i="0" u="sng" strike="noStrike" cap="none" normalizeH="0" baseline="0" smtClean="0">
                          <a:ln>
                            <a:noFill/>
                          </a:ln>
                          <a:solidFill>
                            <a:srgbClr val="FF9900"/>
                          </a:solidFill>
                          <a:effectLst/>
                          <a:latin typeface="Arial" charset="0"/>
                          <a:cs typeface="Arial" charset="0"/>
                        </a:rPr>
                        <a:t>)</a:t>
                      </a:r>
                      <a:endParaRPr kumimoji="0" lang="ar-SA"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ودَعا الجمع وتلاميذه وقال لهم: " مَن أراد أن يأتي ورائي فَليُنكر نَفسهُ ويحمل صَليبهُ ويتبعني.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Marc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Puis il appela la foule avec ses disciples et leur dit : Si quelqu’un veut venir après moi, qu’il renonce à lui–même, qu’il se charge de sa croix et qu’il me suive.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47917" name="Rectangle 13"/>
          <p:cNvSpPr>
            <a:spLocks noGrp="1" noChangeArrowheads="1"/>
          </p:cNvSpPr>
          <p:nvPr>
            <p:ph type="ctrTitle"/>
          </p:nvPr>
        </p:nvSpPr>
        <p:spPr/>
        <p:txBody>
          <a:bodyPr/>
          <a:lstStyle/>
          <a:p>
            <a:r>
              <a:rPr lang="en-US"/>
              <a:t>23m</a:t>
            </a:r>
          </a:p>
        </p:txBody>
      </p:sp>
    </p:spTree>
  </p:cSld>
  <p:clrMapOvr>
    <a:masterClrMapping/>
  </p:clrMapOvr>
  <p:timing>
    <p:tnLst>
      <p:par>
        <p:cTn id="1" dur="indefinite" restart="never" nodeType="tmRoot"/>
      </p:par>
    </p:tnLst>
  </p:timing>
</p:sld>
</file>

<file path=ppt/slides/slide1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8930" name="Group 2"/>
          <p:cNvGraphicFramePr>
            <a:graphicFrameLocks noGrp="1"/>
          </p:cNvGraphicFramePr>
          <p:nvPr/>
        </p:nvGraphicFramePr>
        <p:xfrm>
          <a:off x="69850" y="0"/>
          <a:ext cx="9074150" cy="6701473"/>
        </p:xfrm>
        <a:graphic>
          <a:graphicData uri="http://schemas.openxmlformats.org/drawingml/2006/table">
            <a:tbl>
              <a:tblPr rtl="1"/>
              <a:tblGrid>
                <a:gridCol w="4716462"/>
                <a:gridCol w="4357688"/>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مَن أراد أن يُخلِّص نفسهُ يُهلكُها، ومَن يُهلك نفسهُ مِن أجلي ومِن أجل الإنجيل فهو يُخلِّصُها. لأنَّه ماذا يَنتفعُ الإنسان لو رَبح العالم كُلَّه وخسِر نَفسه؟ أو ماذا يُعطي الإنسان فداءً عن نفسه؟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Quiconque en effet voudra sauver sa vie la perdra, mais quiconque perdra sa vie à cause de moi et de l’Évangile la sauvera. 36 Et que sert–il à un homme de gagner le monde entier, s’il perd son âme ? 37 Que donnerait un homme en échange de son 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9954" name="Group 2"/>
          <p:cNvGraphicFramePr>
            <a:graphicFrameLocks noGrp="1"/>
          </p:cNvGraphicFramePr>
          <p:nvPr/>
        </p:nvGraphicFramePr>
        <p:xfrm>
          <a:off x="69850" y="0"/>
          <a:ext cx="9074150" cy="6165851"/>
        </p:xfrm>
        <a:graphic>
          <a:graphicData uri="http://schemas.openxmlformats.org/drawingml/2006/table">
            <a:tbl>
              <a:tblPr rtl="1"/>
              <a:tblGrid>
                <a:gridCol w="4500562"/>
                <a:gridCol w="4573588"/>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مَن يخزى بأن يعترف بى وبكلامي في هذا الجيل الفاسِد والخاطِئ، فإنَّ ابن البَشر أيضاً يَستَحِي به متى جاءَ في مجد أبيه مع ملائكته القدِّيسينَ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En effet quiconque aura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0978" name="Group 2"/>
          <p:cNvGraphicFramePr>
            <a:graphicFrameLocks noGrp="1"/>
          </p:cNvGraphicFramePr>
          <p:nvPr/>
        </p:nvGraphicFramePr>
        <p:xfrm>
          <a:off x="107950" y="44450"/>
          <a:ext cx="9001125" cy="5830762"/>
        </p:xfrm>
        <a:graphic>
          <a:graphicData uri="http://schemas.openxmlformats.org/drawingml/2006/table">
            <a:tbl>
              <a:tblPr rtl="1"/>
              <a:tblGrid>
                <a:gridCol w="4608512"/>
                <a:gridCol w="43926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يقول لهُم: " الحقَّ أقولُ لكُم أن قَوماً مِن القيام ههُنا لا يذوقون المَوتَ حتى يروا مَلكُوت الله قَد أتت بقوَّةٍ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Il leur dit encore : En vérité, je vous le dis, quelques–uns de ceux qui se tiennent ici ne gôuteront point la mort avant d’avoir vu le royaume de Dieu venir avec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9:1 And He said to them, Assuredly, I say to you that there are some standing here who will not taste death till they see the kingdom of God present with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0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35200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35200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35200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4050" name="Group 2"/>
          <p:cNvGraphicFramePr>
            <a:graphicFrameLocks noGrp="1"/>
          </p:cNvGraphicFramePr>
          <p:nvPr/>
        </p:nvGraphicFramePr>
        <p:xfrm>
          <a:off x="69850" y="0"/>
          <a:ext cx="9074150" cy="6949440"/>
        </p:xfrm>
        <a:graphic>
          <a:graphicData uri="http://schemas.openxmlformats.org/drawingml/2006/table">
            <a:tbl>
              <a:tblPr rtl="1"/>
              <a:tblGrid>
                <a:gridCol w="4648200"/>
                <a:gridCol w="44259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رسالة بولس الرسول الثانية إلى أهل رومية </a:t>
                      </a:r>
                      <a:r>
                        <a:rPr kumimoji="0" lang="ar-EG" sz="2800" b="0" i="0" u="sng" strike="noStrike" cap="none" normalizeH="0" baseline="0" smtClean="0">
                          <a:ln>
                            <a:noFill/>
                          </a:ln>
                          <a:solidFill>
                            <a:srgbClr val="FF9900"/>
                          </a:solidFill>
                          <a:effectLst/>
                          <a:latin typeface="Arial" charset="0"/>
                          <a:cs typeface="Arial" charset="0"/>
                        </a:rPr>
                        <a:t>( </a:t>
                      </a:r>
                      <a:r>
                        <a:rPr kumimoji="0" lang="ar-SA" sz="2800" b="0" i="0" u="sng" strike="noStrike" cap="none" normalizeH="0" baseline="0" smtClean="0">
                          <a:ln>
                            <a:noFill/>
                          </a:ln>
                          <a:solidFill>
                            <a:srgbClr val="FF9900"/>
                          </a:solidFill>
                          <a:effectLst/>
                          <a:latin typeface="Arial" charset="0"/>
                          <a:cs typeface="Arial" charset="0"/>
                        </a:rPr>
                        <a:t>8 : 28 ـ 39 )   </a:t>
                      </a:r>
                      <a:endParaRPr kumimoji="0" lang="ar-EG"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ونحنُ نَعلمُ أنَّ الذينَ يُحبُّونَ الله وهُم الذينَ مدعوُّونَ حسبَ قصدهِ السَّابق يجعل كل الأشياء تَعمل مَعهم للخير. لأن الذينَ سبَقَ فعَرفهُم سبَقَ أيضاً فَعيَّنهُم شُركاء صُورة ابنه،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Nous savons, du reste, que toutes choses coopèrent au bien de ceux qui aiment Dieu, de ceux qui sont appelés selon son dessein. 29 Car ceux qu’il a connus d’avance, il les a aussi prédestinés à être semblables à l’image de son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And we know that all things work together for good to those who love God, to those who are the called according to His purpose. 29 For whom He foreknew, He also predestined to be conformed to the image of His 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54061" name="Rectangle 13"/>
          <p:cNvSpPr>
            <a:spLocks noGrp="1" noChangeArrowheads="1"/>
          </p:cNvSpPr>
          <p:nvPr>
            <p:ph type="ctrTitle"/>
          </p:nvPr>
        </p:nvSpPr>
        <p:spPr/>
        <p:txBody>
          <a:bodyPr/>
          <a:lstStyle/>
          <a:p>
            <a:r>
              <a:rPr lang="en-US"/>
              <a:t>23p</a:t>
            </a:r>
          </a:p>
        </p:txBody>
      </p:sp>
    </p:spTree>
  </p:cSld>
  <p:clrMapOvr>
    <a:masterClrMapping/>
  </p:clrMapOvr>
  <p:timing>
    <p:tnLst>
      <p:par>
        <p:cTn id="1" dur="indefinite" restart="never" nodeType="tmRoot"/>
      </p:par>
    </p:tnLst>
  </p:timing>
</p:sld>
</file>

<file path=ppt/slides/slide1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5074" name="Group 2"/>
          <p:cNvGraphicFramePr>
            <a:graphicFrameLocks noGrp="1"/>
          </p:cNvGraphicFramePr>
          <p:nvPr/>
        </p:nvGraphicFramePr>
        <p:xfrm>
          <a:off x="69850" y="44450"/>
          <a:ext cx="9074150" cy="6014403"/>
        </p:xfrm>
        <a:graphic>
          <a:graphicData uri="http://schemas.openxmlformats.org/drawingml/2006/table">
            <a:tbl>
              <a:tblPr rtl="1"/>
              <a:tblGrid>
                <a:gridCol w="4427537"/>
                <a:gridCol w="4646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ليكون هو بِكراً بين إخوةٍ كثيرينَ. والذينَ سبَقَ فَعيَّنهُم، فهؤلاء دعاهُم أيضاً. والذينَ دعاهُم، فهؤلاء برَّرهُم أيضاً. والذينَ برَّرهُم، فهؤلاء مَجَّدهُم أيضاً. فماذا نقول لهذا؟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qu’il soit le premier–né d’un grand nombre de frères. 30 Et ceux qu’il a prédestinés, il les a aussi appelés ; et ceux qu’il a appelés, il les a aussi justifiés, et ceux qu’il a justifiés, il les a aussi glorifiés. 31 Que dirons–nous donc à ce sujet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He might be the firstborn among many brethren. 30 Moreover whom He predestined, these He also called; whom He called, these He also justified; and whom He justified, these He also glorified. 31 What then shall we say to these things?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6098" name="Group 2"/>
          <p:cNvGraphicFramePr>
            <a:graphicFrameLocks noGrp="1"/>
          </p:cNvGraphicFramePr>
          <p:nvPr/>
        </p:nvGraphicFramePr>
        <p:xfrm>
          <a:off x="69850" y="0"/>
          <a:ext cx="9074150" cy="5987415"/>
        </p:xfrm>
        <a:graphic>
          <a:graphicData uri="http://schemas.openxmlformats.org/drawingml/2006/table">
            <a:tbl>
              <a:tblPr rtl="1"/>
              <a:tblGrid>
                <a:gridCol w="4724400"/>
                <a:gridCol w="43497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 كان الله يُجاهِد عنَّا فمَنْ يقدر على مُقاومتنا. الذي لم يُشفق على ابنهِ بذاتِهِ، بل بذله لأجلِنا أجمَعينَ، كيف لا يهبنا أيضاً مَعهُ كل شيءٍ؟ مَن يَستطيع أن يشتكي على مُختارِي الله؟ الله هو الذي يُبرِّرُ.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Si Dieu est pour nous, qui sera contre nous ? 32 Lui qui n’a pas épargné son propre Fils, mais qui l’a livré pour nous tous, comment ne nous donnera–t–il pas aussi tout avec lui, par grâce ? 33 Qui accusera les élus de Dieu ? Dieu est celui qui justifie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If God is for us, who can be against us? 32 He who did not spare His own Son, but delivered Him up for us all, how shall He not with Him also freely give us all things? 33 Who shall bring a charge against God's elect? It is God who justifies.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7122" name="Group 2"/>
          <p:cNvGraphicFramePr>
            <a:graphicFrameLocks noGrp="1"/>
          </p:cNvGraphicFramePr>
          <p:nvPr/>
        </p:nvGraphicFramePr>
        <p:xfrm>
          <a:off x="69850" y="0"/>
          <a:ext cx="9074150" cy="6827520"/>
        </p:xfrm>
        <a:graphic>
          <a:graphicData uri="http://schemas.openxmlformats.org/drawingml/2006/table">
            <a:tbl>
              <a:tblPr rtl="1"/>
              <a:tblGrid>
                <a:gridCol w="4495800"/>
                <a:gridCol w="45783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هو الذي يَقدر أن يُلقي للدينونة؟ المسيح يسـوع هو الذي ماتَ، بل بالحريِّ قامَ أيضاً مِن الأمواتِ؟ الذي هو أيضاً مُقيم عن يمين الله، الذي أيضاً يشفع فينا. مَن هو الذي يَقدر أن يفْصِلُنا عن مَحبَّة المسيح؟ أشدَّةٌ أم ضِيقٌ أم اضطهادٌ أم جُوعٌ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Qui les condamnera ? Le Christ–Jésus est celui qui est mort ; bien plus, il est ressuscité, il est à la droite de Dieu, et il intercède pour nous ! 35 Qui nous séparera de l’amour de Christ ? La tribulation, ou l’angoisse, ou la persécution, ou la faim,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Who is he who condemns? It is Christ who died, and furthermore is also risen, who is even at the right hand of God, who also makes intercession for us. 35 Who shall separate us from the love of Christ? Shall tribulation, or distress, or persecution, or famine,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8146" name="Group 2"/>
          <p:cNvGraphicFramePr>
            <a:graphicFrameLocks noGrp="1"/>
          </p:cNvGraphicFramePr>
          <p:nvPr/>
        </p:nvGraphicFramePr>
        <p:xfrm>
          <a:off x="69850" y="0"/>
          <a:ext cx="9074150" cy="5987415"/>
        </p:xfrm>
        <a:graphic>
          <a:graphicData uri="http://schemas.openxmlformats.org/drawingml/2006/table">
            <a:tbl>
              <a:tblPr rtl="1"/>
              <a:tblGrid>
                <a:gridCol w="4800600"/>
                <a:gridCol w="42735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 عُريٌ أم خطرٌ أم سيفٌ؟ كَما هو مَكتُوبٌ " إننا مِن أجلك نُقتل كل النَّهار. قد حُسِبنا مِثل غنَم للذَّبح ". ولكننا في هذه جميعاً تَعظَم غلبتنا بالذى أحبَّنا.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ou le dénuement, ou le péril, ou l’épée ? 36 Selon qu’il est écrit : A cause de toi, l’on nous met à mort tout le jour. On nous considère comme des brebis qu’on égorge. 37  Mais dans toutes ces choses, nous sommes plus que vainqueurs par celui qui nous a aimés.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or nakedness, or peril, or sword? 36 As it is written: For Your sake we are killed all day long; We are accounted as sheep for the slaughter. 37 Yet in all these things we are more than conquerors through Him who loved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9170" name="Group 2"/>
          <p:cNvGraphicFramePr>
            <a:graphicFrameLocks noGrp="1"/>
          </p:cNvGraphicFramePr>
          <p:nvPr/>
        </p:nvGraphicFramePr>
        <p:xfrm>
          <a:off x="69850" y="0"/>
          <a:ext cx="9074150" cy="6840855"/>
        </p:xfrm>
        <a:graphic>
          <a:graphicData uri="http://schemas.openxmlformats.org/drawingml/2006/table">
            <a:tbl>
              <a:tblPr rtl="1"/>
              <a:tblGrid>
                <a:gridCol w="4648200"/>
                <a:gridCol w="44259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فإنِّي مُتيقِّنٌ أنَّه لا مَوت ولا حَياة، ولا ملائِكة ولا رؤساءَ، ولا أمور حاضرةً ولا مستقبلةً، ولا قوَّات، ولا عُلوَ ولا عُمقَ، ولا خليقةَ أُخرى، تقدر أن تَفصِلنا عن مَحبَّةِ اللهِ التى في المسيح يسوع رَبَّنا.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Car je suis persuadé que ni la mort, ni la vie, ni les anges, ni les dominations, ni le présent, ni l’avenir, 39 ni les puissances, ni les êtres d’en–haut, ni ceux d’en–bas, ni aucune autre créature ne pourra nous séparer de l’amour de Dieu en Christ–Jésus notre Seigneur.</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For I am persuaded that neither death nor life, nor angels nor principalities nor powers, nor things present nor things to come, 39 nor height nor depth, nor any other created thing, shall be able to separate us from the love of God which is in Christ Jesus our Lord.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01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12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3612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36122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3266" name="Group 2"/>
          <p:cNvGraphicFramePr>
            <a:graphicFrameLocks noGrp="1"/>
          </p:cNvGraphicFramePr>
          <p:nvPr/>
        </p:nvGraphicFramePr>
        <p:xfrm>
          <a:off x="69850" y="0"/>
          <a:ext cx="9074150" cy="6682488"/>
        </p:xfrm>
        <a:graphic>
          <a:graphicData uri="http://schemas.openxmlformats.org/drawingml/2006/table">
            <a:tbl>
              <a:tblPr rtl="1"/>
              <a:tblGrid>
                <a:gridCol w="4495800"/>
                <a:gridCol w="4578350"/>
              </a:tblGrid>
              <a:tr h="19050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الكاثوليكون من رسالة</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رسالة بطرس الرسول الأولى</a:t>
                      </a:r>
                      <a:r>
                        <a:rPr kumimoji="0" lang="ar-EG" sz="3200" b="0" i="0" u="sng" strike="noStrike" cap="none" normalizeH="0" baseline="0" smtClean="0">
                          <a:ln>
                            <a:noFill/>
                          </a:ln>
                          <a:solidFill>
                            <a:srgbClr val="FF9900"/>
                          </a:solidFill>
                          <a:effectLst/>
                          <a:latin typeface="Arial" charset="0"/>
                          <a:cs typeface="Arial" charset="0"/>
                        </a:rPr>
                        <a:t> ( </a:t>
                      </a:r>
                      <a:r>
                        <a:rPr kumimoji="0" lang="ar-SA" sz="3200" b="0" i="0" u="sng" strike="noStrike" cap="none" normalizeH="0" baseline="0" smtClean="0">
                          <a:ln>
                            <a:noFill/>
                          </a:ln>
                          <a:solidFill>
                            <a:srgbClr val="FF9900"/>
                          </a:solidFill>
                          <a:effectLst/>
                          <a:latin typeface="Arial" charset="0"/>
                          <a:cs typeface="Arial" charset="0"/>
                        </a:rPr>
                        <a:t>4 : 1 ـ 11 )</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فإذ قَد تَألم المسيح بالجَسد عنَّا تسلحوا أنتُم أيضاً بهذا المثال. فإن مَن تَألم بالجَسد كُفَّ عن الخطيَّة. لكي لا يعيش أيضاً الزَّمان الباقي في الجَسد، لشهوات النَّاس، بل لإرادة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1 Pierre </a:t>
                      </a:r>
                      <a:r>
                        <a:rPr kumimoji="0" lang="en-US" sz="2800" b="0" i="0" u="sng" strike="noStrike" cap="none" normalizeH="0" baseline="0" smtClean="0">
                          <a:ln>
                            <a:noFill/>
                          </a:ln>
                          <a:solidFill>
                            <a:srgbClr val="FF9900"/>
                          </a:solidFill>
                          <a:effectLst/>
                          <a:latin typeface="Arial" charset="0"/>
                          <a:cs typeface="Arial" charset="0"/>
                        </a:rPr>
                        <a:t>4:1-11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Ainsi donc, puisque Christ a souffert dans la chair, vous aussi armez–vous de la même pensée ; car celui qui a souffert dans la chair en a fini avec le péché, 2 afin de vivre, non plus selon les désirs humains,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363277" name="Rectangle 13"/>
          <p:cNvSpPr>
            <a:spLocks noGrp="1" noChangeArrowheads="1"/>
          </p:cNvSpPr>
          <p:nvPr>
            <p:ph type="ctrTitle"/>
          </p:nvPr>
        </p:nvSpPr>
        <p:spPr/>
        <p:txBody>
          <a:bodyPr/>
          <a:lstStyle/>
          <a:p>
            <a:r>
              <a:rPr lang="en-US"/>
              <a:t>23c</a:t>
            </a:r>
          </a:p>
        </p:txBody>
      </p:sp>
    </p:spTree>
  </p:cSld>
  <p:clrMapOvr>
    <a:masterClrMapping/>
  </p:clrMapOvr>
  <p:timing>
    <p:tnLst>
      <p:par>
        <p:cTn id="1" dur="indefinite" restart="never" nodeType="tmRoot"/>
      </p:par>
    </p:tnLst>
  </p:timing>
</p:sld>
</file>

<file path=ppt/slides/slide1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4290" name="Group 2"/>
          <p:cNvGraphicFramePr>
            <a:graphicFrameLocks noGrp="1"/>
          </p:cNvGraphicFramePr>
          <p:nvPr/>
        </p:nvGraphicFramePr>
        <p:xfrm>
          <a:off x="69850" y="0"/>
          <a:ext cx="9074150" cy="6154738"/>
        </p:xfrm>
        <a:graphic>
          <a:graphicData uri="http://schemas.openxmlformats.org/drawingml/2006/table">
            <a:tbl>
              <a:tblPr rtl="1"/>
              <a:tblGrid>
                <a:gridCol w="5148262"/>
                <a:gridCol w="3925888"/>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pendant le temps qui lui reste (à vivre) dans la chair. 3  C’est suffisant, en effet, d’avoir, dans le passé, accompli la volonté des païens en marchant dans le dérèglement, les convoitises, l’ivrognerie, les orgies, les beuveries et l’idolâtrie criminelle.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5314" name="Group 2"/>
          <p:cNvGraphicFramePr>
            <a:graphicFrameLocks noGrp="1"/>
          </p:cNvGraphicFramePr>
          <p:nvPr/>
        </p:nvGraphicFramePr>
        <p:xfrm>
          <a:off x="69850" y="44450"/>
          <a:ext cx="9074150" cy="5762626"/>
        </p:xfrm>
        <a:graphic>
          <a:graphicData uri="http://schemas.openxmlformats.org/drawingml/2006/table">
            <a:tbl>
              <a:tblPr rtl="1"/>
              <a:tblGrid>
                <a:gridCol w="4648200"/>
                <a:gridCol w="4425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الأمر الذي فيه يستغربون أنكُم لستُم تركضون معهُم إلى فيض عدم الصَّحة عينها، مُجدِّفينَ.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Ils trouvent étrange que vous ne couriez pas avec eux vers ce débordement de débauche, et ils vous calomnient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In regard to these, they think it strange that you do not run with them in the same flood of dissipation, speaking evil of you.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6338" name="Group 2"/>
          <p:cNvGraphicFramePr>
            <a:graphicFrameLocks noGrp="1"/>
          </p:cNvGraphicFramePr>
          <p:nvPr/>
        </p:nvGraphicFramePr>
        <p:xfrm>
          <a:off x="69850" y="0"/>
          <a:ext cx="9074150" cy="6827520"/>
        </p:xfrm>
        <a:graphic>
          <a:graphicData uri="http://schemas.openxmlformats.org/drawingml/2006/table">
            <a:tbl>
              <a:tblPr rtl="1"/>
              <a:tblGrid>
                <a:gridCol w="4495800"/>
                <a:gridCol w="4578350"/>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سوفَ يُعطُون جواباً للذى هو على استِعدادٍ أن يَدين الأحياءَ والأموات. فإنه لأجل هذا قد بُشِّرَ الموتى أيضاً، لكى يُدانوا حسب النَّاس بالجسد، ولكن ليَحيَوا حسب الله بالرُّوح. وإنَّما نهاية كل شيءٍ قد اقَتَربَت،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ils en rendront compte à celui qui est prêt à juger les vivants et les morts.6  C’est pour cela, en effet, que les morts aussi ont été évangélisés, afin qu’après avoir été jugés selon les hommes quant à la chair, ils vivent selon Dieu quant à l’esprit. 7 La fin de toutes choses est proche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They will give an account to Him who is ready to judge the living and the dead. 6 For this reason the gospel was preached also to those who are dead, that they might be judged according to men in the flesh, but live according to God in the spirit. 7 But the end of all things is at hand;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7362" name="Group 2"/>
          <p:cNvGraphicFramePr>
            <a:graphicFrameLocks noGrp="1"/>
          </p:cNvGraphicFramePr>
          <p:nvPr/>
        </p:nvGraphicFramePr>
        <p:xfrm>
          <a:off x="69850" y="0"/>
          <a:ext cx="9074150" cy="6616129"/>
        </p:xfrm>
        <a:graphic>
          <a:graphicData uri="http://schemas.openxmlformats.org/drawingml/2006/table">
            <a:tbl>
              <a:tblPr rtl="1"/>
              <a:tblGrid>
                <a:gridCol w="4859337"/>
                <a:gridCol w="4214813"/>
              </a:tblGrid>
              <a:tr h="191611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فتعقَّلُوا إذاً واسهروا للصلوات. ولكن قبل كل شيءٍ، فلتكُن المحَبَّة دائمة فيكُم بعضُكُم لبعض، لأن المحبَّة تَستُر كثرةً من الخطايا. كونوا مُحبِّين ضيافة الغُرباء بعضُكُم لبعض بلا تَذمُّر. وليخدم كل واحدٍ الآخرين بما نال من المواهب بعضُكُم بعضاً،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soyez donc sensés et sobres en vue de la prière. 8 Avant tout, ayez les uns pour les autres un amour constant, car l’amour couvre une multitude de péchés. 9  Exercez l’hospitalité les uns envers les autres, sans murmurer. 10  Puisque chacun a reçu un don mettez–le au service des autres en bons intendants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therefore be serious and watchful in your prayers. 8 And above all things have fervent love for one another, for love will cover a multitude of sins. 9 Be hospitable to one another without grumbling. 10 As each one has received a gift, minister it to one another,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8386" name="Group 2"/>
          <p:cNvGraphicFramePr>
            <a:graphicFrameLocks noGrp="1"/>
          </p:cNvGraphicFramePr>
          <p:nvPr/>
        </p:nvGraphicFramePr>
        <p:xfrm>
          <a:off x="69850" y="0"/>
          <a:ext cx="9074150" cy="5697538"/>
        </p:xfrm>
        <a:graphic>
          <a:graphicData uri="http://schemas.openxmlformats.org/drawingml/2006/table">
            <a:tbl>
              <a:tblPr rtl="1"/>
              <a:tblGrid>
                <a:gridCol w="4643437"/>
                <a:gridCol w="4430713"/>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كوكلاء صالحينَ على نِعمةِ اللهِ المُتنوِّعة. مَن يَتَكلَّم فكأقوال الله. ومَن يخدم فكأنَّه من قوَّةٍ يُهيئُها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de la grâce si diverse de Dieu. 11 Si quelqu’un parle, que ce soit selon les oracles de Dieu ; si quelqu’un sert, que ce soit par la force que Dieu lui accorde,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as good stewards of the manifold grace of God. 11 If anyone speaks, let him speak as the oracles of God. If anyone ministers, let him do it as with the ability which God supplies,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9410" name="Group 2"/>
          <p:cNvGraphicFramePr>
            <a:graphicFrameLocks noGrp="1"/>
          </p:cNvGraphicFramePr>
          <p:nvPr/>
        </p:nvGraphicFramePr>
        <p:xfrm>
          <a:off x="69850" y="0"/>
          <a:ext cx="9074150" cy="5697538"/>
        </p:xfrm>
        <a:graphic>
          <a:graphicData uri="http://schemas.openxmlformats.org/drawingml/2006/table">
            <a:tbl>
              <a:tblPr rtl="1"/>
              <a:tblGrid>
                <a:gridCol w="4648200"/>
                <a:gridCol w="4425950"/>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يتمجَّد الله في كل شيءٍ بيسوع المسيح، الذي له المَجد والسُلطان إلى أبد الآبدين. آمين.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in all things God may be glorified through Jesus Christ, to whom belong the glory and the dominion forever and ever. Amen.</a:t>
                      </a:r>
                      <a:r>
                        <a:rPr kumimoji="0" lang="fr-FR"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04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14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3714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37146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37146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3506" name="Group 2"/>
          <p:cNvGraphicFramePr>
            <a:graphicFrameLocks noGrp="1"/>
          </p:cNvGraphicFramePr>
          <p:nvPr/>
        </p:nvGraphicFramePr>
        <p:xfrm>
          <a:off x="69850" y="0"/>
          <a:ext cx="9074150" cy="6310313"/>
        </p:xfrm>
        <a:graphic>
          <a:graphicData uri="http://schemas.openxmlformats.org/drawingml/2006/table">
            <a:tbl>
              <a:tblPr rtl="1"/>
              <a:tblGrid>
                <a:gridCol w="4500562"/>
                <a:gridCol w="4573588"/>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الأطهار( 16 : 16 ـ 34 )   </a:t>
                      </a:r>
                      <a:endParaRPr kumimoji="0" lang="ar-EG"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وحدثَ بينَما كُنَّا ذاهبينَ للصَّلاة، أن جاريةً بها روح عرَّافة قد خَرجت لاستقبالنا. وكانت تُكسِب مواليها مَكسباً كثيراً بِعرافَتِها.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Actes </a:t>
                      </a:r>
                      <a:r>
                        <a:rPr kumimoji="0" lang="en-US" sz="2800" b="0" i="0" u="sng" strike="noStrike" cap="none" normalizeH="0" baseline="0" smtClean="0">
                          <a:ln>
                            <a:noFill/>
                          </a:ln>
                          <a:solidFill>
                            <a:srgbClr val="FF9900"/>
                          </a:solidFill>
                          <a:effectLst/>
                          <a:latin typeface="Arial" charset="0"/>
                          <a:cs typeface="Arial" charset="0"/>
                        </a:rPr>
                        <a:t>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Comme nous allions au lieu de prière, une servante qui avait un esprit de Python et qui, par ses divinations, procurait un grand profit à ses maîtres, vint à notre rencontre.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Now it happened, as we went to prayer, that a certain slave girl possessed with a spirit of divination met us, who brought her masters much profit by fortune-telling.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73517" name="Rectangle 13"/>
          <p:cNvSpPr>
            <a:spLocks noGrp="1" noChangeArrowheads="1"/>
          </p:cNvSpPr>
          <p:nvPr>
            <p:ph type="ctrTitle"/>
          </p:nvPr>
        </p:nvSpPr>
        <p:spPr/>
        <p:txBody>
          <a:bodyPr/>
          <a:lstStyle/>
          <a:p>
            <a:r>
              <a:rPr lang="en-US"/>
              <a:t>23a</a:t>
            </a:r>
          </a:p>
        </p:txBody>
      </p:sp>
    </p:spTree>
  </p:cSld>
  <p:clrMapOvr>
    <a:masterClrMapping/>
  </p:clrMapOvr>
  <p:timing>
    <p:tnLst>
      <p:par>
        <p:cTn id="1" dur="indefinite" restart="never" nodeType="tmRoot"/>
      </p:par>
    </p:tnLst>
  </p:timing>
</p:sld>
</file>

<file path=ppt/slides/slide1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4530" name="Group 2"/>
          <p:cNvGraphicFramePr>
            <a:graphicFrameLocks noGrp="1"/>
          </p:cNvGraphicFramePr>
          <p:nvPr/>
        </p:nvGraphicFramePr>
        <p:xfrm>
          <a:off x="69850" y="76200"/>
          <a:ext cx="8966200" cy="6489638"/>
        </p:xfrm>
        <a:graphic>
          <a:graphicData uri="http://schemas.openxmlformats.org/drawingml/2006/table">
            <a:tbl>
              <a:tblPr rtl="1"/>
              <a:tblGrid>
                <a:gridCol w="4387850"/>
                <a:gridCol w="4578350"/>
              </a:tblGrid>
              <a:tr h="212883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هذه اتَّبعت بولس وإيَّانا وكانت تصيح قائلة: " هؤلاء الرجال الذينَ يُبشّرونكُم بطريق الخَلاص هُم عَبيد الله العلي ". وكانت تفعل هذا أيَّاماً كثيرة. فتضجر بولس مِن ذلك والتفتَ إلى الرُّوح وقال:</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Elle se mit à nous suivre, Paul et nous, et criait : Ces hommes sont les serviteurs du Dieu Très–Haut, et ils vous annoncent la voie du salut.18 Elle fit cela pendant plusieurs jours. Paul, excédé, se retourna et dit à l’esprit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This girl followed Paul and us, and cried out, saying, These men are the servants of the Most High God, who proclaim to us the way of salvation. 18 And this she did for many days. But Paul, greatly annoyed, turned and said to the spirit,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5554" name="Group 2"/>
          <p:cNvGraphicFramePr>
            <a:graphicFrameLocks noGrp="1"/>
          </p:cNvGraphicFramePr>
          <p:nvPr/>
        </p:nvGraphicFramePr>
        <p:xfrm>
          <a:off x="69850" y="115888"/>
          <a:ext cx="9074150" cy="6223953"/>
        </p:xfrm>
        <a:graphic>
          <a:graphicData uri="http://schemas.openxmlformats.org/drawingml/2006/table">
            <a:tbl>
              <a:tblPr rtl="1"/>
              <a:tblGrid>
                <a:gridCol w="4495800"/>
                <a:gridCol w="4578350"/>
              </a:tblGrid>
              <a:tr h="1865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أنا آمُرك باسم يسوع المسيح أن تَخرُج مِنها ". فخرجَ في تلكَ السَّاعة. فلمَّا رأى مواليها أنَّه قد خرجَ منها رجاء مكسَبهم، قبضوا على بولس وسيلاس وجرُّوهما إلى السُّوق إلى الحُكَّام.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t’ordonne, au nom de Jésus–Christ, de sortir d’elle. Et il sortit à l’heure même.19 Les maîtres de la servante, qui voyaient disparaître l’espoir de leur profit, saisirent Paul et Silas et les traînèrent sur la place publique vers les magistrats.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command you in the name of Jesus Christ to come out of her. And he came out that very hour. 19 But when her masters saw that their hope of profit was gone, they seized Paul and Silas and dragged them into the marketplace to the authorities.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6578" name="Group 2"/>
          <p:cNvGraphicFramePr>
            <a:graphicFrameLocks noGrp="1"/>
          </p:cNvGraphicFramePr>
          <p:nvPr/>
        </p:nvGraphicFramePr>
        <p:xfrm>
          <a:off x="69850" y="115888"/>
          <a:ext cx="9039225" cy="6339840"/>
        </p:xfrm>
        <a:graphic>
          <a:graphicData uri="http://schemas.openxmlformats.org/drawingml/2006/table">
            <a:tbl>
              <a:tblPr rtl="1"/>
              <a:tblGrid>
                <a:gridCol w="4384675"/>
                <a:gridCol w="46545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أتوا بهما إلى الولاة، قالوا: " هذان الرَّجُلان يُبلبلان مدينتنا، لأنهما يهوديَّان، ويُناديان لنا بعوائد أُخر لا يجوز لنا أن نقبلها ولا أن نعمل بها، إذ نَحن رومانيُّون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Ils les amenèrent aux préteurs et dirent : Ces hommes troublent notre ville ; 21 ce sont des Juifs, qui proclament des coutumes qu’il ne nous est permis ni de recevoir ni de pratiquer, à nous qui sommes Romains. 22 La foule se souleva aussi contre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And they brought them to the magistrates, and said, These men, being Jews, exceedingly trouble our city; 21 and they teach customs which are not lawful for us, being Romans, to receive or observe. 22 Then the multitude rose up together against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7602" name="Group 2"/>
          <p:cNvGraphicFramePr>
            <a:graphicFrameLocks noGrp="1"/>
          </p:cNvGraphicFramePr>
          <p:nvPr/>
        </p:nvGraphicFramePr>
        <p:xfrm>
          <a:off x="69850" y="115888"/>
          <a:ext cx="9074150" cy="6339840"/>
        </p:xfrm>
        <a:graphic>
          <a:graphicData uri="http://schemas.openxmlformats.org/drawingml/2006/table">
            <a:tbl>
              <a:tblPr rtl="1"/>
              <a:tblGrid>
                <a:gridCol w="4495800"/>
                <a:gridCol w="45783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فقام الجمع عليهما، ومزَّق الولاةُ ثيابهُما وأمروا أن يُضربا بالعِصيِّ. فلمَّا ضربوهما ضَرباتٍ كثيرةً ألقوهُما في السِّجن، وأوصوا حافظ السِّجن أن يحرُسهُما بضبطٍ. وهو إذ أخذ وصيَّةً مثل هذه،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les préteurs, après avoir fait arracher leurs vêtements, ordonnèrent de les battre de verges. 23  Après les avoir roués de coups, ils les jetèrent en prison, en recommandant au geôlier de les tenir sous bonne garde. 24 Celui–ci, qui avait reçu cette recommandation,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magistrates tore off their clothes and commanded them to be beaten with rods. 23 And when they had laid many stripes on them, they threw them into prison, commanding the jailer to keep them securely. 24 Having received such a charge,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8626" name="Group 2"/>
          <p:cNvGraphicFramePr>
            <a:graphicFrameLocks noGrp="1"/>
          </p:cNvGraphicFramePr>
          <p:nvPr/>
        </p:nvGraphicFramePr>
        <p:xfrm>
          <a:off x="69850" y="115888"/>
          <a:ext cx="9074150" cy="6547104"/>
        </p:xfrm>
        <a:graphic>
          <a:graphicData uri="http://schemas.openxmlformats.org/drawingml/2006/table">
            <a:tbl>
              <a:tblPr rtl="1"/>
              <a:tblGrid>
                <a:gridCol w="4724400"/>
                <a:gridCol w="4349750"/>
              </a:tblGrid>
              <a:tr h="16573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ألقاهُما في السِّجن الدَّاخلي، وضبط أرجُلهما في المِقطَرة. وفى نحو نِصف الليل كان بولس وسيلا يُصلِّيان ويُسبِّحان الله، والمسجونون يسمعونهما. فحدثت بغتةً زلزلةٌ عظيمةٌ حتى تزعزعَت أساسات السِّجن،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jeta dans la prison intérieure et leur mit les ceps aux pieds. 25  Vers le milieu de la nuit, Paul et Silas priaient et chantaient les louanges de Dieu, et les prisonniers les écoutaient. 26 Tout à coup il se produisit un grand tremblement de terre, au point que les fondements de la prison furent ébranlés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he put them into the inner prison and fastened their feet in the stocks. 25 But at midnight Paul and Silas were praying and singing hymns to God, and the prisoners were listening to them. 26 Suddenly there was a great earthquake, so that the foundations of the prison were shaken;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9650" name="Group 2"/>
          <p:cNvGraphicFramePr>
            <a:graphicFrameLocks noGrp="1"/>
          </p:cNvGraphicFramePr>
          <p:nvPr/>
        </p:nvGraphicFramePr>
        <p:xfrm>
          <a:off x="69850" y="115888"/>
          <a:ext cx="9074150" cy="6339840"/>
        </p:xfrm>
        <a:graphic>
          <a:graphicData uri="http://schemas.openxmlformats.org/drawingml/2006/table">
            <a:tbl>
              <a:tblPr rtl="1"/>
              <a:tblGrid>
                <a:gridCol w="4648200"/>
                <a:gridCol w="4425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فانفتحت الأبواب كُلُّها، وانفكَّت قيودهم جميعاً. ولما استيقظ حافظ السجن، ورأى أبواب السجن مفتوحة، استل سيفه وكان مزمعاً أن يقتل نفسه، ظاناً أن المسجونين قد هربوا.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au même instant, toutes les portes s’ouvrirent, et les chaînes de tous (les prisonniers) se détachèrent.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Le geôlier se réveilla, et lorsqu’il vit les portes de la prison ouvertes, il tira son épée ; il allait se tuer, pensant que les prisonniers s’étaient enfuis.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immediately all the doors were opened and everyone's chains were loosed. 27 And the keeper of the prison, awaking from sleep and seeing the prison doors open, supposing the prisoners had fled, drew his sword and was about to kill himself.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0674" name="Group 2"/>
          <p:cNvGraphicFramePr>
            <a:graphicFrameLocks noGrp="1"/>
          </p:cNvGraphicFramePr>
          <p:nvPr/>
        </p:nvGraphicFramePr>
        <p:xfrm>
          <a:off x="69850" y="115888"/>
          <a:ext cx="9074150" cy="6400800"/>
        </p:xfrm>
        <a:graphic>
          <a:graphicData uri="http://schemas.openxmlformats.org/drawingml/2006/table">
            <a:tbl>
              <a:tblPr rtl="1"/>
              <a:tblGrid>
                <a:gridCol w="5029200"/>
                <a:gridCol w="4044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فنادى بولس بصوت عظيم قائلاً: " لا تفعل بنفسك شيئاً ردياً، لأن جميعنا ههنا ". فأخذ ضوءاً ونهض إلى داخل، وخر لبولس وسيلا وهو مُرتعدٌ، ثم أخرجهما وقال لهما: يا سيديَّ، ماذا ينبغي لي أن أصنعه لكى أخلُص؟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Mais Paul cria d’une voix forte : Ne te fais aucun mal, nous sommes tous ici. 29  Alors le geôlier demanda de la lumière, entra précipitamment et tomba tout tremblant devant Paul et Silas ;30 il les mena dehors et dit : Seigneurs, que faut–il que je fasse pour être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But Paul called with a loud voice, saying, Do yourself no harm, for we are all here. 29 Then he called for a light, ran in, and fell down trembling before Paul and Silas. 30 And he brought them out and said, Sirs, what must I do to be saved?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1698" name="Group 2"/>
          <p:cNvGraphicFramePr>
            <a:graphicFrameLocks noGrp="1"/>
          </p:cNvGraphicFramePr>
          <p:nvPr/>
        </p:nvGraphicFramePr>
        <p:xfrm>
          <a:off x="69850" y="115888"/>
          <a:ext cx="9074150" cy="6766560"/>
        </p:xfrm>
        <a:graphic>
          <a:graphicData uri="http://schemas.openxmlformats.org/drawingml/2006/table">
            <a:tbl>
              <a:tblPr rtl="1"/>
              <a:tblGrid>
                <a:gridCol w="4495800"/>
                <a:gridCol w="45783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هما فقالا: " آمن بالرب يسوع فتخلص أنت وأهل بيتك ". وكلَّماه وجميع أهل بيته بكلمة الرب. فأخذهما في تلك الساعة من اللَّيل وغسَّلهما من الجراحات، واعتمد في الحال هو والذين له أجمعون.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Ils répondirent : Crois au Seigneur Jésus, et tu seras sauvé, toi et ta famille. 32 Et ils lui annoncèrent la parole du Seigneur, ainsi qu’à tous ceux qui étaient dans sa maison. 33 Il les prit avec lui, à cette heure même de la nuit, lava leurs plaies, et aussitôt il fut baptisé, lui et tous les siens.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So they said, Believe on the Lord Jesus Christ, and you will be saved, you and your household. 32 Then they spoke the word of the Lord to him and to all who were in his house. 33 And he took them the same hour of the night and washed their stripes. And immediately he and all his family were baptized.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2722" name="Group 2"/>
          <p:cNvGraphicFramePr>
            <a:graphicFrameLocks noGrp="1"/>
          </p:cNvGraphicFramePr>
          <p:nvPr/>
        </p:nvGraphicFramePr>
        <p:xfrm>
          <a:off x="69850" y="115888"/>
          <a:ext cx="9074150" cy="5762626"/>
        </p:xfrm>
        <a:graphic>
          <a:graphicData uri="http://schemas.openxmlformats.org/drawingml/2006/table">
            <a:tbl>
              <a:tblPr rtl="1"/>
              <a:tblGrid>
                <a:gridCol w="4067175"/>
                <a:gridCol w="50069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وادخلهما في بيته وقدَّم لهما مائدة، وتهلَّل مع جميع بيته إذ قد آمن بالله.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Il les fit monter dans sa maison, mit la table et se réjouit avec toute sa famille d’avoir cru en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Now when he had brought them into his house, he set food before them; and he rejoiced, having believed in God with all his household.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37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4770"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57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6818" name="Group 2"/>
          <p:cNvGraphicFramePr>
            <a:graphicFrameLocks noGrp="1"/>
          </p:cNvGraphicFramePr>
          <p:nvPr/>
        </p:nvGraphicFramePr>
        <p:xfrm>
          <a:off x="69850" y="0"/>
          <a:ext cx="9074150" cy="6443472"/>
        </p:xfrm>
        <a:graphic>
          <a:graphicData uri="http://schemas.openxmlformats.org/drawingml/2006/table">
            <a:tbl>
              <a:tblPr rtl="1"/>
              <a:tblGrid>
                <a:gridCol w="4572000"/>
                <a:gridCol w="4502150"/>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ar-SA" sz="3600" b="0" i="0" u="sng" strike="noStrike" cap="none" normalizeH="0" baseline="0" smtClean="0">
                          <a:ln>
                            <a:noFill/>
                          </a:ln>
                          <a:solidFill>
                            <a:srgbClr val="FF9933"/>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Arial" charset="0"/>
                        </a:rPr>
                        <a:t>97:11-12</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La lumière est semée pour le juste, Et la joie pour ceux dont le coeur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Justes, réjouissez–vous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in the Lord, you righteous, And give thanks at the </a:t>
                      </a:r>
                      <a:r>
                        <a:rPr kumimoji="0" lang="en-US" sz="2600" b="0" i="0" u="none" strike="noStrike" cap="none" normalizeH="0" baseline="0" smtClean="0">
                          <a:ln>
                            <a:noFill/>
                          </a:ln>
                          <a:solidFill>
                            <a:schemeClr val="bg1"/>
                          </a:solidFill>
                          <a:effectLst/>
                          <a:latin typeface="Arial" charset="0"/>
                          <a:cs typeface="Arial" charset="0"/>
                        </a:rPr>
                        <a:t>remembrance</a:t>
                      </a:r>
                      <a:r>
                        <a:rPr kumimoji="0" lang="en-US" sz="2800" b="0" i="0" u="none" strike="noStrike" cap="none" normalizeH="0" baseline="0" smtClean="0">
                          <a:ln>
                            <a:noFill/>
                          </a:ln>
                          <a:solidFill>
                            <a:schemeClr val="bg1"/>
                          </a:solidFill>
                          <a:effectLst/>
                          <a:latin typeface="Arial" charset="0"/>
                          <a:cs typeface="Arial" charset="0"/>
                        </a:rPr>
                        <a:t> of His holy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86829" name="Rectangle 13"/>
          <p:cNvSpPr>
            <a:spLocks noGrp="1" noChangeArrowheads="1"/>
          </p:cNvSpPr>
          <p:nvPr>
            <p:ph type="ctrTitle"/>
          </p:nvPr>
        </p:nvSpPr>
        <p:spPr/>
        <p:txBody>
          <a:bodyPr/>
          <a:lstStyle/>
          <a:p>
            <a:r>
              <a:rPr lang="en-US"/>
              <a:t>23pg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7842" name="Group 2"/>
          <p:cNvGraphicFramePr>
            <a:graphicFrameLocks noGrp="1"/>
          </p:cNvGraphicFramePr>
          <p:nvPr/>
        </p:nvGraphicFramePr>
        <p:xfrm>
          <a:off x="69850" y="44450"/>
          <a:ext cx="9074150" cy="6510592"/>
        </p:xfrm>
        <a:graphic>
          <a:graphicData uri="http://schemas.openxmlformats.org/drawingml/2006/table">
            <a:tbl>
              <a:tblPr rtl="1"/>
              <a:tblGrid>
                <a:gridCol w="4800600"/>
                <a:gridCol w="427355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متى</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 </a:t>
                      </a:r>
                      <a:r>
                        <a:rPr kumimoji="0" lang="en-US" sz="3200" b="0" i="0" u="sng" strike="noStrike" cap="none" normalizeH="0" baseline="0" smtClean="0">
                          <a:ln>
                            <a:noFill/>
                          </a:ln>
                          <a:solidFill>
                            <a:srgbClr val="FF9900"/>
                          </a:solidFill>
                          <a:effectLst/>
                          <a:latin typeface="Arial" charset="0"/>
                          <a:cs typeface="Arial" charset="0"/>
                        </a:rPr>
                        <a:t>16:13-19 </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وقبل هذا كله يُلقونَ أيديهم عليكم ويطردونكم، ويسلِّمونكم إلى مجامع وتُحبسون، وتُقدمون أمام ملوك وولاة لأجل اسمي.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avant tout cela, on portera les mains sur vous et l’on vous persécutera ; on vous livrera aux synagogues, on vous jettera en prison, on vous mènera devant des rois et devant des gouverneurs, à cause de mon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87853" name="Rectangle 13"/>
          <p:cNvSpPr>
            <a:spLocks noGrp="1" noChangeArrowheads="1"/>
          </p:cNvSpPr>
          <p:nvPr>
            <p:ph type="ctrTitle"/>
          </p:nvPr>
        </p:nvSpPr>
        <p:spPr/>
        <p:txBody>
          <a:bodyPr/>
          <a:lstStyle/>
          <a:p>
            <a:r>
              <a:rPr lang="en-US"/>
              <a:t>23g</a:t>
            </a:r>
          </a:p>
        </p:txBody>
      </p:sp>
    </p:spTree>
  </p:cSld>
  <p:clrMapOvr>
    <a:masterClrMapping/>
  </p:clrMapOvr>
  <p:timing>
    <p:tnLst>
      <p:par>
        <p:cTn id="1" dur="indefinite" restart="never" nodeType="tmRoot"/>
      </p:par>
    </p:tnLst>
  </p:timing>
</p:sld>
</file>

<file path=ppt/slides/slide1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8866" name="Group 2"/>
          <p:cNvGraphicFramePr>
            <a:graphicFrameLocks noGrp="1"/>
          </p:cNvGraphicFramePr>
          <p:nvPr/>
        </p:nvGraphicFramePr>
        <p:xfrm>
          <a:off x="69850" y="44450"/>
          <a:ext cx="9074150" cy="6068950"/>
        </p:xfrm>
        <a:graphic>
          <a:graphicData uri="http://schemas.openxmlformats.org/drawingml/2006/table">
            <a:tbl>
              <a:tblPr rtl="1"/>
              <a:tblGrid>
                <a:gridCol w="4648200"/>
                <a:gridCol w="4425950"/>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فيكون لكم ذلك شهادة. فضعوا إذاً في قلوبكم أن لا تهتموا من قَبْلُ بما تحتجُّون به، لأني أنا أعطيكم فماً وحكمة التى لا يقدر جميع مُعانديكم أن يُقاوموها أو يناقضوها.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Cela vous donnera l’occasion de rendre témoignage. 14 Mettez–vous donc dans l’esprit de ne pas préméditer votre défense, 15 car je vous donnerai une bouche et une sagesse à laquelle tous vos adversaires ne pourront résister ou contredire.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9890" name="Group 2"/>
          <p:cNvGraphicFramePr>
            <a:graphicFrameLocks noGrp="1"/>
          </p:cNvGraphicFramePr>
          <p:nvPr/>
        </p:nvGraphicFramePr>
        <p:xfrm>
          <a:off x="69850" y="0"/>
          <a:ext cx="9074150" cy="6856224"/>
        </p:xfrm>
        <a:graphic>
          <a:graphicData uri="http://schemas.openxmlformats.org/drawingml/2006/table">
            <a:tbl>
              <a:tblPr rtl="1"/>
              <a:tblGrid>
                <a:gridCol w="4724400"/>
                <a:gridCol w="4349750"/>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وسوف تُسلَّمون من الوالدين والإخوة والأقارب والأصدقاء، ويقتلون منكم. وتكونون مُبغضين من الجميع من أجل اسمي. وشعرة من رؤوسكم لا تهلِكُ. بصبركم تقتنون أنفسكم. </a:t>
                      </a:r>
                      <a:r>
                        <a:rPr kumimoji="0" lang="ar-SA" sz="2800" b="0" i="0" u="none" strike="noStrike" cap="none" normalizeH="0" baseline="0" smtClean="0">
                          <a:ln>
                            <a:noFill/>
                          </a:ln>
                          <a:solidFill>
                            <a:srgbClr val="FF9900"/>
                          </a:solidFill>
                          <a:effectLst/>
                          <a:latin typeface="Arial" charset="0"/>
                          <a:cs typeface="Arial" charset="0"/>
                        </a:rPr>
                        <a:t>( والمجد للـه دائماً ).</a:t>
                      </a:r>
                      <a:endParaRPr kumimoji="0" lang="en-US"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Vous serez livrés même par des parents, des frères, des proches et des amis, et ils feront mourir plusieurs d’entre vous.17 Vous serez haïs de tous, à cause de mon nom.18 Mais il ne se perdra pas un cheveu de votre tête ;19 par votre persévérance vous sauvegarderez vos âmes.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 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000" b="1" i="0" u="none" strike="noStrike" cap="none" normalizeH="0" baseline="0" smtClean="0">
                          <a:ln>
                            <a:noFill/>
                          </a:ln>
                          <a:solidFill>
                            <a:srgbClr val="FF9900"/>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78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8898" name="Group 18"/>
          <p:cNvGraphicFramePr>
            <a:graphicFrameLocks noGrp="1"/>
          </p:cNvGraphicFramePr>
          <p:nvPr/>
        </p:nvGraphicFramePr>
        <p:xfrm>
          <a:off x="107950" y="260350"/>
          <a:ext cx="8928100" cy="6211824"/>
        </p:xfrm>
        <a:graphic>
          <a:graphicData uri="http://schemas.openxmlformats.org/drawingml/2006/table">
            <a:tbl>
              <a:tblPr rtl="1"/>
              <a:tblGrid>
                <a:gridCol w="8928100"/>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fourth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(28</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Hatour)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28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الرابع والعشرون</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quatrième  jour du mois de </a:t>
                      </a:r>
                      <a:r>
                        <a:rPr kumimoji="0" lang="en-US" sz="4000" b="0" i="0" u="none" strike="noStrike" cap="none" normalizeH="0" baseline="0" smtClean="0">
                          <a:ln>
                            <a:noFill/>
                          </a:ln>
                          <a:solidFill>
                            <a:srgbClr val="FF9900"/>
                          </a:solidFill>
                          <a:effectLst/>
                          <a:latin typeface="Arial" charset="0"/>
                          <a:cs typeface="Arial" charset="0"/>
                        </a:rPr>
                        <a:t>Misra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Vingt-huitième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du Hatour</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99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357990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1950" name="Group 14"/>
          <p:cNvGraphicFramePr>
            <a:graphicFrameLocks noGrp="1"/>
          </p:cNvGraphicFramePr>
          <p:nvPr/>
        </p:nvGraphicFramePr>
        <p:xfrm>
          <a:off x="107950" y="115888"/>
          <a:ext cx="9072563" cy="6552884"/>
        </p:xfrm>
        <a:graphic>
          <a:graphicData uri="http://schemas.openxmlformats.org/drawingml/2006/table">
            <a:tbl>
              <a:tblPr rtl="1"/>
              <a:tblGrid>
                <a:gridCol w="4608513"/>
                <a:gridCol w="44640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en-US" sz="3600" b="0" i="0" u="sng" strike="noStrike" cap="none" normalizeH="0" baseline="0" smtClean="0">
                          <a:ln>
                            <a:noFill/>
                          </a:ln>
                          <a:solidFill>
                            <a:srgbClr val="FF9933"/>
                          </a:solidFill>
                          <a:effectLst/>
                          <a:latin typeface="Arial" charset="0"/>
                          <a:cs typeface="Times New Roman" pitchFamily="18" charset="0"/>
                        </a:rPr>
                        <a:t>89:19-21</a:t>
                      </a:r>
                      <a:endParaRPr kumimoji="0" lang="fr-FR" sz="3600" b="0" i="0" u="sng" strike="noStrike" cap="none" normalizeH="0" baseline="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بدهن قدسي مسحته.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تثبت يدي معه.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89:19-21</a:t>
                      </a:r>
                      <a:endParaRPr kumimoji="0" lang="fr-FR"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391951" name="Rectangle 15"/>
          <p:cNvSpPr>
            <a:spLocks noGrp="1" noChangeArrowheads="1"/>
          </p:cNvSpPr>
          <p:nvPr>
            <p:ph type="ctrTitle"/>
          </p:nvPr>
        </p:nvSpPr>
        <p:spPr/>
        <p:txBody>
          <a:bodyPr/>
          <a:lstStyle/>
          <a:p>
            <a:r>
              <a:rPr lang="en-US"/>
              <a:t>24pv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2962" name="Group 2"/>
          <p:cNvGraphicFramePr>
            <a:graphicFrameLocks noGrp="1"/>
          </p:cNvGraphicFramePr>
          <p:nvPr/>
        </p:nvGraphicFramePr>
        <p:xfrm>
          <a:off x="34925" y="-26988"/>
          <a:ext cx="9074150" cy="7257288"/>
        </p:xfrm>
        <a:graphic>
          <a:graphicData uri="http://schemas.openxmlformats.org/drawingml/2006/table">
            <a:tbl>
              <a:tblPr rtl="1"/>
              <a:tblGrid>
                <a:gridCol w="4752975"/>
                <a:gridCol w="4321175"/>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fr-FR" sz="3600" b="0" i="0" u="sng" strike="noStrike" cap="none" normalizeH="0" baseline="0" smtClean="0">
                          <a:ln>
                            <a:noFill/>
                          </a:ln>
                          <a:solidFill>
                            <a:srgbClr val="FF9933"/>
                          </a:solidFill>
                          <a:effectLst/>
                          <a:latin typeface="Arial" charset="0"/>
                          <a:cs typeface="Times New Roman" pitchFamily="18" charset="0"/>
                        </a:rPr>
                        <a:t>10 : 34 - 42</a:t>
                      </a:r>
                      <a:r>
                        <a:rPr kumimoji="0" lang="ar-EG"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 on aura pour ennemis les gens de sa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92973" name="Rectangle 13"/>
          <p:cNvSpPr>
            <a:spLocks noGrp="1" noChangeArrowheads="1"/>
          </p:cNvSpPr>
          <p:nvPr>
            <p:ph type="ctrTitle"/>
          </p:nvPr>
        </p:nvSpPr>
        <p:spPr/>
        <p:txBody>
          <a:bodyPr/>
          <a:lstStyle/>
          <a:p>
            <a:r>
              <a:rPr lang="en-US"/>
              <a:t>24v</a:t>
            </a:r>
          </a:p>
        </p:txBody>
      </p:sp>
    </p:spTree>
  </p:cSld>
  <p:clrMapOvr>
    <a:masterClrMapping/>
  </p:clrMapOvr>
  <p:timing>
    <p:tnLst>
      <p:par>
        <p:cTn id="1" dur="indefinite" restart="never" nodeType="tmRoot"/>
      </p:par>
    </p:tnLst>
  </p:timing>
</p:sld>
</file>

<file path=ppt/slides/slide1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3986" name="Group 2"/>
          <p:cNvGraphicFramePr>
            <a:graphicFrameLocks noGrp="1"/>
          </p:cNvGraphicFramePr>
          <p:nvPr/>
        </p:nvGraphicFramePr>
        <p:xfrm>
          <a:off x="107950" y="44450"/>
          <a:ext cx="9001125" cy="6569076"/>
        </p:xfrm>
        <a:graphic>
          <a:graphicData uri="http://schemas.openxmlformats.org/drawingml/2006/table">
            <a:tbl>
              <a:tblPr rtl="1"/>
              <a:tblGrid>
                <a:gridCol w="4105275"/>
                <a:gridCol w="48958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5010" name="Group 2"/>
          <p:cNvGraphicFramePr>
            <a:graphicFrameLocks noGrp="1"/>
          </p:cNvGraphicFramePr>
          <p:nvPr/>
        </p:nvGraphicFramePr>
        <p:xfrm>
          <a:off x="107950" y="44450"/>
          <a:ext cx="9001125" cy="6638481"/>
        </p:xfrm>
        <a:graphic>
          <a:graphicData uri="http://schemas.openxmlformats.org/drawingml/2006/table">
            <a:tbl>
              <a:tblPr rtl="1"/>
              <a:tblGrid>
                <a:gridCol w="4537075"/>
                <a:gridCol w="44640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وجد حياته يضيعها.</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ومن اضاع حياته من اجلي يجدها. من يقبلكم يقبلني ومن يقبلني يقبل الذي ارسلني.</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6034" name="Group 2"/>
          <p:cNvGraphicFramePr>
            <a:graphicFrameLocks noGrp="1"/>
          </p:cNvGraphicFramePr>
          <p:nvPr/>
        </p:nvGraphicFramePr>
        <p:xfrm>
          <a:off x="34925" y="44450"/>
          <a:ext cx="9074150" cy="6833553"/>
        </p:xfrm>
        <a:graphic>
          <a:graphicData uri="http://schemas.openxmlformats.org/drawingml/2006/table">
            <a:tbl>
              <a:tblPr rtl="1"/>
              <a:tblGrid>
                <a:gridCol w="4321175"/>
                <a:gridCol w="47529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smtClean="0">
                          <a:ln>
                            <a:noFill/>
                          </a:ln>
                          <a:solidFill>
                            <a:schemeClr val="bg1"/>
                          </a:solidFill>
                          <a:effectLst/>
                          <a:latin typeface="Arial" charset="0"/>
                          <a:cs typeface="Arial" charset="0"/>
                        </a:rPr>
                        <a:t> </a:t>
                      </a:r>
                      <a:r>
                        <a:rPr kumimoji="0" lang="ar-SA" sz="3600" b="0" i="0" u="none" strike="noStrike" cap="none" normalizeH="0" baseline="0" smtClean="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7058" name="Group 2"/>
          <p:cNvGraphicFramePr>
            <a:graphicFrameLocks noGrp="1"/>
          </p:cNvGraphicFramePr>
          <p:nvPr/>
        </p:nvGraphicFramePr>
        <p:xfrm>
          <a:off x="34925" y="44450"/>
          <a:ext cx="9145588" cy="5978526"/>
        </p:xfrm>
        <a:graphic>
          <a:graphicData uri="http://schemas.openxmlformats.org/drawingml/2006/table">
            <a:tbl>
              <a:tblPr rtl="1"/>
              <a:tblGrid>
                <a:gridCol w="4679950"/>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42 </a:t>
                      </a:r>
                      <a:r>
                        <a:rPr kumimoji="0" lang="fr-FR" sz="2800" b="0" i="0" u="none" strike="noStrike" cap="none" normalizeH="0" baseline="0" smtClean="0">
                          <a:ln>
                            <a:noFill/>
                          </a:ln>
                          <a:solidFill>
                            <a:schemeClr val="bg1"/>
                          </a:solidFill>
                          <a:effectLst/>
                          <a:latin typeface="Arial" charset="0"/>
                          <a:cs typeface="Arial" charset="0"/>
                        </a:rPr>
                        <a:t>Quiconque donnera à boire, ne serait-ce qu'un verre d'eau fraîche, à l'un de ces petits en sa qualité de disciple, en vérité, je vous le déclare, il ne perdra pas sa récompense." </a:t>
                      </a:r>
                      <a:endParaRPr kumimoji="0" lang="fr-FR" sz="3200" b="0" i="0" u="sng" strike="noStrike" cap="none" normalizeH="0" baseline="0" smtClean="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42 </a:t>
                      </a:r>
                      <a:r>
                        <a:rPr kumimoji="0" lang="en-US" sz="2800" b="0" i="0" u="none" strike="noStrike" cap="none" normalizeH="0" baseline="0" smtClean="0">
                          <a:ln>
                            <a:noFill/>
                          </a:ln>
                          <a:solidFill>
                            <a:schemeClr val="bg1"/>
                          </a:solidFill>
                          <a:effectLst/>
                          <a:latin typeface="Times New Roman"/>
                          <a:cs typeface="Times New Roman" pitchFamily="18" charset="0"/>
                        </a:rPr>
                        <a:t>“</a:t>
                      </a:r>
                      <a:r>
                        <a:rPr kumimoji="0" lang="en-US" sz="2800" b="0" i="0" u="none" strike="noStrike" cap="none" normalizeH="0" baseline="0" smtClean="0">
                          <a:ln>
                            <a:noFill/>
                          </a:ln>
                          <a:solidFill>
                            <a:schemeClr val="bg1"/>
                          </a:solidFill>
                          <a:effectLst/>
                          <a:latin typeface="Arial" charset="0"/>
                          <a:cs typeface="Times New Roman" pitchFamily="18" charset="0"/>
                        </a:rPr>
                        <a:t>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80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39808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9106" name="Group 2"/>
          <p:cNvGraphicFramePr>
            <a:graphicFrameLocks noGrp="1"/>
          </p:cNvGraphicFramePr>
          <p:nvPr/>
        </p:nvGraphicFramePr>
        <p:xfrm>
          <a:off x="107950" y="44450"/>
          <a:ext cx="9072563" cy="6606413"/>
        </p:xfrm>
        <a:graphic>
          <a:graphicData uri="http://schemas.openxmlformats.org/drawingml/2006/table">
            <a:tbl>
              <a:tblPr rtl="1"/>
              <a:tblGrid>
                <a:gridCol w="4537075"/>
                <a:gridCol w="453548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وعليه يزهر اكليله </a:t>
                      </a:r>
                      <a:r>
                        <a:rPr kumimoji="0" lang="ar-EG"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399117" name="Rectangle 13"/>
          <p:cNvSpPr>
            <a:spLocks noGrp="1" noChangeArrowheads="1"/>
          </p:cNvSpPr>
          <p:nvPr>
            <p:ph type="ctrTitle"/>
          </p:nvPr>
        </p:nvSpPr>
        <p:spPr/>
        <p:txBody>
          <a:bodyPr/>
          <a:lstStyle/>
          <a:p>
            <a:r>
              <a:rPr lang="en-US"/>
              <a:t>24pm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0130" name="Group 2"/>
          <p:cNvGraphicFramePr>
            <a:graphicFrameLocks noGrp="1"/>
          </p:cNvGraphicFramePr>
          <p:nvPr/>
        </p:nvGraphicFramePr>
        <p:xfrm>
          <a:off x="107950" y="-26988"/>
          <a:ext cx="9072563" cy="6840347"/>
        </p:xfrm>
        <a:graphic>
          <a:graphicData uri="http://schemas.openxmlformats.org/drawingml/2006/table">
            <a:tbl>
              <a:tblPr rtl="1"/>
              <a:tblGrid>
                <a:gridCol w="4679950"/>
                <a:gridCol w="4392613"/>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6 :17 -23 </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t>
                      </a:r>
                      <a:r>
                        <a:rPr kumimoji="0" lang="fr-FR" sz="2800" b="0" i="0" u="none" strike="noStrike" cap="none" normalizeH="0" baseline="0" smtClean="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smtClean="0">
                          <a:ln>
                            <a:noFill/>
                          </a:ln>
                          <a:solidFill>
                            <a:schemeClr val="bg1"/>
                          </a:solidFill>
                          <a:effectLst/>
                          <a:latin typeface="Arial" charset="0"/>
                          <a:cs typeface="Arial" charset="0"/>
                        </a:rPr>
                        <a:t>Jérusalem </a:t>
                      </a:r>
                      <a:r>
                        <a:rPr kumimoji="0" lang="fr-FR" sz="2800" b="0" i="0" u="none" strike="noStrike" cap="none" normalizeH="0" baseline="0" smtClean="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400141" name="Rectangle 13"/>
          <p:cNvSpPr>
            <a:spLocks noGrp="1" noChangeArrowheads="1"/>
          </p:cNvSpPr>
          <p:nvPr>
            <p:ph type="ctrTitle"/>
          </p:nvPr>
        </p:nvSpPr>
        <p:spPr/>
        <p:txBody>
          <a:bodyPr/>
          <a:lstStyle/>
          <a:p>
            <a:r>
              <a:rPr lang="en-US"/>
              <a:t>24m</a:t>
            </a:r>
          </a:p>
        </p:txBody>
      </p:sp>
    </p:spTree>
  </p:cSld>
  <p:clrMapOvr>
    <a:masterClrMapping/>
  </p:clrMapOvr>
  <p:timing>
    <p:tnLst>
      <p:par>
        <p:cTn id="1" dur="indefinite" restart="never" nodeType="tmRoot"/>
      </p:par>
    </p:tnLst>
  </p:timing>
</p:sld>
</file>

<file path=ppt/slides/slide1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1154" name="Group 2"/>
          <p:cNvGraphicFramePr>
            <a:graphicFrameLocks noGrp="1"/>
          </p:cNvGraphicFramePr>
          <p:nvPr/>
        </p:nvGraphicFramePr>
        <p:xfrm>
          <a:off x="107950" y="44450"/>
          <a:ext cx="9072563" cy="6796405"/>
        </p:xfrm>
        <a:graphic>
          <a:graphicData uri="http://schemas.openxmlformats.org/drawingml/2006/table">
            <a:tbl>
              <a:tblPr rtl="1"/>
              <a:tblGrid>
                <a:gridCol w="4248150"/>
                <a:gridCol w="48244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2178" name="Group 2"/>
          <p:cNvGraphicFramePr>
            <a:graphicFrameLocks noGrp="1"/>
          </p:cNvGraphicFramePr>
          <p:nvPr/>
        </p:nvGraphicFramePr>
        <p:xfrm>
          <a:off x="107950" y="44450"/>
          <a:ext cx="9072563" cy="6585585"/>
        </p:xfrm>
        <a:graphic>
          <a:graphicData uri="http://schemas.openxmlformats.org/drawingml/2006/table">
            <a:tbl>
              <a:tblPr rtl="1"/>
              <a:tblGrid>
                <a:gridCol w="4752975"/>
                <a:gridCol w="43195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202" name="Group 2"/>
          <p:cNvGraphicFramePr>
            <a:graphicFrameLocks noGrp="1"/>
          </p:cNvGraphicFramePr>
          <p:nvPr/>
        </p:nvGraphicFramePr>
        <p:xfrm>
          <a:off x="34925" y="115888"/>
          <a:ext cx="9001125" cy="5834063"/>
        </p:xfrm>
        <a:graphic>
          <a:graphicData uri="http://schemas.openxmlformats.org/drawingml/2006/table">
            <a:tbl>
              <a:tblPr rtl="1"/>
              <a:tblGrid>
                <a:gridCol w="5040312"/>
                <a:gridCol w="39608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42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4042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4042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40422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6274" name="Group 2"/>
          <p:cNvGraphicFramePr>
            <a:graphicFrameLocks noGrp="1"/>
          </p:cNvGraphicFramePr>
          <p:nvPr/>
        </p:nvGraphicFramePr>
        <p:xfrm>
          <a:off x="34925" y="44450"/>
          <a:ext cx="9001125" cy="6289675"/>
        </p:xfrm>
        <a:graphic>
          <a:graphicData uri="http://schemas.openxmlformats.org/drawingml/2006/table">
            <a:tbl>
              <a:tblPr rtl="1"/>
              <a:tblGrid>
                <a:gridCol w="4535487"/>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a:t>
                      </a:r>
                      <a:r>
                        <a:rPr kumimoji="0" lang="fr-FR" sz="3200" b="0" i="0" u="sng" strike="noStrike" cap="none" normalizeH="0" baseline="0" smtClean="0">
                          <a:ln>
                            <a:noFill/>
                          </a:ln>
                          <a:solidFill>
                            <a:srgbClr val="FF9933"/>
                          </a:solidFill>
                          <a:effectLst/>
                          <a:latin typeface="Arial" charset="0"/>
                          <a:cs typeface="Arial" charset="0"/>
                        </a:rPr>
                        <a:t>7:18 - 8:1-13</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406285" name="Rectangle 13"/>
          <p:cNvSpPr>
            <a:spLocks noGrp="1" noChangeArrowheads="1"/>
          </p:cNvSpPr>
          <p:nvPr>
            <p:ph type="ctrTitle"/>
          </p:nvPr>
        </p:nvSpPr>
        <p:spPr/>
        <p:txBody>
          <a:bodyPr/>
          <a:lstStyle/>
          <a:p>
            <a:r>
              <a:rPr lang="en-US"/>
              <a:t>24p</a:t>
            </a:r>
          </a:p>
        </p:txBody>
      </p:sp>
    </p:spTree>
  </p:cSld>
  <p:clrMapOvr>
    <a:masterClrMapping/>
  </p:clrMapOvr>
  <p:timing>
    <p:tnLst>
      <p:par>
        <p:cTn id="1" dur="indefinite" restart="never" nodeType="tmRoot"/>
      </p:par>
    </p:tnLst>
  </p:timing>
</p:sld>
</file>

<file path=ppt/slides/slide1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7298" name="Group 2"/>
          <p:cNvGraphicFramePr>
            <a:graphicFrameLocks noGrp="1"/>
          </p:cNvGraphicFramePr>
          <p:nvPr/>
        </p:nvGraphicFramePr>
        <p:xfrm>
          <a:off x="34925" y="44450"/>
          <a:ext cx="9074150" cy="6289675"/>
        </p:xfrm>
        <a:graphic>
          <a:graphicData uri="http://schemas.openxmlformats.org/drawingml/2006/table">
            <a:tbl>
              <a:tblPr rtl="1"/>
              <a:tblGrid>
                <a:gridCol w="4681537"/>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8322" name="Group 2"/>
          <p:cNvGraphicFramePr>
            <a:graphicFrameLocks noGrp="1"/>
          </p:cNvGraphicFramePr>
          <p:nvPr/>
        </p:nvGraphicFramePr>
        <p:xfrm>
          <a:off x="34925" y="44450"/>
          <a:ext cx="9145588" cy="6796405"/>
        </p:xfrm>
        <a:graphic>
          <a:graphicData uri="http://schemas.openxmlformats.org/drawingml/2006/table">
            <a:tbl>
              <a:tblPr rtl="1"/>
              <a:tblGrid>
                <a:gridCol w="4968875"/>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9346" name="Group 2"/>
          <p:cNvGraphicFramePr>
            <a:graphicFrameLocks noGrp="1"/>
          </p:cNvGraphicFramePr>
          <p:nvPr/>
        </p:nvGraphicFramePr>
        <p:xfrm>
          <a:off x="34925" y="44450"/>
          <a:ext cx="9145588" cy="6087428"/>
        </p:xfrm>
        <a:graphic>
          <a:graphicData uri="http://schemas.openxmlformats.org/drawingml/2006/table">
            <a:tbl>
              <a:tblPr rtl="1"/>
              <a:tblGrid>
                <a:gridCol w="4537075"/>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0370" name="Group 2"/>
          <p:cNvGraphicFramePr>
            <a:graphicFrameLocks noGrp="1"/>
          </p:cNvGraphicFramePr>
          <p:nvPr/>
        </p:nvGraphicFramePr>
        <p:xfrm>
          <a:off x="34925" y="44450"/>
          <a:ext cx="9145588" cy="5834063"/>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 26 Et tel est bien le grand prêtre qui nous convenait, saint, innocent,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1394" name="Group 2"/>
          <p:cNvGraphicFramePr>
            <a:graphicFrameLocks noGrp="1"/>
          </p:cNvGraphicFramePr>
          <p:nvPr/>
        </p:nvGraphicFramePr>
        <p:xfrm>
          <a:off x="34925" y="44450"/>
          <a:ext cx="9145588" cy="6594793"/>
        </p:xfrm>
        <a:graphic>
          <a:graphicData uri="http://schemas.openxmlformats.org/drawingml/2006/table">
            <a:tbl>
              <a:tblPr rtl="1"/>
              <a:tblGrid>
                <a:gridCol w="4679950"/>
                <a:gridCol w="4465638"/>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2418" name="Group 2"/>
          <p:cNvGraphicFramePr>
            <a:graphicFrameLocks noGrp="1"/>
          </p:cNvGraphicFramePr>
          <p:nvPr/>
        </p:nvGraphicFramePr>
        <p:xfrm>
          <a:off x="34925" y="44450"/>
          <a:ext cx="9145588" cy="6696076"/>
        </p:xfrm>
        <a:graphic>
          <a:graphicData uri="http://schemas.openxmlformats.org/drawingml/2006/table">
            <a:tbl>
              <a:tblPr rtl="1"/>
              <a:tblGrid>
                <a:gridCol w="4608513"/>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442" name="Group 2"/>
          <p:cNvGraphicFramePr>
            <a:graphicFrameLocks noGrp="1"/>
          </p:cNvGraphicFramePr>
          <p:nvPr/>
        </p:nvGraphicFramePr>
        <p:xfrm>
          <a:off x="34925" y="44450"/>
          <a:ext cx="9145588" cy="6796405"/>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4466" name="Group 2"/>
          <p:cNvGraphicFramePr>
            <a:graphicFrameLocks noGrp="1"/>
          </p:cNvGraphicFramePr>
          <p:nvPr/>
        </p:nvGraphicFramePr>
        <p:xfrm>
          <a:off x="34925" y="44450"/>
          <a:ext cx="9145588" cy="6624638"/>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5490" name="Group 2"/>
          <p:cNvGraphicFramePr>
            <a:graphicFrameLocks noGrp="1"/>
          </p:cNvGraphicFramePr>
          <p:nvPr/>
        </p:nvGraphicFramePr>
        <p:xfrm>
          <a:off x="34925" y="44450"/>
          <a:ext cx="9145588" cy="6624638"/>
        </p:xfrm>
        <a:graphic>
          <a:graphicData uri="http://schemas.openxmlformats.org/drawingml/2006/table">
            <a:tbl>
              <a:tblPr rtl="1"/>
              <a:tblGrid>
                <a:gridCol w="4392613"/>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6514" name="Group 2"/>
          <p:cNvGraphicFramePr>
            <a:graphicFrameLocks noGrp="1"/>
          </p:cNvGraphicFramePr>
          <p:nvPr/>
        </p:nvGraphicFramePr>
        <p:xfrm>
          <a:off x="34925" y="44450"/>
          <a:ext cx="9145588" cy="679640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 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7538" name="Group 2"/>
          <p:cNvGraphicFramePr>
            <a:graphicFrameLocks noGrp="1"/>
          </p:cNvGraphicFramePr>
          <p:nvPr/>
        </p:nvGraphicFramePr>
        <p:xfrm>
          <a:off x="34925" y="44450"/>
          <a:ext cx="9145588" cy="5513388"/>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8562" name="Group 2"/>
          <p:cNvGraphicFramePr>
            <a:graphicFrameLocks noGrp="1"/>
          </p:cNvGraphicFramePr>
          <p:nvPr/>
        </p:nvGraphicFramePr>
        <p:xfrm>
          <a:off x="34925" y="44450"/>
          <a:ext cx="9145588" cy="6624638"/>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9586" name="Group 2"/>
          <p:cNvGraphicFramePr>
            <a:graphicFrameLocks noGrp="1"/>
          </p:cNvGraphicFramePr>
          <p:nvPr/>
        </p:nvGraphicFramePr>
        <p:xfrm>
          <a:off x="34925" y="44450"/>
          <a:ext cx="9145588" cy="5788343"/>
        </p:xfrm>
        <a:graphic>
          <a:graphicData uri="http://schemas.openxmlformats.org/drawingml/2006/table">
            <a:tbl>
              <a:tblPr rtl="1"/>
              <a:tblGrid>
                <a:gridCol w="4824413"/>
                <a:gridCol w="4321175"/>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0610" name="Group 2"/>
          <p:cNvGraphicFramePr>
            <a:graphicFrameLocks noGrp="1"/>
          </p:cNvGraphicFramePr>
          <p:nvPr/>
        </p:nvGraphicFramePr>
        <p:xfrm>
          <a:off x="34925" y="115888"/>
          <a:ext cx="9145588" cy="5689601"/>
        </p:xfrm>
        <a:graphic>
          <a:graphicData uri="http://schemas.openxmlformats.org/drawingml/2006/table">
            <a:tbl>
              <a:tblPr rtl="1"/>
              <a:tblGrid>
                <a:gridCol w="4537075"/>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1634" name="Group 2"/>
          <p:cNvGraphicFramePr>
            <a:graphicFrameLocks noGrp="1"/>
          </p:cNvGraphicFramePr>
          <p:nvPr/>
        </p:nvGraphicFramePr>
        <p:xfrm>
          <a:off x="34925" y="44450"/>
          <a:ext cx="9145588" cy="6692329"/>
        </p:xfrm>
        <a:graphic>
          <a:graphicData uri="http://schemas.openxmlformats.org/drawingml/2006/table">
            <a:tbl>
              <a:tblPr rtl="1"/>
              <a:tblGrid>
                <a:gridCol w="4537075"/>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اكون صفوحا عن آثامهم ولا اذكر خطاياهم وتعدياتهم في ما بعد.</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 قال جديدا عتق الاول.واما ما عتّق وشاخ فهو قريب من </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الاضمحلال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265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68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4236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42368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5730" name="Group 2"/>
          <p:cNvGraphicFramePr>
            <a:graphicFrameLocks noGrp="1"/>
          </p:cNvGraphicFramePr>
          <p:nvPr/>
        </p:nvGraphicFramePr>
        <p:xfrm>
          <a:off x="34925" y="-26988"/>
          <a:ext cx="9217025" cy="6192838"/>
        </p:xfrm>
        <a:graphic>
          <a:graphicData uri="http://schemas.openxmlformats.org/drawingml/2006/table">
            <a:tbl>
              <a:tblPr rtl="1"/>
              <a:tblGrid>
                <a:gridCol w="5327650"/>
                <a:gridCol w="3889375"/>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يوحنا</a:t>
                      </a:r>
                      <a:r>
                        <a:rPr kumimoji="0" lang="ar-SA" sz="3200" b="0" i="0" u="sng" strike="noStrike" cap="none" normalizeH="0" baseline="0" smtClean="0">
                          <a:ln>
                            <a:noFill/>
                          </a:ln>
                          <a:solidFill>
                            <a:srgbClr val="FF9933"/>
                          </a:solidFill>
                          <a:effectLst/>
                          <a:latin typeface="Arial" charset="0"/>
                          <a:cs typeface="Arial" charset="0"/>
                        </a:rPr>
                        <a:t> الرسول الثا</a:t>
                      </a:r>
                      <a:r>
                        <a:rPr kumimoji="0" lang="ar-EG" sz="3200" b="0" i="0" u="sng" strike="noStrike" cap="none" normalizeH="0" baseline="0" smtClean="0">
                          <a:ln>
                            <a:noFill/>
                          </a:ln>
                          <a:solidFill>
                            <a:srgbClr val="FF9933"/>
                          </a:solidFill>
                          <a:effectLst/>
                          <a:latin typeface="Arial" charset="0"/>
                          <a:cs typeface="Arial" charset="0"/>
                        </a:rPr>
                        <a:t>لثة (</a:t>
                      </a:r>
                      <a:r>
                        <a:rPr kumimoji="0" lang="en-US" sz="3200" b="0" i="0" u="sng" strike="noStrike" cap="none" normalizeH="0" baseline="0" smtClean="0">
                          <a:ln>
                            <a:noFill/>
                          </a:ln>
                          <a:solidFill>
                            <a:srgbClr val="FF9933"/>
                          </a:solidFill>
                          <a:effectLst/>
                          <a:latin typeface="Arial" charset="0"/>
                          <a:cs typeface="Times New Roman" pitchFamily="18" charset="0"/>
                        </a:rPr>
                        <a:t>1: 1- 14</a:t>
                      </a:r>
                      <a:r>
                        <a:rPr kumimoji="0" lang="ar-SA" sz="3200" b="0" i="0" u="sng" strike="noStrike" cap="none" normalizeH="0" baseline="0" smtClean="0">
                          <a:ln>
                            <a:noFill/>
                          </a:ln>
                          <a:solidFill>
                            <a:srgbClr val="FF9933"/>
                          </a:solidFill>
                          <a:effectLst/>
                          <a:latin typeface="Arial" charset="0"/>
                          <a:cs typeface="Arial" charset="0"/>
                        </a:rPr>
                        <a:t>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L'Ancien, à Gaïus, très aimé, que j'aime dans la lumière de la vérité. 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425741" name="Rectangle 13"/>
          <p:cNvSpPr>
            <a:spLocks noGrp="1" noChangeArrowheads="1"/>
          </p:cNvSpPr>
          <p:nvPr>
            <p:ph type="ctrTitle"/>
          </p:nvPr>
        </p:nvSpPr>
        <p:spPr/>
        <p:txBody>
          <a:bodyPr/>
          <a:lstStyle/>
          <a:p>
            <a:r>
              <a:rPr lang="en-US"/>
              <a:t>24c</a:t>
            </a:r>
          </a:p>
        </p:txBody>
      </p:sp>
    </p:spTree>
  </p:cSld>
  <p:clrMapOvr>
    <a:masterClrMapping/>
  </p:clrMapOvr>
  <p:timing>
    <p:tnLst>
      <p:par>
        <p:cTn id="1" dur="indefinite" restart="never" nodeType="tmRoot"/>
      </p:par>
    </p:tnLst>
  </p:timing>
</p:sld>
</file>

<file path=ppt/slides/slide1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6754" name="Group 2"/>
          <p:cNvGraphicFramePr>
            <a:graphicFrameLocks noGrp="1"/>
          </p:cNvGraphicFramePr>
          <p:nvPr/>
        </p:nvGraphicFramePr>
        <p:xfrm>
          <a:off x="34925" y="115888"/>
          <a:ext cx="9217025" cy="5762626"/>
        </p:xfrm>
        <a:graphic>
          <a:graphicData uri="http://schemas.openxmlformats.org/drawingml/2006/table">
            <a:tbl>
              <a:tblPr rtl="1"/>
              <a:tblGrid>
                <a:gridCol w="5327650"/>
                <a:gridCol w="38893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7778" name="Group 2"/>
          <p:cNvGraphicFramePr>
            <a:graphicFrameLocks noGrp="1"/>
          </p:cNvGraphicFramePr>
          <p:nvPr/>
        </p:nvGraphicFramePr>
        <p:xfrm>
          <a:off x="34925" y="-26988"/>
          <a:ext cx="9217025" cy="6801295"/>
        </p:xfrm>
        <a:graphic>
          <a:graphicData uri="http://schemas.openxmlformats.org/drawingml/2006/table">
            <a:tbl>
              <a:tblPr rtl="1"/>
              <a:tblGrid>
                <a:gridCol w="4824412"/>
                <a:gridCol w="4392613"/>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8802" name="Group 2"/>
          <p:cNvGraphicFramePr>
            <a:graphicFrameLocks noGrp="1"/>
          </p:cNvGraphicFramePr>
          <p:nvPr/>
        </p:nvGraphicFramePr>
        <p:xfrm>
          <a:off x="34925" y="44450"/>
          <a:ext cx="9217025" cy="6369685"/>
        </p:xfrm>
        <a:graphic>
          <a:graphicData uri="http://schemas.openxmlformats.org/drawingml/2006/table">
            <a:tbl>
              <a:tblPr rtl="1"/>
              <a:tblGrid>
                <a:gridCol w="4608512"/>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l'Eglise.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9826" name="Group 2"/>
          <p:cNvGraphicFramePr>
            <a:graphicFrameLocks noGrp="1"/>
          </p:cNvGraphicFramePr>
          <p:nvPr/>
        </p:nvGraphicFramePr>
        <p:xfrm>
          <a:off x="34925" y="44450"/>
          <a:ext cx="9217025" cy="5942965"/>
        </p:xfrm>
        <a:graphic>
          <a:graphicData uri="http://schemas.openxmlformats.org/drawingml/2006/table">
            <a:tbl>
              <a:tblPr rtl="1"/>
              <a:tblGrid>
                <a:gridCol w="4751387"/>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0850" name="Group 2"/>
          <p:cNvGraphicFramePr>
            <a:graphicFrameLocks noGrp="1"/>
          </p:cNvGraphicFramePr>
          <p:nvPr/>
        </p:nvGraphicFramePr>
        <p:xfrm>
          <a:off x="34925" y="-26988"/>
          <a:ext cx="9217025" cy="6867843"/>
        </p:xfrm>
        <a:graphic>
          <a:graphicData uri="http://schemas.openxmlformats.org/drawingml/2006/table">
            <a:tbl>
              <a:tblPr rtl="1"/>
              <a:tblGrid>
                <a:gridCol w="5040312"/>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1874" name="Group 2"/>
          <p:cNvGraphicFramePr>
            <a:graphicFrameLocks noGrp="1"/>
          </p:cNvGraphicFramePr>
          <p:nvPr/>
        </p:nvGraphicFramePr>
        <p:xfrm>
          <a:off x="34925" y="44450"/>
          <a:ext cx="9217025" cy="5834063"/>
        </p:xfrm>
        <a:graphic>
          <a:graphicData uri="http://schemas.openxmlformats.org/drawingml/2006/table">
            <a:tbl>
              <a:tblPr rtl="1"/>
              <a:tblGrid>
                <a:gridCol w="5040312"/>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smtClean="0">
                          <a:ln>
                            <a:noFill/>
                          </a:ln>
                          <a:solidFill>
                            <a:schemeClr val="bg1"/>
                          </a:solidFill>
                          <a:effectLst/>
                          <a:latin typeface="Arial" charset="0"/>
                          <a:cs typeface="Arial" charset="0"/>
                        </a:rPr>
                        <a:t>.</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smtClean="0">
                          <a:ln>
                            <a:noFill/>
                          </a:ln>
                          <a:solidFill>
                            <a:schemeClr val="bg1"/>
                          </a:solidFill>
                          <a:effectLst/>
                          <a:latin typeface="Arial" charset="0"/>
                          <a:cs typeface="Arial" charset="0"/>
                        </a:rPr>
                        <a:t>14 </a:t>
                      </a:r>
                      <a:r>
                        <a:rPr kumimoji="0" lang="fr-FR" sz="2800" b="0" i="0" u="none" strike="noStrike" cap="none" normalizeH="0" baseline="0" smtClean="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289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4339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43392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43392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5970" name="Group 2"/>
          <p:cNvGraphicFramePr>
            <a:graphicFrameLocks noGrp="1"/>
          </p:cNvGraphicFramePr>
          <p:nvPr/>
        </p:nvGraphicFramePr>
        <p:xfrm>
          <a:off x="71438" y="115888"/>
          <a:ext cx="9072562" cy="6676898"/>
        </p:xfrm>
        <a:graphic>
          <a:graphicData uri="http://schemas.openxmlformats.org/drawingml/2006/table">
            <a:tbl>
              <a:tblPr rtl="1"/>
              <a:tblGrid>
                <a:gridCol w="4643437"/>
                <a:gridCol w="4429125"/>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15:36 - 16:1-5</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15:36 - 16:1-5</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a:t>
                      </a:r>
                      <a:r>
                        <a:rPr kumimoji="0" lang="fr-FR" sz="2800" b="0" i="0" u="none" strike="noStrike" cap="none" normalizeH="0" baseline="0" smtClean="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435981" name="Rectangle 13"/>
          <p:cNvSpPr>
            <a:spLocks noGrp="1" noChangeArrowheads="1"/>
          </p:cNvSpPr>
          <p:nvPr>
            <p:ph type="ctrTitle"/>
          </p:nvPr>
        </p:nvSpPr>
        <p:spPr/>
        <p:txBody>
          <a:bodyPr/>
          <a:lstStyle/>
          <a:p>
            <a:r>
              <a:rPr lang="en-US"/>
              <a:t>24a</a:t>
            </a:r>
          </a:p>
        </p:txBody>
      </p:sp>
    </p:spTree>
  </p:cSld>
  <p:clrMapOvr>
    <a:masterClrMapping/>
  </p:clrMapOvr>
  <p:timing>
    <p:tnLst>
      <p:par>
        <p:cTn id="1" dur="indefinite" restart="never" nodeType="tmRoot"/>
      </p:par>
    </p:tnLst>
  </p:timing>
</p:sld>
</file>

<file path=ppt/slides/slide1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6994" name="Group 2"/>
          <p:cNvGraphicFramePr>
            <a:graphicFrameLocks noGrp="1"/>
          </p:cNvGraphicFramePr>
          <p:nvPr/>
        </p:nvGraphicFramePr>
        <p:xfrm>
          <a:off x="34925" y="44450"/>
          <a:ext cx="9145588" cy="6766560"/>
        </p:xfrm>
        <a:graphic>
          <a:graphicData uri="http://schemas.openxmlformats.org/drawingml/2006/table">
            <a:tbl>
              <a:tblPr rtl="1"/>
              <a:tblGrid>
                <a:gridCol w="4608513"/>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8018" name="Group 2"/>
          <p:cNvGraphicFramePr>
            <a:graphicFrameLocks noGrp="1"/>
          </p:cNvGraphicFramePr>
          <p:nvPr/>
        </p:nvGraphicFramePr>
        <p:xfrm>
          <a:off x="34925" y="44450"/>
          <a:ext cx="9145588" cy="5901754"/>
        </p:xfrm>
        <a:graphic>
          <a:graphicData uri="http://schemas.openxmlformats.org/drawingml/2006/table">
            <a:tbl>
              <a:tblPr rtl="1"/>
              <a:tblGrid>
                <a:gridCol w="4464050"/>
                <a:gridCol w="46815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smtClean="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9042" name="Group 2"/>
          <p:cNvGraphicFramePr>
            <a:graphicFrameLocks noGrp="1"/>
          </p:cNvGraphicFramePr>
          <p:nvPr/>
        </p:nvGraphicFramePr>
        <p:xfrm>
          <a:off x="34925" y="44450"/>
          <a:ext cx="9145588" cy="6194426"/>
        </p:xfrm>
        <a:graphic>
          <a:graphicData uri="http://schemas.openxmlformats.org/drawingml/2006/table">
            <a:tbl>
              <a:tblPr rtl="1"/>
              <a:tblGrid>
                <a:gridCol w="4248150"/>
                <a:gridCol w="48974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0066" name="Group 2"/>
          <p:cNvGraphicFramePr>
            <a:graphicFrameLocks noGrp="1"/>
          </p:cNvGraphicFramePr>
          <p:nvPr/>
        </p:nvGraphicFramePr>
        <p:xfrm>
          <a:off x="34925" y="44450"/>
          <a:ext cx="9145588" cy="5762626"/>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1090" name="Group 2"/>
          <p:cNvGraphicFramePr>
            <a:graphicFrameLocks noGrp="1"/>
          </p:cNvGraphicFramePr>
          <p:nvPr/>
        </p:nvGraphicFramePr>
        <p:xfrm>
          <a:off x="34925" y="44450"/>
          <a:ext cx="9145588" cy="6339840"/>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21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31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5186" name="Group 2"/>
          <p:cNvGraphicFramePr>
            <a:graphicFrameLocks noGrp="1"/>
          </p:cNvGraphicFramePr>
          <p:nvPr/>
        </p:nvGraphicFramePr>
        <p:xfrm>
          <a:off x="34925" y="44450"/>
          <a:ext cx="9145588" cy="6851904"/>
        </p:xfrm>
        <a:graphic>
          <a:graphicData uri="http://schemas.openxmlformats.org/drawingml/2006/table">
            <a:tbl>
              <a:tblPr rtl="1"/>
              <a:tblGrid>
                <a:gridCol w="4392613"/>
                <a:gridCol w="47529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a:t>
                      </a:r>
                      <a:r>
                        <a:rPr kumimoji="0" lang="en-US" sz="3600" b="0" i="0" u="sng" strike="noStrike" cap="none" normalizeH="0" baseline="0" smtClean="0">
                          <a:ln>
                            <a:noFill/>
                          </a:ln>
                          <a:solidFill>
                            <a:srgbClr val="FF9933"/>
                          </a:solidFill>
                          <a:effectLst/>
                          <a:latin typeface="Arial" charset="0"/>
                          <a:cs typeface="Arial" charset="0"/>
                        </a:rPr>
                        <a:t>99 : 6 - 7</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بعمود السحاب كلمهم.حفظوا شهاداته والفريضة التي اعطاهم.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 </a:t>
                      </a:r>
                      <a:r>
                        <a:rPr kumimoji="0" lang="en-US" sz="3600" b="0" i="0" u="sng" strike="noStrike" cap="none" normalizeH="0" baseline="0" smtClean="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Moïse et Aaron parmi ses prêtres, et Samuel parmi ceux qui invoquaient son nom, faisaient appel au Seigneur, et 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Moses and Aaron were among His priests, and Samuel was among those who called upon His name; they called upon the LORD, and He answered them. 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445197" name="Rectangle 13"/>
          <p:cNvSpPr>
            <a:spLocks noGrp="1" noChangeArrowheads="1"/>
          </p:cNvSpPr>
          <p:nvPr>
            <p:ph type="ctrTitle"/>
          </p:nvPr>
        </p:nvSpPr>
        <p:spPr/>
        <p:txBody>
          <a:bodyPr/>
          <a:lstStyle/>
          <a:p>
            <a:r>
              <a:rPr lang="en-US"/>
              <a:t>24pg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6210" name="Group 2"/>
          <p:cNvGraphicFramePr>
            <a:graphicFrameLocks noGrp="1"/>
          </p:cNvGraphicFramePr>
          <p:nvPr/>
        </p:nvGraphicFramePr>
        <p:xfrm>
          <a:off x="34925" y="44450"/>
          <a:ext cx="9145588" cy="6194426"/>
        </p:xfrm>
        <a:graphic>
          <a:graphicData uri="http://schemas.openxmlformats.org/drawingml/2006/table">
            <a:tbl>
              <a:tblPr rtl="1"/>
              <a:tblGrid>
                <a:gridCol w="4679950"/>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يوحنا </a:t>
                      </a:r>
                      <a:r>
                        <a:rPr kumimoji="0" lang="fr-FR" sz="4000" b="0" i="0" u="sng" strike="noStrike" cap="none" normalizeH="0" baseline="0" smtClean="0">
                          <a:ln>
                            <a:noFill/>
                          </a:ln>
                          <a:solidFill>
                            <a:srgbClr val="FF9933"/>
                          </a:solidFill>
                          <a:effectLst/>
                          <a:latin typeface="Arial" charset="0"/>
                          <a:cs typeface="Arial" charset="0"/>
                        </a:rPr>
                        <a:t>16 : 20 - 33</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انتم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smtClean="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446221" name="Rectangle 13"/>
          <p:cNvSpPr>
            <a:spLocks noGrp="1" noChangeArrowheads="1"/>
          </p:cNvSpPr>
          <p:nvPr>
            <p:ph type="ctrTitle"/>
          </p:nvPr>
        </p:nvSpPr>
        <p:spPr/>
        <p:txBody>
          <a:bodyPr/>
          <a:lstStyle/>
          <a:p>
            <a:r>
              <a:rPr lang="en-US"/>
              <a:t>24g</a:t>
            </a:r>
          </a:p>
        </p:txBody>
      </p:sp>
    </p:spTree>
  </p:cSld>
  <p:clrMapOvr>
    <a:masterClrMapping/>
  </p:clrMapOvr>
  <p:timing>
    <p:tnLst>
      <p:par>
        <p:cTn id="1" dur="indefinite" restart="never" nodeType="tmRoot"/>
      </p:par>
    </p:tnLst>
  </p:timing>
</p:sld>
</file>

<file path=ppt/slides/slide1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7234" name="Group 2"/>
          <p:cNvGraphicFramePr>
            <a:graphicFrameLocks noGrp="1"/>
          </p:cNvGraphicFramePr>
          <p:nvPr/>
        </p:nvGraphicFramePr>
        <p:xfrm>
          <a:off x="34925" y="44450"/>
          <a:ext cx="9145588" cy="5883847"/>
        </p:xfrm>
        <a:graphic>
          <a:graphicData uri="http://schemas.openxmlformats.org/drawingml/2006/table">
            <a:tbl>
              <a:tblPr rtl="1"/>
              <a:tblGrid>
                <a:gridCol w="4679950"/>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 le jour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la joie d'avoir mis un homme au monde.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8258" name="Group 2"/>
          <p:cNvGraphicFramePr>
            <a:graphicFrameLocks noGrp="1"/>
          </p:cNvGraphicFramePr>
          <p:nvPr/>
        </p:nvGraphicFramePr>
        <p:xfrm>
          <a:off x="34925" y="-26988"/>
          <a:ext cx="9145588" cy="6766560"/>
        </p:xfrm>
        <a:graphic>
          <a:graphicData uri="http://schemas.openxmlformats.org/drawingml/2006/table">
            <a:tbl>
              <a:tblPr rtl="1"/>
              <a:tblGrid>
                <a:gridCol w="4968875"/>
                <a:gridCol w="4176713"/>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9282" name="Group 2"/>
          <p:cNvGraphicFramePr>
            <a:graphicFrameLocks noGrp="1"/>
          </p:cNvGraphicFramePr>
          <p:nvPr/>
        </p:nvGraphicFramePr>
        <p:xfrm>
          <a:off x="34925" y="-26988"/>
          <a:ext cx="9145588" cy="6842760"/>
        </p:xfrm>
        <a:graphic>
          <a:graphicData uri="http://schemas.openxmlformats.org/drawingml/2006/table">
            <a:tbl>
              <a:tblPr rtl="1"/>
              <a:tblGrid>
                <a:gridCol w="4824413"/>
                <a:gridCol w="4321175"/>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0306" name="Group 2"/>
          <p:cNvGraphicFramePr>
            <a:graphicFrameLocks noGrp="1"/>
          </p:cNvGraphicFramePr>
          <p:nvPr/>
        </p:nvGraphicFramePr>
        <p:xfrm>
          <a:off x="34925" y="-26988"/>
          <a:ext cx="9145588" cy="6049963"/>
        </p:xfrm>
        <a:graphic>
          <a:graphicData uri="http://schemas.openxmlformats.org/drawingml/2006/table">
            <a:tbl>
              <a:tblPr rtl="1"/>
              <a:tblGrid>
                <a:gridCol w="4537075"/>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1330" name="Group 2"/>
          <p:cNvGraphicFramePr>
            <a:graphicFrameLocks noGrp="1"/>
          </p:cNvGraphicFramePr>
          <p:nvPr/>
        </p:nvGraphicFramePr>
        <p:xfrm>
          <a:off x="34925" y="-26988"/>
          <a:ext cx="9145588" cy="5976938"/>
        </p:xfrm>
        <a:graphic>
          <a:graphicData uri="http://schemas.openxmlformats.org/drawingml/2006/table">
            <a:tbl>
              <a:tblPr rtl="1"/>
              <a:tblGrid>
                <a:gridCol w="4752975"/>
                <a:gridCol w="4392613"/>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2354" name="Group 2"/>
          <p:cNvGraphicFramePr>
            <a:graphicFrameLocks noGrp="1"/>
          </p:cNvGraphicFramePr>
          <p:nvPr/>
        </p:nvGraphicFramePr>
        <p:xfrm>
          <a:off x="34925" y="44450"/>
          <a:ext cx="9145588" cy="5689601"/>
        </p:xfrm>
        <a:graphic>
          <a:graphicData uri="http://schemas.openxmlformats.org/drawingml/2006/table">
            <a:tbl>
              <a:tblPr rtl="1"/>
              <a:tblGrid>
                <a:gridCol w="4752975"/>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3378" name="Group 2"/>
          <p:cNvGraphicFramePr>
            <a:graphicFrameLocks noGrp="1"/>
          </p:cNvGraphicFramePr>
          <p:nvPr/>
        </p:nvGraphicFramePr>
        <p:xfrm>
          <a:off x="34925" y="-26988"/>
          <a:ext cx="9145588" cy="5905501"/>
        </p:xfrm>
        <a:graphic>
          <a:graphicData uri="http://schemas.openxmlformats.org/drawingml/2006/table">
            <a:tbl>
              <a:tblPr rtl="1"/>
              <a:tblGrid>
                <a:gridCol w="4464050"/>
                <a:gridCol w="46815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4402" name="Group 2"/>
          <p:cNvGraphicFramePr>
            <a:graphicFrameLocks noGrp="1"/>
          </p:cNvGraphicFramePr>
          <p:nvPr/>
        </p:nvGraphicFramePr>
        <p:xfrm>
          <a:off x="34925" y="44450"/>
          <a:ext cx="9145588" cy="5473701"/>
        </p:xfrm>
        <a:graphic>
          <a:graphicData uri="http://schemas.openxmlformats.org/drawingml/2006/table">
            <a:tbl>
              <a:tblPr rtl="1"/>
              <a:tblGrid>
                <a:gridCol w="4608513"/>
                <a:gridCol w="4537075"/>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a:t>
                      </a:r>
                      <a:r>
                        <a:rPr kumimoji="0" lang="fr-FR" sz="2800" b="0" i="0" u="none" strike="noStrike" cap="none" normalizeH="0" baseline="0" smtClean="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0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 </a:t>
                      </a: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442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22" name="Group 18"/>
          <p:cNvGraphicFramePr>
            <a:graphicFrameLocks noGrp="1"/>
          </p:cNvGraphicFramePr>
          <p:nvPr/>
        </p:nvGraphicFramePr>
        <p:xfrm>
          <a:off x="539750" y="1052513"/>
          <a:ext cx="8137525" cy="5577840"/>
        </p:xfrm>
        <a:graphic>
          <a:graphicData uri="http://schemas.openxmlformats.org/drawingml/2006/table">
            <a:tbl>
              <a:tblPr rtl="1"/>
              <a:tblGrid>
                <a:gridCol w="8137525"/>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fifth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الخامس والعشرون</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cinquième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0173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1313" name="Group 17"/>
          <p:cNvGraphicFramePr>
            <a:graphicFrameLocks noGrp="1"/>
          </p:cNvGraphicFramePr>
          <p:nvPr/>
        </p:nvGraphicFramePr>
        <p:xfrm>
          <a:off x="34925" y="44450"/>
          <a:ext cx="9074150" cy="6062410"/>
        </p:xfrm>
        <a:graphic>
          <a:graphicData uri="http://schemas.openxmlformats.org/drawingml/2006/table">
            <a:tbl>
              <a:tblPr rtl="1"/>
              <a:tblGrid>
                <a:gridCol w="4824412"/>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عشية </a:t>
                      </a:r>
                      <a:r>
                        <a:rPr kumimoji="0" lang="en-US" sz="3200" b="0" i="0" u="sng" strike="noStrike" cap="none" normalizeH="0" baseline="0" smtClean="0">
                          <a:ln>
                            <a:noFill/>
                          </a:ln>
                          <a:solidFill>
                            <a:srgbClr val="FF9933"/>
                          </a:solidFill>
                          <a:effectLst/>
                          <a:latin typeface="Arial" charset="0"/>
                          <a:cs typeface="Times New Roman" pitchFamily="18" charset="0"/>
                        </a:rPr>
                        <a:t>42 : 1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يشتاق الإيل الى جداول المياه هكذا تشتاق نفسي اليك يا الله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US"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a:t>
                      </a:r>
                      <a:r>
                        <a:rPr kumimoji="0" lang="en-US" sz="3200" b="0" i="0" u="sng" strike="noStrike" cap="none" normalizeH="0" baseline="0" smtClean="0">
                          <a:ln>
                            <a:noFill/>
                          </a:ln>
                          <a:solidFill>
                            <a:srgbClr val="FF9933"/>
                          </a:solidFill>
                          <a:effectLst/>
                          <a:latin typeface="Arial" charset="0"/>
                          <a:cs typeface="Times New Roman" pitchFamily="18" charset="0"/>
                        </a:rPr>
                        <a:t> 42 :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Comme une biche se tourne vers les cours d'eau, ainsi mon âme se tourne vers toi, mon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42 :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As the deer pants for the water brooks, So pants my soul for You, O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231314" name="Rectangle 18"/>
          <p:cNvSpPr>
            <a:spLocks noGrp="1" noChangeArrowheads="1"/>
          </p:cNvSpPr>
          <p:nvPr>
            <p:ph type="ctrTitle"/>
          </p:nvPr>
        </p:nvSpPr>
        <p:spPr/>
        <p:txBody>
          <a:bodyPr/>
          <a:lstStyle/>
          <a:p>
            <a:r>
              <a:rPr lang="en-US"/>
              <a:t>25pv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b="1" dirty="0" smtClean="0">
                <a:solidFill>
                  <a:schemeClr val="bg1"/>
                </a:solidFill>
              </a:rPr>
              <a:t>Let them exalt him – Bishop</a:t>
            </a:r>
          </a:p>
          <a:p>
            <a:pPr algn="ctr" rtl="1"/>
            <a:r>
              <a:rPr lang="ar-EG" sz="1050" b="1" dirty="0" smtClean="0">
                <a:solidFill>
                  <a:schemeClr val="bg1"/>
                </a:solidFill>
              </a:rPr>
              <a:t> فليرفعوه – للأسقف</a:t>
            </a:r>
          </a:p>
          <a:p>
            <a:pPr algn="ctr"/>
            <a:r>
              <a:rPr lang="fr-CA" sz="900" b="1" dirty="0" smtClean="0">
                <a:solidFill>
                  <a:schemeClr val="bg1"/>
                </a:solidFill>
              </a:rPr>
              <a:t>Qu’ils l’exaltent</a:t>
            </a:r>
            <a:r>
              <a:rPr lang="en-CA" sz="900" b="1"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2361" name="Group 41"/>
          <p:cNvGraphicFramePr>
            <a:graphicFrameLocks noGrp="1"/>
          </p:cNvGraphicFramePr>
          <p:nvPr/>
        </p:nvGraphicFramePr>
        <p:xfrm>
          <a:off x="34925" y="44450"/>
          <a:ext cx="9074150" cy="6670929"/>
        </p:xfrm>
        <a:graphic>
          <a:graphicData uri="http://schemas.openxmlformats.org/drawingml/2006/table">
            <a:tbl>
              <a:tblPr rtl="1"/>
              <a:tblGrid>
                <a:gridCol w="4105275"/>
                <a:gridCol w="49688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a:t>
                      </a:r>
                      <a:r>
                        <a:rPr kumimoji="0" lang="ar-EG" sz="3600" b="0" i="0" u="sng" strike="noStrike" cap="none" normalizeH="0" baseline="0" smtClean="0">
                          <a:ln>
                            <a:noFill/>
                          </a:ln>
                          <a:solidFill>
                            <a:srgbClr val="FF9933"/>
                          </a:solidFill>
                          <a:effectLst/>
                          <a:latin typeface="Arial" charset="0"/>
                          <a:cs typeface="Arial" charset="0"/>
                        </a:rPr>
                        <a:t>تى</a:t>
                      </a:r>
                      <a:r>
                        <a:rPr kumimoji="0" lang="ar-SA" sz="3600" b="0" i="0" u="sng" strike="noStrike" cap="none" normalizeH="0" baseline="0" smtClean="0">
                          <a:ln>
                            <a:noFill/>
                          </a:ln>
                          <a:solidFill>
                            <a:srgbClr val="FF9933"/>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Arial" charset="0"/>
                        </a:rPr>
                        <a:t>25:14-23</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وكأنَّما إنسانٌ مُسافـرٌ دَعا عبيدَهُ وسلَّمهُم أموالَهُ، فأعطَى واحداً خَمسَ وزناتٍ، وآخَرَ وَزنتينِ، وآخَرَ وَزنةً. كُلَّ واحدٍ على قدرِ طاقتِهِ وسافرَ.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1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Times New Roman" pitchFamily="18" charset="0"/>
                        </a:rPr>
                        <a:t>Matthieu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En effet, il en va comme d'un homme qui, partant en voyage, appela ses serviteurs et leur confia ses biens. 15 A l'un il remit cinq talents, à un autre deux, à un autre un seul, à chacun selon ses capacités; puis il partit.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232362" name="Rectangle 42"/>
          <p:cNvSpPr>
            <a:spLocks noGrp="1" noChangeArrowheads="1"/>
          </p:cNvSpPr>
          <p:nvPr>
            <p:ph type="ctrTitle"/>
          </p:nvPr>
        </p:nvSpPr>
        <p:spPr/>
        <p:txBody>
          <a:bodyPr/>
          <a:lstStyle/>
          <a:p>
            <a:r>
              <a:rPr lang="en-US"/>
              <a:t>25v</a:t>
            </a:r>
          </a:p>
        </p:txBody>
      </p:sp>
    </p:spTree>
  </p:cSld>
  <p:clrMapOvr>
    <a:masterClrMapping/>
  </p:clrMapOvr>
  <p:timing>
    <p:tnLst>
      <p:par>
        <p:cTn id="1" dur="indefinite" restart="never" nodeType="tmRoot"/>
      </p:par>
    </p:tnLst>
  </p:timing>
</p:sld>
</file>

<file path=ppt/slides/slide1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3370" name="Group 26"/>
          <p:cNvGraphicFramePr>
            <a:graphicFrameLocks noGrp="1"/>
          </p:cNvGraphicFramePr>
          <p:nvPr/>
        </p:nvGraphicFramePr>
        <p:xfrm>
          <a:off x="-36513" y="115888"/>
          <a:ext cx="9145588" cy="6339840"/>
        </p:xfrm>
        <a:graphic>
          <a:graphicData uri="http://schemas.openxmlformats.org/drawingml/2006/table">
            <a:tbl>
              <a:tblPr rtl="1"/>
              <a:tblGrid>
                <a:gridCol w="4392612"/>
                <a:gridCol w="4752976"/>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فمضَى الَّذي أخذَ الخمسَ وزناتٍ وتاجَرَ بِها، فرَبِحَ خمسَ أُخَرَ. وهكذا أيضاً الَّذي أخذَ الاثنتينِ، رَبِحَ اثنتينِ أُخريَينِ. وأمَّا الَّذي أخذَ الواحدةَ فمضَى وحفـرَ في الأرضِ وأخفى فضَّةَ سـيِّدهِ.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Aussitôt celui qui avait reçu les cinq talents s'en alla les faire valoir et en gagna cinq autres. 17 De même celui des deux talents en gagna deux autres. 18 Mais celui qui n'en avait reçu qu'un s'en alla creuser un trou dans la terre et y cacha l'argent de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18 But he who had received one went and dug in the ground, and hid his lord's money.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4407" name="Group 39"/>
          <p:cNvGraphicFramePr>
            <a:graphicFrameLocks noGrp="1"/>
          </p:cNvGraphicFramePr>
          <p:nvPr/>
        </p:nvGraphicFramePr>
        <p:xfrm>
          <a:off x="34925" y="115888"/>
          <a:ext cx="9074150" cy="6339840"/>
        </p:xfrm>
        <a:graphic>
          <a:graphicData uri="http://schemas.openxmlformats.org/drawingml/2006/table">
            <a:tbl>
              <a:tblPr rtl="1"/>
              <a:tblGrid>
                <a:gridCol w="4537075"/>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زمانٍ طويلٍ جاءَ سـيِّدُ أُولئكَ العبيدِ وحاسبهُمْ. فجاءَ الَّذي أخذَ الخمسَ وزناتٍ وقدَّمَ خمسَ وزناتٍ أُخَرَ قائلاً: يا سيِّدُ، خمسَ وزناتٍ أعطيتَني. هُوَذا خمسُ وزناتٍ أُخَرُ ربِحْتُهَا.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Longtemps après, arrive le maître de ces serviteurs, et il règle ses comptes avec eux. 20 Celui qui avait  reçu  les  cinq  talents  s'avança  et présenta cinq autres, en  disant: "Maître, tu m'avais confié cinq talents; voici cinq autres talents que j'ai gagnés.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After a long time the lord of those servants came and settled accounts with them. 20 So he who had received five talents came and brought five other talents, saying, `Lord, you delivered to me five talents; look, I have gained five more talents besides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5418" name="Group 26"/>
          <p:cNvGraphicFramePr>
            <a:graphicFrameLocks noGrp="1"/>
          </p:cNvGraphicFramePr>
          <p:nvPr/>
        </p:nvGraphicFramePr>
        <p:xfrm>
          <a:off x="34925" y="44450"/>
          <a:ext cx="9074150" cy="6369685"/>
        </p:xfrm>
        <a:graphic>
          <a:graphicData uri="http://schemas.openxmlformats.org/drawingml/2006/table">
            <a:tbl>
              <a:tblPr rtl="1"/>
              <a:tblGrid>
                <a:gridCol w="4392612"/>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سيِّدهُ: حسناً أيُّها العبدُ الصّـَالحُ والأميـنُ. كُنـتَ أميـناً عـلى القليلِ فأُقِيمُكَ على الكثيرِ. اُدخُلْ إلى فرحِ سيِّدكَ. ثُمَّ جاءَ الَّذي أخذَ الوزنتينِ وقال: يا سيِّدُ، وزنتينِ سلَّمتَني.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Son maître lui dit: "C'est bien, bon et fidèle serviteur, tu as été fidèle en peu de choses, sur beaucoup je t'établirai; viens te réjouir avec ton maître. 22 Celui des deux talents s'avança à son tour et dit: "Maître, tu m'avais confié deux talents;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lord.'22 He also who had received two talents came and said, `Lord, you delivered to me two talents; look,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0544" name="Group 32"/>
          <p:cNvGraphicFramePr>
            <a:graphicFrameLocks noGrp="1"/>
          </p:cNvGraphicFramePr>
          <p:nvPr/>
        </p:nvGraphicFramePr>
        <p:xfrm>
          <a:off x="34925" y="44450"/>
          <a:ext cx="9145588" cy="5905501"/>
        </p:xfrm>
        <a:graphic>
          <a:graphicData uri="http://schemas.openxmlformats.org/drawingml/2006/table">
            <a:tbl>
              <a:tblPr rtl="1"/>
              <a:tblGrid>
                <a:gridCol w="4248150"/>
                <a:gridCol w="48974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هُوَذا وزنتانِ أُخريانِ ربِحتُهُما. قال له سيِّدُهُ: نِعِمَّا أيُّها العبدُ الصَّالحُ والأمينُ. كُنتَ أميناً على القليلِ فأُقيمُكَ على الكثيرِ. اُدخُلْ إلى فرحِ سيِّدكَ.</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smtClean="0">
                          <a:ln>
                            <a:noFill/>
                          </a:ln>
                          <a:solidFill>
                            <a:schemeClr val="bg1"/>
                          </a:solidFill>
                          <a:effectLst/>
                          <a:latin typeface="Arial" charset="0"/>
                          <a:cs typeface="Arial" charset="0"/>
                        </a:rPr>
                        <a:t>voici deux autres que j'ai gagnés. 23 Son maître lui dit: "C'est bien, bon et fidèle serviteur, tu as été fidèle en peu de choses, sur beaucoup je t'établirai; viens te réjouir avec ton maître.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smtClean="0">
                          <a:ln>
                            <a:noFill/>
                          </a:ln>
                          <a:solidFill>
                            <a:srgbClr val="FF9900"/>
                          </a:solidFill>
                          <a:effectLst/>
                          <a:latin typeface="Arial" charset="0"/>
                          <a:cs typeface="Arial" charset="0"/>
                        </a:rPr>
                        <a:t>(Gloire à Dieu éternellement.)</a:t>
                      </a:r>
                      <a:endParaRPr kumimoji="0" lang="en-US" sz="20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have gained two more talents besides them. 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15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24153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591" name="Group 31"/>
          <p:cNvGraphicFramePr>
            <a:graphicFrameLocks noGrp="1"/>
          </p:cNvGraphicFramePr>
          <p:nvPr/>
        </p:nvGraphicFramePr>
        <p:xfrm>
          <a:off x="34925" y="44450"/>
          <a:ext cx="9074150" cy="6467540"/>
        </p:xfrm>
        <a:graphic>
          <a:graphicData uri="http://schemas.openxmlformats.org/drawingml/2006/table">
            <a:tbl>
              <a:tblPr rtl="1"/>
              <a:tblGrid>
                <a:gridCol w="4392612"/>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 34</a:t>
                      </a:r>
                      <a:r>
                        <a:rPr kumimoji="0" lang="ar-SA" sz="3600" b="0" i="0" u="sng" strike="noStrike" cap="none" normalizeH="0" baseline="0" smtClean="0">
                          <a:ln>
                            <a:noFill/>
                          </a:ln>
                          <a:solidFill>
                            <a:srgbClr val="FF9933"/>
                          </a:solidFill>
                          <a:effectLst/>
                          <a:latin typeface="Arial" charset="0"/>
                          <a:cs typeface="Arial" charset="0"/>
                        </a:rPr>
                        <a:t> : </a:t>
                      </a:r>
                      <a:r>
                        <a:rPr kumimoji="0" lang="ar-EG" sz="3600" b="0" i="0" u="sng" strike="noStrike" cap="none" normalizeH="0" baseline="0" smtClean="0">
                          <a:ln>
                            <a:noFill/>
                          </a:ln>
                          <a:solidFill>
                            <a:srgbClr val="FF9933"/>
                          </a:solidFill>
                          <a:effectLst/>
                          <a:latin typeface="Arial" charset="0"/>
                          <a:cs typeface="Arial" charset="0"/>
                        </a:rPr>
                        <a:t>5,7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نظروا اليه واستناروا ووجوههم لم تخجل. ملاك الرب حال حول خائفيه وينجيهم.</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34 : 5,7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Ceux qui ont regardé vers lui sont radieux, Et leur visage n'a plus à rougir.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L'ange du Seigneur campe autour de ceux qui le craignent, et il les délivre,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fr-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 : 5,7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They looked unto him, and were lightened: and their faces were not ashamed.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The angel of the LORD encampeth round about them that fear him, and delivereth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242592" name="Rectangle 32"/>
          <p:cNvSpPr>
            <a:spLocks noGrp="1" noChangeArrowheads="1"/>
          </p:cNvSpPr>
          <p:nvPr>
            <p:ph type="ctrTitle"/>
          </p:nvPr>
        </p:nvSpPr>
        <p:spPr/>
        <p:txBody>
          <a:bodyPr/>
          <a:lstStyle/>
          <a:p>
            <a:r>
              <a:rPr lang="en-US"/>
              <a:t>25pm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3623" name="Group 39"/>
          <p:cNvGraphicFramePr>
            <a:graphicFrameLocks noGrp="1"/>
          </p:cNvGraphicFramePr>
          <p:nvPr/>
        </p:nvGraphicFramePr>
        <p:xfrm>
          <a:off x="34925" y="44450"/>
          <a:ext cx="9145588" cy="6194426"/>
        </p:xfrm>
        <a:graphic>
          <a:graphicData uri="http://schemas.openxmlformats.org/drawingml/2006/table">
            <a:tbl>
              <a:tblPr rtl="1"/>
              <a:tblGrid>
                <a:gridCol w="4752975"/>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Arial" charset="0"/>
                        </a:rPr>
                        <a:t>19:11-19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كانوا يَسمَعونَ هذا عادَ فقالَ مَثَلاً، لأنَّهُ كانَ قريباً مِن أُورُشَليمَ، وكانوا يَظُنُّونَ أنَّ ملكوتَ اللهِ عتيدٌ أنْ يَظهَرَ في الحالِ.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Luc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243624" name="Rectangle 40"/>
          <p:cNvSpPr>
            <a:spLocks noGrp="1" noChangeArrowheads="1"/>
          </p:cNvSpPr>
          <p:nvPr>
            <p:ph type="ctrTitle"/>
          </p:nvPr>
        </p:nvSpPr>
        <p:spPr/>
        <p:txBody>
          <a:bodyPr/>
          <a:lstStyle/>
          <a:p>
            <a:r>
              <a:rPr lang="en-US"/>
              <a:t>25m</a:t>
            </a:r>
          </a:p>
        </p:txBody>
      </p:sp>
    </p:spTree>
  </p:cSld>
  <p:clrMapOvr>
    <a:masterClrMapping/>
  </p:clrMapOvr>
  <p:timing>
    <p:tnLst>
      <p:par>
        <p:cTn id="1" dur="indefinite" restart="never" nodeType="tmRoot"/>
      </p:par>
    </p:tnLst>
  </p:timing>
</p:sld>
</file>

<file path=ppt/slides/slide1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4629" name="Group 21"/>
          <p:cNvGraphicFramePr>
            <a:graphicFrameLocks noGrp="1"/>
          </p:cNvGraphicFramePr>
          <p:nvPr/>
        </p:nvGraphicFramePr>
        <p:xfrm>
          <a:off x="34925" y="115888"/>
          <a:ext cx="9074150" cy="6089588"/>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 كان إنسانٌ شريفُ الجنسِ ذهبَ إلى كورةٍ بعيدةٍ ليأخُذَ مُلكاً لنفسهِ ويَرجعَ. فدَعا عشرةَ عبيدٍ لهُ وأعطاهُمْ عشرةَ أَمْنَاءٍ، قائلاً لهُم : تاجِروا في هذه حتَّى آتِيَ.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5661" name="Group 29"/>
          <p:cNvGraphicFramePr>
            <a:graphicFrameLocks noGrp="1"/>
          </p:cNvGraphicFramePr>
          <p:nvPr/>
        </p:nvGraphicFramePr>
        <p:xfrm>
          <a:off x="34925" y="115888"/>
          <a:ext cx="9074150" cy="6514848"/>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أهلُ مدينتهِ فكانوا يُبغِضونَهُ، فأرسَلُوا وراءَهُ سَفارَةً قائلينَ: لا نُريدُ أنَّ هذا يَملِكُ علينا. ولمَّا رجعَ بعدَمَا أَخَذَ المُلْكَ، قالَ أنْ يُـ‘دعَـى إليهِ العبـيـدُ الَّذيـنَ أعـطـاهُمُ الفضَّـةَ،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Mais ses concitoyens le haïssaient et ils envoyèrent derrière lui une délégation pour dire: "Nous ne voulons pas qu'il règne sur nous. 15 Or, quand il revint après s'être fait investir de la royauté, il fit appeler devant lui ces serviteurs à qui il avait distribué l'argent,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he then commanded these servants, to whom he had given the money, to be called to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3047" name="Group 23"/>
          <p:cNvGraphicFramePr>
            <a:graphicFrameLocks noGrp="1"/>
          </p:cNvGraphicFramePr>
          <p:nvPr/>
        </p:nvGraphicFramePr>
        <p:xfrm>
          <a:off x="34925" y="115888"/>
          <a:ext cx="9074150" cy="6109464"/>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لِيعلَمَ بِمَا تَاجَرَ كُلُّ واحدٍ. فجاءَ الأوَّلُ قائلاً: يا سيِّدي، مَنَاكَ رَبِحَ عشرةَ أَمْنَاءٍ. فقال لهُ: نِعِمَّاً أيُّها العبدُ الصَّالحُ، لأنكَ كُنتَ أميناً فى القليلِ، فليكُنْ لكَ سُلطانٌ على عشرِ مُدنٍ.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pour savoir quelles affaires chacun avait faites.16 Le premier se présenta et dit: "Seigneur, ta mine a rapporté dix mines.17 Il lui dit: "C'est bien, bon serviteur, puisque tu as été fidèle dans une toute petite affaire, reçois autorité sur dix villes."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he might know how much every man had gained by trading. 16 Then came the first, saying, `Master, your mina has earned ten minas.' 17 And he said to him, `Well done, good servant; because you were faithful in a very little, have authority over ten cities.'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6679" name="Group 23"/>
          <p:cNvGraphicFramePr>
            <a:graphicFrameLocks noGrp="1"/>
          </p:cNvGraphicFramePr>
          <p:nvPr/>
        </p:nvGraphicFramePr>
        <p:xfrm>
          <a:off x="34925" y="115888"/>
          <a:ext cx="9074150" cy="6194426"/>
        </p:xfrm>
        <a:graphic>
          <a:graphicData uri="http://schemas.openxmlformats.org/drawingml/2006/table">
            <a:tbl>
              <a:tblPr rtl="1"/>
              <a:tblGrid>
                <a:gridCol w="4465637"/>
                <a:gridCol w="46085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جاءَ الثاني قائلاً: يا سيِّدي، إنَّ مَنَاكَ قد رَبِحَ خمسةَ أَمْنَاءٍ. فقالَ لهذا أيضاً: وكُنْ أنتَ على خمسِ مُدنٍ.</a:t>
                      </a:r>
                      <a:r>
                        <a:rPr kumimoji="0" lang="en-US"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Le second vint et dit: "Ta mine, Seigneur, a produit cinq mines". Il dit de même à celui-là: "Toi, sois à la tête de cinq villes.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16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the second came, saying, `Master, your mina has earned five minas.' 19 Likewise he said to him, `You also be over five cities.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76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2476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2476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24768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9758" name="Group 30"/>
          <p:cNvGraphicFramePr>
            <a:graphicFrameLocks noGrp="1"/>
          </p:cNvGraphicFramePr>
          <p:nvPr/>
        </p:nvGraphicFramePr>
        <p:xfrm>
          <a:off x="34925" y="44450"/>
          <a:ext cx="9074150" cy="6391594"/>
        </p:xfrm>
        <a:graphic>
          <a:graphicData uri="http://schemas.openxmlformats.org/drawingml/2006/table">
            <a:tbl>
              <a:tblPr rtl="1"/>
              <a:tblGrid>
                <a:gridCol w="4608512"/>
                <a:gridCol w="4465638"/>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a:t>
                      </a:r>
                      <a:r>
                        <a:rPr kumimoji="0" lang="ar-EG" sz="3200" b="0" i="0" u="sng" strike="noStrike" cap="none" normalizeH="0" baseline="0" smtClean="0">
                          <a:ln>
                            <a:noFill/>
                          </a:ln>
                          <a:solidFill>
                            <a:srgbClr val="FF9900"/>
                          </a:solidFill>
                          <a:effectLst/>
                          <a:latin typeface="Arial" charset="0"/>
                          <a:cs typeface="Arial" charset="0"/>
                        </a:rPr>
                        <a:t> الثانية</a:t>
                      </a:r>
                      <a:r>
                        <a:rPr kumimoji="0" lang="ar-SA" sz="3200" b="0" i="0" u="sng" strike="noStrike" cap="none" normalizeH="0" baseline="0" smtClean="0">
                          <a:ln>
                            <a:noFill/>
                          </a:ln>
                          <a:solidFill>
                            <a:srgbClr val="FF9900"/>
                          </a:solidFill>
                          <a:effectLst/>
                          <a:latin typeface="Arial" charset="0"/>
                          <a:cs typeface="Arial" charset="0"/>
                        </a:rPr>
                        <a:t> إلى أهل فيلبي </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3 : 20 ، 4 : 1 ـ </a:t>
                      </a:r>
                      <a:r>
                        <a:rPr kumimoji="0" lang="ar-EG" sz="3200" b="0" i="0" u="sng" strike="noStrike" cap="none" normalizeH="0" baseline="0" smtClean="0">
                          <a:ln>
                            <a:noFill/>
                          </a:ln>
                          <a:solidFill>
                            <a:srgbClr val="FF9900"/>
                          </a:solidFill>
                          <a:effectLst/>
                          <a:latin typeface="Arial" charset="0"/>
                          <a:cs typeface="Arial" charset="0"/>
                        </a:rPr>
                        <a:t>9 )</a:t>
                      </a: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نَحنُ فَسيرتَنَا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فَوَطِنيـَّـتُنا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في السَّمَواتِ، الَّتى مِنها نَنتَظِرُ مُخلِّصنا ربنا يَسوعَ المَسيح، هذا الَّذي سيُغَيِّرُ جسد تواضُعِنا ليَكُونَ مُشاركاً لصُورةِ جسدِ مَجدِهِ،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Philippiens 3:20-4:1-9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Car notre cité, à nous, est dans les cieux, d'où nous attendons, comme sauveur, le Seigneur Jésus Christ, 21 qui transfigurera notre corps humilié pour le rendre semblable à son corps de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Philippians 3:20-4:9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our citizenship is in heaven, from which we also eagerly wait for the Savior, the Lord Jesus Christ, 21 who will transform our lowly body that it may be conformed to His glorious body,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249759" name="Rectangle 31"/>
          <p:cNvSpPr>
            <a:spLocks noGrp="1" noChangeArrowheads="1"/>
          </p:cNvSpPr>
          <p:nvPr>
            <p:ph type="ctrTitle"/>
          </p:nvPr>
        </p:nvSpPr>
        <p:spPr/>
        <p:txBody>
          <a:bodyPr/>
          <a:lstStyle/>
          <a:p>
            <a:r>
              <a:rPr lang="en-US"/>
              <a:t>25p</a:t>
            </a:r>
          </a:p>
        </p:txBody>
      </p:sp>
    </p:spTree>
  </p:cSld>
  <p:clrMapOvr>
    <a:masterClrMapping/>
  </p:clrMapOvr>
  <p:timing>
    <p:tnLst>
      <p:par>
        <p:cTn id="1" dur="indefinite" restart="never" nodeType="tmRoot"/>
      </p:par>
    </p:tnLst>
  </p:timing>
</p:sld>
</file>

<file path=ppt/slides/slide1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0787" name="Group 35"/>
          <p:cNvGraphicFramePr>
            <a:graphicFrameLocks noGrp="1"/>
          </p:cNvGraphicFramePr>
          <p:nvPr/>
        </p:nvGraphicFramePr>
        <p:xfrm>
          <a:off x="34925" y="44450"/>
          <a:ext cx="9074150" cy="5905501"/>
        </p:xfrm>
        <a:graphic>
          <a:graphicData uri="http://schemas.openxmlformats.org/drawingml/2006/table">
            <a:tbl>
              <a:tblPr rtl="1"/>
              <a:tblGrid>
                <a:gridCol w="4968875"/>
                <a:gridCol w="4105275"/>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بِحَسبِ عَملِ استِطاعَتهِ أنْ يُخضِعَ لِنَفسِهِ كُلَّ شَيءٍ. إذاً يَا إخوَتي الأحِبَّاءَ والمَحبُوبينَ، يَا فَرحِي وإكليلِي، اثبُتُوا هكَذا في الربِّ أيُّها الأحبَّاءُ.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avec la force qui le rend capable aussi de tout soumettre à son pouvoir. 1 Ainsi donc, frères bien-aimés que je désire tant revoir, vous, ma joie et ma couronne, tenez ferme de cette façon dans le Seigneur, mes bien-aimés.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according to the working by which He is able even to subdue all things to Himself. 1 Therefore, my beloved and longed-for brethren, my joy and crown, so stand fast in the Lord, beloved.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6118" name="Group 22"/>
          <p:cNvGraphicFramePr>
            <a:graphicFrameLocks noGrp="1"/>
          </p:cNvGraphicFramePr>
          <p:nvPr/>
        </p:nvGraphicFramePr>
        <p:xfrm>
          <a:off x="34925" y="44450"/>
          <a:ext cx="9074150" cy="6405120"/>
        </p:xfrm>
        <a:graphic>
          <a:graphicData uri="http://schemas.openxmlformats.org/drawingml/2006/table">
            <a:tbl>
              <a:tblPr rtl="1"/>
              <a:tblGrid>
                <a:gridCol w="4897437"/>
                <a:gridCol w="4176713"/>
              </a:tblGrid>
              <a:tr h="21590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أَطلُبُ إلى أفُوديَةَ وأَطلُبُ إلى سِنْتيخِي أنْ تَفتكِرَا فى هذا بعينه فى الربِّ. نَعمْ أسْألُكَ أنتَ أيضاً، أيُّها المُختار شَريكِى ( سنزيكا ) ساعِدهما، هَاتان اللَّتان جاهَدتَا مَعِي في الإنْجيلِ، مَعَ أَكْلِيمَندُسَ أيضاً وباقي العامِلينَ مَعي،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J'exhorte Evodie et j'exhorte Syntyche à vivre en plein accord dans le Seigneur. 3 Et toi, Compagnon véritable, je te le demande, viens-leur en aide, car elles ont lutté avec moi pour l'Évangile, en même temps que Clément et tous mes autres collaborateurs,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I implore Euodia and I implore Syntyche to be of the same mind in the Lord. 3 And I urge you also, true companion, help these women who labored with me in the gospel, with Clement also, and the rest of my fellow workers,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1812" name="Group 36"/>
          <p:cNvGraphicFramePr>
            <a:graphicFrameLocks noGrp="1"/>
          </p:cNvGraphicFramePr>
          <p:nvPr/>
        </p:nvGraphicFramePr>
        <p:xfrm>
          <a:off x="34925" y="-26988"/>
          <a:ext cx="9074150" cy="6770880"/>
        </p:xfrm>
        <a:graphic>
          <a:graphicData uri="http://schemas.openxmlformats.org/drawingml/2006/table">
            <a:tbl>
              <a:tblPr rtl="1"/>
              <a:tblGrid>
                <a:gridCol w="5113337"/>
                <a:gridCol w="3960813"/>
              </a:tblGrid>
              <a:tr h="151130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أسماؤُهُمْ مَكتُوبة في سفـرِ الحَياةِ. اِفـرَحُوا في الربِّ كُلَّ حِينٍ وأقُولُ أيضاً افـرَحُوا. وليَظهَر حِلمُكُمْ لِجَميـع النَّاسِ. الربُّ قَريبٌ. لا تَهتمُّوا بشيءٍ، بَـل في كُلِّ شيءٍ بالصَّلوةِ والدُّعاءِ مَعَ الشُّكرِ،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dont les noms figurent au livre de vie.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4 Réjouissez-vous dans le Seigneur en tout temps; je le répète, réjouissez-vous. 5 Que votre bonté soit reconnue par tous les hommes. Le Seigneur est proche. 6 Ne soyez inquiets de rien, mais, en toute occasion, par la prière et la supplication accompagnées d'action de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whose names are in the Book of Life. 4 Rejoice in the Lord always. Again I will say, rejoice! 5 Let your gentleness be known to all men. The Lord is at hand. 6 Be anxious for nothing, but in everything by prayer and supplication, with thanksgiving,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2830" name="Group 30"/>
          <p:cNvGraphicFramePr>
            <a:graphicFrameLocks noGrp="1"/>
          </p:cNvGraphicFramePr>
          <p:nvPr/>
        </p:nvGraphicFramePr>
        <p:xfrm>
          <a:off x="34925" y="44450"/>
          <a:ext cx="9074150" cy="5689601"/>
        </p:xfrm>
        <a:graphic>
          <a:graphicData uri="http://schemas.openxmlformats.org/drawingml/2006/table">
            <a:tbl>
              <a:tblPr rtl="1"/>
              <a:tblGrid>
                <a:gridCol w="4392612"/>
                <a:gridCol w="4681538"/>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لتُعلمْ طِلباتُكُم لدَى اللهِ. وسلامُ اللهِ الَّذي يَفوقُ كُلَّ عَقلٍ، يَحفَظُ قُلوبَكُم وأفكارَكُم فى المَسيح يَسوعَ.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faites connaître vos demandes à Dieu. 7 Et la paix de Dieu, qui surpasse toute intelligence, gardera vos coeurs et vos pensées en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let your requests be made known to God; 7 and the peace of God, which surpasses all understanding, will guard your hearts and minds through Christ Jesus.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863" name="Group 39"/>
          <p:cNvGraphicFramePr>
            <a:graphicFrameLocks noGrp="1"/>
          </p:cNvGraphicFramePr>
          <p:nvPr/>
        </p:nvGraphicFramePr>
        <p:xfrm>
          <a:off x="34925" y="44450"/>
          <a:ext cx="9074150" cy="5917440"/>
        </p:xfrm>
        <a:graphic>
          <a:graphicData uri="http://schemas.openxmlformats.org/drawingml/2006/table">
            <a:tbl>
              <a:tblPr rtl="1"/>
              <a:tblGrid>
                <a:gridCol w="3816350"/>
                <a:gridCol w="5257800"/>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وأخيراً يا إخوَتي كُلُّ ما هُو حَقٌّ، كُلُّ ما هُو جَليلٌ، كُلُّ ما هُو عادِلٌ، كُلُّ ما هُو طاهِرٌ، كُلُّ شيءٍ بمحبةٍ، كُلُّ شيءٍ بِحسنِ صيتٍ، ما فيهِ فَضيلَةٌ أو ما فيهِ كَرامَةٌ، فَفِى هذهِ افْتَكِروا.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Au reste, frères, tout ce qu'il y a de vrai, tout ce qui est noble, juste, pur, digne d'être aimé, d'être honoré, ce qui s'appelle vertu, ce qui mérite l'éloge, tout cela, portez-le à votre actif.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Finally, brethren, whatever things are true, whatever things are noble, whatever things are just, whatever things are pure, whatever things are lovely, whatever things are of good report, if there is any virtue and if there is anything praiseworthy--meditate on these things.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4850" name="Group 2"/>
          <p:cNvGraphicFramePr>
            <a:graphicFrameLocks noGrp="1"/>
          </p:cNvGraphicFramePr>
          <p:nvPr/>
        </p:nvGraphicFramePr>
        <p:xfrm>
          <a:off x="34925" y="44450"/>
          <a:ext cx="9074150" cy="5905501"/>
        </p:xfrm>
        <a:graphic>
          <a:graphicData uri="http://schemas.openxmlformats.org/drawingml/2006/table">
            <a:tbl>
              <a:tblPr rtl="1"/>
              <a:tblGrid>
                <a:gridCol w="4608512"/>
                <a:gridCol w="4465638"/>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هَذِهِ هِى الَّتى تَعَلَّمتُمُوها، وتَسَلَّمتُمُوها، وسَمِعتُمُوها، ونَظَرتُمُوها فيَّ، فهَذه افعلوها، وإلهُ السَّلام يكُونُ مَعَكُمْ.</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Ce que vous avez appris, reçu, entendu de moi, observé en moi, tout cela, mettez-le en pratique. Et le Dieu de la paix sera avec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The things which you learned and received and heard and saw in me, these do, and the God of peace will be with you.</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50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61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2661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26611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8198" name="Group 38"/>
          <p:cNvGraphicFramePr>
            <a:graphicFrameLocks noGrp="1"/>
          </p:cNvGraphicFramePr>
          <p:nvPr/>
        </p:nvGraphicFramePr>
        <p:xfrm>
          <a:off x="34925" y="44450"/>
          <a:ext cx="9074150" cy="6317807"/>
        </p:xfrm>
        <a:graphic>
          <a:graphicData uri="http://schemas.openxmlformats.org/drawingml/2006/table">
            <a:tbl>
              <a:tblPr rtl="1"/>
              <a:tblGrid>
                <a:gridCol w="4968875"/>
                <a:gridCol w="41052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الكاثوليكون من رسالة يعقوب</a:t>
                      </a:r>
                      <a:r>
                        <a:rPr kumimoji="0" lang="ar-SA" sz="3600" b="0" i="0" u="sng" strike="noStrike" cap="none" normalizeH="0" baseline="0" smtClean="0">
                          <a:ln>
                            <a:noFill/>
                          </a:ln>
                          <a:solidFill>
                            <a:srgbClr val="FF9900"/>
                          </a:solidFill>
                          <a:effectLst/>
                          <a:latin typeface="Arial" charset="0"/>
                          <a:cs typeface="Arial" charset="0"/>
                        </a:rPr>
                        <a:t> الرسول</a:t>
                      </a:r>
                      <a:r>
                        <a:rPr kumimoji="0" lang="ar-EG" sz="3600" b="0" i="0" u="sng" strike="noStrike" cap="none" normalizeH="0" baseline="0" smtClean="0">
                          <a:ln>
                            <a:noFill/>
                          </a:ln>
                          <a:solidFill>
                            <a:srgbClr val="FF9900"/>
                          </a:solidFill>
                          <a:effectLst/>
                          <a:latin typeface="Arial" charset="0"/>
                          <a:cs typeface="Arial" charset="0"/>
                        </a:rPr>
                        <a:t> (</a:t>
                      </a:r>
                      <a:r>
                        <a:rPr kumimoji="0" lang="fr-FR" sz="3600" b="0" i="0" u="sng" strike="noStrike" cap="none" normalizeH="0" baseline="0" smtClean="0">
                          <a:ln>
                            <a:noFill/>
                          </a:ln>
                          <a:solidFill>
                            <a:srgbClr val="FF9900"/>
                          </a:solidFill>
                          <a:effectLst/>
                          <a:latin typeface="Arial" charset="0"/>
                          <a:cs typeface="Arial" charset="0"/>
                        </a:rPr>
                        <a:t>5 : 9 - 12</a:t>
                      </a:r>
                      <a:r>
                        <a:rPr kumimoji="0" lang="ar-EG" sz="3600" b="0" i="0" u="sng" strike="noStrike" cap="none" normalizeH="0" baseline="0" smtClean="0">
                          <a:ln>
                            <a:noFill/>
                          </a:ln>
                          <a:solidFill>
                            <a:srgbClr val="FF9900"/>
                          </a:solidFill>
                          <a:effectLst/>
                          <a:latin typeface="Arial" charset="0"/>
                          <a:cs typeface="Arial" charset="0"/>
                        </a:rPr>
                        <a:t>)</a:t>
                      </a:r>
                      <a:endParaRPr kumimoji="0" lang="en-US" sz="36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يَئِنَّ بعضُكُم على بعضٍ يا إخوتي لِئَلاَّ تُدانوا. هوَذا الدَّيانُ واقفٌ على الأبوابِ.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Jacques 5 : 9 - 12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Frères, ne gémissez pas les uns contre les autres, pour éviter d'être jugés. Voyez: le juge se tient aux portes. 10 Pour la souffrance et la patience, le modèle à prendre, frères, ce sont les prophètes, qui ont parlé au nom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James 5:9-12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268199" name="Rectangle 39"/>
          <p:cNvSpPr>
            <a:spLocks noGrp="1" noChangeArrowheads="1"/>
          </p:cNvSpPr>
          <p:nvPr>
            <p:ph type="ctrTitle"/>
          </p:nvPr>
        </p:nvSpPr>
        <p:spPr/>
        <p:txBody>
          <a:bodyPr/>
          <a:lstStyle/>
          <a:p>
            <a:r>
              <a:rPr lang="en-US"/>
              <a:t>25c</a:t>
            </a:r>
          </a:p>
        </p:txBody>
      </p:sp>
    </p:spTree>
  </p:cSld>
  <p:clrMapOvr>
    <a:masterClrMapping/>
  </p:clrMapOvr>
  <p:timing>
    <p:tnLst>
      <p:par>
        <p:cTn id="1" dur="indefinite" restart="never" nodeType="tmRoot"/>
      </p:par>
    </p:tnLst>
  </p:timing>
</p:sld>
</file>

<file path=ppt/slides/slide1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9215" name="Group 31"/>
          <p:cNvGraphicFramePr>
            <a:graphicFrameLocks noGrp="1"/>
          </p:cNvGraphicFramePr>
          <p:nvPr/>
        </p:nvGraphicFramePr>
        <p:xfrm>
          <a:off x="34925" y="44450"/>
          <a:ext cx="9074150" cy="6005133"/>
        </p:xfrm>
        <a:graphic>
          <a:graphicData uri="http://schemas.openxmlformats.org/drawingml/2006/table">
            <a:tbl>
              <a:tblPr rtl="1"/>
              <a:tblGrid>
                <a:gridCol w="4249737"/>
                <a:gridCol w="48244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خُذوا لكُم يا إخوتي مثالَ احتمال المشقَّاتِ وطول أناةٍ: الأنبياءَ الَّذينَ تكلَّموا بِاسم الربِّ. ها نحنُ نُغبِط الَّذينَ صبروا. لأنكُم سَمِعتُم بصبرِ أيُّوبَ وعاقِبةَ الربِّ قـد رأيتُموها. لأنَّ الربَّ هو عظيمُ الرَّأفةِ جداً وهو طويلُ الآناةِ.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Voyez: nous félicitons les gens endurants; vous avez entendu l'histoire de l'endurance de Job et vu le but du Seigneur parce que le Seigneur a beaucoup de coeur et montre de la pitié.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as an example of suffering and patience. 11 Indeed we count them blessed who endure. You have heard of the perseverance of Job and seen the end intended by the Lord--that the Lord is very compassionate and merciful.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0230" name="Group 22"/>
          <p:cNvGraphicFramePr>
            <a:graphicFrameLocks noGrp="1"/>
          </p:cNvGraphicFramePr>
          <p:nvPr/>
        </p:nvGraphicFramePr>
        <p:xfrm>
          <a:off x="34925" y="44450"/>
          <a:ext cx="9074150" cy="5675187"/>
        </p:xfrm>
        <a:graphic>
          <a:graphicData uri="http://schemas.openxmlformats.org/drawingml/2006/table">
            <a:tbl>
              <a:tblPr rtl="1"/>
              <a:tblGrid>
                <a:gridCol w="4824412"/>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وقبل كلَّ شيءٍ يا إخوتي، لا تحلِفوا، لا بالسَّماءِ، ولا بالأرضِ، ولا بقَسَم آخر. وليَكُن كلامكُم نعم نعم، ولا لا، لئلاَّ تكونوا تحت الحُكم.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53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63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2763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27635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27635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8436" name="Group 36"/>
          <p:cNvGraphicFramePr>
            <a:graphicFrameLocks noGrp="1"/>
          </p:cNvGraphicFramePr>
          <p:nvPr/>
        </p:nvGraphicFramePr>
        <p:xfrm>
          <a:off x="34925" y="44450"/>
          <a:ext cx="9074150" cy="6265863"/>
        </p:xfrm>
        <a:graphic>
          <a:graphicData uri="http://schemas.openxmlformats.org/drawingml/2006/table">
            <a:tbl>
              <a:tblPr rtl="1"/>
              <a:tblGrid>
                <a:gridCol w="4392612"/>
                <a:gridCol w="468153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a:t>
                      </a:r>
                      <a:r>
                        <a:rPr kumimoji="0" lang="ar-EG" sz="3000" b="0" i="0" u="sng" strike="noStrike" cap="none" normalizeH="0" baseline="0" smtClean="0">
                          <a:ln>
                            <a:noFill/>
                          </a:ln>
                          <a:solidFill>
                            <a:srgbClr val="FF9900"/>
                          </a:solidFill>
                          <a:effectLst/>
                          <a:latin typeface="Arial" charset="0"/>
                          <a:cs typeface="Arial" charset="0"/>
                        </a:rPr>
                        <a:t>18 : 24 19: 6 </a:t>
                      </a:r>
                      <a:endParaRPr kumimoji="0" lang="en-US" sz="30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اقبل الى افسس يهودي اسمه أبلوس اسكندري الجنس رجل فصيح مقتدر في الكتب.كان هذا خبيرا في طريق الرب</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smtClean="0">
                          <a:ln>
                            <a:noFill/>
                          </a:ln>
                          <a:solidFill>
                            <a:srgbClr val="FF9900"/>
                          </a:solidFill>
                          <a:effectLst/>
                          <a:latin typeface="Arial" charset="0"/>
                          <a:cs typeface="Arial" charset="0"/>
                        </a:rPr>
                        <a:t>Actes </a:t>
                      </a:r>
                      <a:r>
                        <a:rPr kumimoji="0" lang="en-US" sz="3400" b="0" i="0" u="sng" strike="noStrike" cap="none" normalizeH="0" baseline="0" smtClean="0">
                          <a:ln>
                            <a:noFill/>
                          </a:ln>
                          <a:solidFill>
                            <a:srgbClr val="FF9900"/>
                          </a:solidFill>
                          <a:effectLst/>
                          <a:latin typeface="Arial" charset="0"/>
                          <a:cs typeface="Arial" charset="0"/>
                        </a:rPr>
                        <a:t>18:24 - 19:1-6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Un Juif nommé Apollos, originaire d'Alexandrie, était arrivé à Éphèse. C'était un homme savant, versé dans les Écritures.25  Il avait été informé de la Voie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smtClean="0">
                          <a:ln>
                            <a:noFill/>
                          </a:ln>
                          <a:solidFill>
                            <a:srgbClr val="FF9900"/>
                          </a:solidFill>
                          <a:effectLst/>
                          <a:latin typeface="Arial" charset="0"/>
                          <a:cs typeface="Arial" charset="0"/>
                        </a:rPr>
                        <a:t>Acts 11:19-26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278437" name="Rectangle 37"/>
          <p:cNvSpPr>
            <a:spLocks noGrp="1" noChangeArrowheads="1"/>
          </p:cNvSpPr>
          <p:nvPr>
            <p:ph type="ctrTitle"/>
          </p:nvPr>
        </p:nvSpPr>
        <p:spPr/>
        <p:txBody>
          <a:bodyPr/>
          <a:lstStyle/>
          <a:p>
            <a:r>
              <a:rPr lang="en-US"/>
              <a:t>25a</a:t>
            </a:r>
          </a:p>
        </p:txBody>
      </p:sp>
    </p:spTree>
  </p:cSld>
  <p:clrMapOvr>
    <a:masterClrMapping/>
  </p:clrMapOvr>
  <p:timing>
    <p:tnLst>
      <p:par>
        <p:cTn id="1" dur="indefinite" restart="never" nodeType="tmRoot"/>
      </p:par>
    </p:tnLst>
  </p:timing>
</p:sld>
</file>

<file path=ppt/slides/slide1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79463" name="Group 39"/>
          <p:cNvGraphicFramePr>
            <a:graphicFrameLocks noGrp="1"/>
          </p:cNvGraphicFramePr>
          <p:nvPr/>
        </p:nvGraphicFramePr>
        <p:xfrm>
          <a:off x="34925" y="44450"/>
          <a:ext cx="9074150" cy="6847080"/>
        </p:xfrm>
        <a:graphic>
          <a:graphicData uri="http://schemas.openxmlformats.org/drawingml/2006/table">
            <a:tbl>
              <a:tblPr rtl="1"/>
              <a:tblGrid>
                <a:gridCol w="4824412"/>
                <a:gridCol w="4249738"/>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وهو حار بالروح يتكلم ويعلّم بتدقيق ما يختص بالرب عارفا معمودية يوحنا فقط.وابتدأ هذا يجاهر في المجمع.فلما سمعه اكيلا وبريسكلا اخذاه اليهما وشرحا له طريق الرب باكثر تدقيق.</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l'esprit plein de ferveur, il prêchait et enseignait exactement ce qui concernait Jésus, tout en ne connaissant que le baptême de Jean. 26 Il se mit donc à parler en toute assurance dans la synagogue. Mais, lorsqu'ils l'eurent entendu, Priscille et Aquilas le prirent avec eux et lui présentèrent plus exactement encore la Voie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being fervent in spirit, he spoke and taught accurately the things of the Lord, though he knew only the baptism of John.26  So he began to speak boldly in the synagogue. When Aquila and Priscilla heard him, they took him aside and explained to him the way of God more accurately.</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0482" name="Group 34"/>
          <p:cNvGraphicFramePr>
            <a:graphicFrameLocks noGrp="1"/>
          </p:cNvGraphicFramePr>
          <p:nvPr/>
        </p:nvGraphicFramePr>
        <p:xfrm>
          <a:off x="34925" y="44450"/>
          <a:ext cx="9074150" cy="6798565"/>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كان يريد ان يجتاز الى اخائية كتب الاخوة الى التلاميذ يحضونهم ان يقبلوه.فلما جاء ساعد كثيرا بالنعمة الذين كانوا قد آمنوا. لانه كان باشتداد يفحم اليهود جهرا مبينا بالكتب ان يسوع هو المسيح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Comme il avait l'intention de se rendre en Achaïe, les frères l'approuvèrent et écrivirent aux disciples de lui faire bon accueil. Une fois arrivé, il fut, par la grâce de Dieu, d'un grand secours aux fidèles, car la force de ses arguments avait raison des Juifs en public, quand il prouvait par les Écritures que le Messie, c'était Jésus.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And when he desired to cross to Achaia, the brethren wrote, exhorting the disciples to receive him; and when he arrived, he greatly helped those who had believed through grace;28  for he vigorously refuted the Jews publicly, showing from the Scriptures that Jesus is the Christ.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1504" name="Group 32"/>
          <p:cNvGraphicFramePr>
            <a:graphicFrameLocks noGrp="1"/>
          </p:cNvGraphicFramePr>
          <p:nvPr/>
        </p:nvGraphicFramePr>
        <p:xfrm>
          <a:off x="34925" y="115888"/>
          <a:ext cx="9074150" cy="5917440"/>
        </p:xfrm>
        <a:graphic>
          <a:graphicData uri="http://schemas.openxmlformats.org/drawingml/2006/table">
            <a:tbl>
              <a:tblPr rtl="1"/>
              <a:tblGrid>
                <a:gridCol w="4537075"/>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فحدث فيما كان أبلوس في كورنثوس ان بولس بعد ما اجتاز في النواحي العالية جاء الى افسس.فاذ وجد تلاميذ قال لهم هل قبلتم الروح القدس لما آمنتم.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قالوا 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Ce fut pendant le séjour d'Apollos à Corinthe que Paul arriva à Ephèse en passant par le haut pays. Il y trouva quelques disciples 2 et leur demanda: "Avez-vous reçu l'Esprit Saint, quand vous êtes devenus croyants?" - "Mais, lui répondirent-ils,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And it happened, while Apollos was at Corinth, that Paul, having passed through the upper regions, came to Ephesus. And finding some disciples 2  he said to them, "Did you receive the Holy Spirit when you believed?" So they said to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82520" name="Group 24"/>
          <p:cNvGraphicFramePr>
            <a:graphicFrameLocks noGrp="1"/>
          </p:cNvGraphicFramePr>
          <p:nvPr/>
        </p:nvGraphicFramePr>
        <p:xfrm>
          <a:off x="34925" y="115888"/>
          <a:ext cx="9074150" cy="5618163"/>
        </p:xfrm>
        <a:graphic>
          <a:graphicData uri="http://schemas.openxmlformats.org/drawingml/2006/table">
            <a:tbl>
              <a:tblPr rtl="1"/>
              <a:tblGrid>
                <a:gridCol w="4321175"/>
                <a:gridCol w="47529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سمعنا انه يوجد الروح القدس. فقال لهم فبماذا اعتمدتم.فقالوا بمعمودية يوحنا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فقال بولس ان يوحنا عمد بمعمودية التوبة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nous n'avons même pas entendu parler d'Esprit Saint.  3 Paul demanda: "Quel baptême alors avez-vous reçu?" Ils répondirent: "Le baptême de Jean." 4 Paul reprit: "Jean donnait un baptême de conversion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"We have not so much as heard whether there is a Holy Spirit.“ 3  And he said to them, "Into what then were you baptized?" So they said, "Into John’s baptism.4  Then Paul said, "John indeed baptized with a baptism of repentance,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5111" name="Group 39"/>
          <p:cNvGraphicFramePr>
            <a:graphicFrameLocks noGrp="1"/>
          </p:cNvGraphicFramePr>
          <p:nvPr/>
        </p:nvGraphicFramePr>
        <p:xfrm>
          <a:off x="34925" y="44450"/>
          <a:ext cx="9074150" cy="6798565"/>
        </p:xfrm>
        <a:graphic>
          <a:graphicData uri="http://schemas.openxmlformats.org/drawingml/2006/table">
            <a:tbl>
              <a:tblPr rtl="1"/>
              <a:tblGrid>
                <a:gridCol w="4321175"/>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قائلا للشعب ان يؤمنوا بالذي يأتي بعده اي بالمسيح يسوع. فلما سمعوا اعتمدوا باسم الرب يسوع.ولما وضع بولس يديه عليهم حل الروح القدس عليهم فطفقوا يتكلمون بلغات ويتنبأون.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il demandait au peuple de croire en celui qui viendrait après lui, c'est-à-dire en Jésus." Ils l'écoutèrent et reçurent le baptême au nom du Seigneur Jésus. 5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saying to the people that they should believe on Him who would come after him, that is, on Christ Jesus. 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06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17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27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3803" name="Group 43"/>
          <p:cNvGraphicFramePr>
            <a:graphicFrameLocks noGrp="1"/>
          </p:cNvGraphicFramePr>
          <p:nvPr/>
        </p:nvGraphicFramePr>
        <p:xfrm>
          <a:off x="34925" y="44450"/>
          <a:ext cx="9074150" cy="6904992"/>
        </p:xfrm>
        <a:graphic>
          <a:graphicData uri="http://schemas.openxmlformats.org/drawingml/2006/table">
            <a:tbl>
              <a:tblPr rtl="1"/>
              <a:tblGrid>
                <a:gridCol w="4392612"/>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مزمور </a:t>
                      </a:r>
                      <a:r>
                        <a:rPr kumimoji="0" lang="en-US" sz="3600" b="0" i="0" u="sng" strike="noStrike" cap="none" normalizeH="0" baseline="0" smtClean="0">
                          <a:ln>
                            <a:noFill/>
                          </a:ln>
                          <a:solidFill>
                            <a:srgbClr val="FF9933"/>
                          </a:solidFill>
                          <a:effectLst/>
                          <a:latin typeface="Arial" charset="0"/>
                          <a:cs typeface="Arial" charset="0"/>
                        </a:rPr>
                        <a:t>104:1-2,4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باركي يا نفسي الرب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يا رب الهي قد عظمت جدا مجدا وجلالا لبست.</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اللابس النور كثوب الباسط السموات كشقّة. الصانع ملائكته رياحا وخدامه نارا ملتهبة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33"/>
                          </a:solidFill>
                          <a:effectLst/>
                          <a:latin typeface="Arial" charset="0"/>
                          <a:cs typeface="Times New Roman" pitchFamily="18" charset="0"/>
                        </a:rPr>
                        <a:t>Psaume </a:t>
                      </a:r>
                      <a:r>
                        <a:rPr kumimoji="0" lang="en-US" sz="2800" b="0" i="0" u="sng" strike="noStrike" cap="none" normalizeH="0" baseline="0" smtClean="0">
                          <a:ln>
                            <a:noFill/>
                          </a:ln>
                          <a:solidFill>
                            <a:srgbClr val="FF9933"/>
                          </a:solidFill>
                          <a:effectLst/>
                          <a:latin typeface="Arial" charset="0"/>
                          <a:cs typeface="Times New Roman" pitchFamily="18" charset="0"/>
                        </a:rPr>
                        <a:t>104:1-2,4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Seigneur mon Dieu, tu es si grand, Vêtu de splendeur et d'éclat,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drapé de lumière comme d'un manteau.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Des vents, il fait ses messagers et des flammes ses ministres,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104:1-2,4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O LORD my God, You are very great: You are clothed with honor and majesty,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Who cover Yourself with light as with a garment.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Who makes His angels spirits, His ministers a flame of fire.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US" sz="24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293804" name="Rectangle 44"/>
          <p:cNvSpPr>
            <a:spLocks noGrp="1" noChangeArrowheads="1"/>
          </p:cNvSpPr>
          <p:nvPr>
            <p:ph type="ctrTitle"/>
          </p:nvPr>
        </p:nvSpPr>
        <p:spPr/>
        <p:txBody>
          <a:bodyPr/>
          <a:lstStyle/>
          <a:p>
            <a:r>
              <a:rPr lang="en-US"/>
              <a:t>25pg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5844" name="Group 36"/>
          <p:cNvGraphicFramePr>
            <a:graphicFrameLocks noGrp="1"/>
          </p:cNvGraphicFramePr>
          <p:nvPr/>
        </p:nvGraphicFramePr>
        <p:xfrm>
          <a:off x="34925" y="44450"/>
          <a:ext cx="9074150" cy="6194426"/>
        </p:xfrm>
        <a:graphic>
          <a:graphicData uri="http://schemas.openxmlformats.org/drawingml/2006/table">
            <a:tbl>
              <a:tblPr rtl="1"/>
              <a:tblGrid>
                <a:gridCol w="4752975"/>
                <a:gridCol w="43211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12 : 32 - 44</a:t>
                      </a:r>
                      <a:r>
                        <a:rPr kumimoji="0" lang="ar-SA"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تَخف أيُّها القطيع الصَّغير، لأنَّ أباكم قد سُر أن يُعطيكُم الملكوت. بيعوا ما لكُم وأعطوا صدقة. اعملوا لكم أكياساً لا تقدم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Luc 12 : 32 - 44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Sois sans crainte, petit troupeau, car votre Père a trouvé bon de vous donner le Royaume. 33 Vendez ce que vous possédez et donnez-le en aumône. Faites-vous des bourses inusables,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Luke 12:32-44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295845" name="Rectangle 37"/>
          <p:cNvSpPr>
            <a:spLocks noGrp="1" noChangeArrowheads="1"/>
          </p:cNvSpPr>
          <p:nvPr>
            <p:ph type="ctrTitle"/>
          </p:nvPr>
        </p:nvSpPr>
        <p:spPr/>
        <p:txBody>
          <a:bodyPr/>
          <a:lstStyle/>
          <a:p>
            <a:r>
              <a:rPr lang="en-US"/>
              <a:t>25g</a:t>
            </a:r>
          </a:p>
        </p:txBody>
      </p:sp>
    </p:spTree>
  </p:cSld>
  <p:clrMapOvr>
    <a:masterClrMapping/>
  </p:clrMapOvr>
  <p:timing>
    <p:tnLst>
      <p:par>
        <p:cTn id="1" dur="indefinite" restart="never" nodeType="tmRoot"/>
      </p:par>
    </p:tnLst>
  </p:timing>
</p:sld>
</file>

<file path=ppt/slides/slide1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6857" name="Group 25"/>
          <p:cNvGraphicFramePr>
            <a:graphicFrameLocks noGrp="1"/>
          </p:cNvGraphicFramePr>
          <p:nvPr/>
        </p:nvGraphicFramePr>
        <p:xfrm>
          <a:off x="34925" y="44450"/>
          <a:ext cx="9074150" cy="6049963"/>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وكنزاً لا يفنى في السَّموات، حيث لا يقرب سارقٌ ولا يُفسده سوسٌ، لأنه حيث يكون كنزكم هُناك يكون قلبكم أيضاً. لتكُن أحقاؤكم ممنطقة وسرجكم موقدة ،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un trésor inaltérable dans les cieux; là ni voleur n'approche, ni mite ne détruit. 34 Car, où est votre trésor, là aussi sera votre coeur. 35 Restez en tenue de travail et gardez vos lampes allumées.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 treasure in the heavens that does not fail, where no thief approaches nor moth destroys. 34 For where your treasure is, there your heart will be also. 35 Let your waist be girded and your lamps burning;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7881" name="Group 25"/>
          <p:cNvGraphicFramePr>
            <a:graphicFrameLocks noGrp="1"/>
          </p:cNvGraphicFramePr>
          <p:nvPr/>
        </p:nvGraphicFramePr>
        <p:xfrm>
          <a:off x="34925" y="44450"/>
          <a:ext cx="9074150" cy="6016563"/>
        </p:xfrm>
        <a:graphic>
          <a:graphicData uri="http://schemas.openxmlformats.org/drawingml/2006/table">
            <a:tbl>
              <a:tblPr rtl="1"/>
              <a:tblGrid>
                <a:gridCol w="4176712"/>
                <a:gridCol w="48974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وأنتم أيضاً تشبهون أُناساً ينتظرون سيِّدهم متى يعود من العرس، حتى إذا جاء وقرع يفتحون له في الحال. طوبى لأولئك العبيد الذين إذا جاء سيِّدهم يجدهم ساهرين.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Et soyez comme des gens qui attendent leur maître à son retour des noces, afin de lui ouvrir dès qu'il arrivera et frappera. 37 Heureux ces serviteurs que le maître à son arrivée trouvera en train de veiller.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and you yourselves be like men who wait for their master, when he will return from the wedding, that when he comes and knocks they may open to him immediately. 37 Blessed are those servants whom the master, when he comes, will find watching.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8902" name="Group 22"/>
          <p:cNvGraphicFramePr>
            <a:graphicFrameLocks noGrp="1"/>
          </p:cNvGraphicFramePr>
          <p:nvPr/>
        </p:nvGraphicFramePr>
        <p:xfrm>
          <a:off x="34925" y="44450"/>
          <a:ext cx="9074150" cy="5905501"/>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أقول لكم: أنه يتمنطق ويُتكئهم ويقف ويخدمهم. وإن أتى في الهزيع الثَّاني أو إذا أتى فى الهزيع الثَّالث ووجدهم هكذا، فطوبى لأولئك العبيد.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En vérité, je vous le déclare, il prendra la tenue de travail, les fera mettre à table et passera pour les servir. 38 Et si c'est à la deuxième veille qu'il arrive, ou à la troisième, et qu'il trouve cet accueil, heureux sont-ils!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Assuredly, I say to you that he will gird himself and have them sit down to eat, and will come and serve them. 38 And if he should come in the second watch, or come in the third watch, and find them so, blessed are those servants.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9928" name="Group 24"/>
          <p:cNvGraphicFramePr>
            <a:graphicFrameLocks noGrp="1"/>
          </p:cNvGraphicFramePr>
          <p:nvPr/>
        </p:nvGraphicFramePr>
        <p:xfrm>
          <a:off x="34925" y="44450"/>
          <a:ext cx="9074150" cy="6016563"/>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وإنَّما اعلموا هذا: أنه لو عرف ربُّ البيت في أية ساعة يأتي السَّارق لسهر، ولم يدع بيته يُنقَب. فكونوا أنتم أيضاً مستعدِّين، لأنَّه في ساعة لا تعرفنها يأتي ابن الإنسان.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Vous le savez: si le maître de maison connaissait l'heure à laquelle le voleur va venir, il ne laisserait pas percer le mur de sa maison.40 Vous aussi, tenez-vous prêts, car c'est à l'heure que vous ignorez que le Fils de l'homme va venir.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But know this, that if the master of the house had known what hour the thief would come, he would have watched and not allowed his house to be broken into. 40 Therefore you also be ready, for the Son of Man is coming at an hour you do not expect.''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0952" name="Group 24"/>
          <p:cNvGraphicFramePr>
            <a:graphicFrameLocks noGrp="1"/>
          </p:cNvGraphicFramePr>
          <p:nvPr/>
        </p:nvGraphicFramePr>
        <p:xfrm>
          <a:off x="34925" y="44450"/>
          <a:ext cx="9074150" cy="6587745"/>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بطرس: ياربُّ، ألنا تقول هذا المثل أم قلته للجميع أيضاً؟. فقال الربُّ: فمن هو يا ترى الوكيل الأمين والحكيم الذي يُقيمه سيِّده على عبيده ليُعطيهم طعامهم في حينه؟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Pierre dit alors: "Seigneur, est-ce pour nous que tu dis cette parabole ou bien pour tout le monde? 42 Le Seigneur lui dit: "Quel est donc l'intendant fidèle, avisé, que le maître établira sur sa domesticité pour distribuer en temps voulu les rations de blé?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Then Peter said to Him, Lord, do You speak this parable only to us, or to all people?'' 42 And the Lord said, Who then is that faithful and wise steward, whom his master will make ruler over his household, to give them their portion of food in due season?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2994" name="Group 18"/>
          <p:cNvGraphicFramePr>
            <a:graphicFrameLocks noGrp="1"/>
          </p:cNvGraphicFramePr>
          <p:nvPr/>
        </p:nvGraphicFramePr>
        <p:xfrm>
          <a:off x="34925" y="44450"/>
          <a:ext cx="9074150" cy="5546726"/>
        </p:xfrm>
        <a:graphic>
          <a:graphicData uri="http://schemas.openxmlformats.org/drawingml/2006/table">
            <a:tbl>
              <a:tblPr rtl="1"/>
              <a:tblGrid>
                <a:gridCol w="4537075"/>
                <a:gridCol w="4537075"/>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لذلك العبد الذي إذا جاء سيِّده يجده يفعل هكذا! حقاً أقول لكُم: أنَّه يُقيمه على جميع أمواله.</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 )</a:t>
                      </a:r>
                      <a:endParaRPr kumimoji="0" lang="en-CA" sz="32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43 Heureux ce serviteur, que son maître en arrivant trouvera en train de faire ce travail. 44  Je vous le dis en vérité, il l’établira sur tous ses biens.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43 Blessed is that servant whom his master will find so doing when he comes. 44 Truly, I say to you that he will make him ruler over all that he has.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196" name="Group 36"/>
          <p:cNvGraphicFramePr>
            <a:graphicFrameLocks noGrp="1"/>
          </p:cNvGraphicFramePr>
          <p:nvPr/>
        </p:nvGraphicFramePr>
        <p:xfrm>
          <a:off x="539750" y="1484313"/>
          <a:ext cx="8137525" cy="4846320"/>
        </p:xfrm>
        <a:graphic>
          <a:graphicData uri="http://schemas.openxmlformats.org/drawingml/2006/table">
            <a:tbl>
              <a:tblPr rtl="1"/>
              <a:tblGrid>
                <a:gridCol w="8137525"/>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sixth day of The Month of Misra</a:t>
                      </a:r>
                      <a:endParaRPr kumimoji="0" lang="ar-EG"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السادس والعشرون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sixième</a:t>
                      </a:r>
                      <a:r>
                        <a:rPr kumimoji="0" lang="en-US" sz="4000" b="0" i="0" u="none" strike="noStrike" cap="none" normalizeH="0" baseline="0" smtClean="0">
                          <a:ln>
                            <a:noFill/>
                          </a:ln>
                          <a:solidFill>
                            <a:srgbClr val="FF9900"/>
                          </a:solidFill>
                          <a:effectLst/>
                          <a:latin typeface="Arial" charset="0"/>
                          <a:cs typeface="Arial" charset="0"/>
                        </a:rPr>
                        <a:t> jour</a:t>
                      </a:r>
                      <a:r>
                        <a:rPr kumimoji="0" lang="fr-CA" sz="4000" b="0" i="0" u="none" strike="noStrike" cap="none" normalizeH="0" baseline="0" smtClean="0">
                          <a:ln>
                            <a:noFill/>
                          </a:ln>
                          <a:solidFill>
                            <a:srgbClr val="FF9900"/>
                          </a:solidFill>
                          <a:effectLst/>
                          <a:latin typeface="Arial" charset="0"/>
                          <a:cs typeface="Arial" charset="0"/>
                        </a:rPr>
                        <a:t>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2118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20" name="Group 128"/>
          <p:cNvGraphicFramePr>
            <a:graphicFrameLocks noGrp="1"/>
          </p:cNvGraphicFramePr>
          <p:nvPr/>
        </p:nvGraphicFramePr>
        <p:xfrm>
          <a:off x="34925" y="44450"/>
          <a:ext cx="9109075" cy="6586538"/>
        </p:xfrm>
        <a:graphic>
          <a:graphicData uri="http://schemas.openxmlformats.org/drawingml/2006/table">
            <a:tbl>
              <a:tblPr rtl="1"/>
              <a:tblGrid>
                <a:gridCol w="4643437"/>
                <a:gridCol w="446563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عشية 31:23,19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أحبوا الرب يا جميع قديسيه لأن الرب ابتغى الحقائق . ما أعظم كثرة صلاحك يارب الذى ذخرته للذين يخافونك .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ar-EG" sz="3200" b="1"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ar-EG" sz="3600" b="0" i="0" u="sng" strike="noStrike" cap="none" normalizeH="0" baseline="0" smtClean="0">
                          <a:ln>
                            <a:noFill/>
                          </a:ln>
                          <a:solidFill>
                            <a:srgbClr val="FF9933"/>
                          </a:solidFill>
                          <a:effectLst/>
                          <a:latin typeface="Arial" charset="0"/>
                          <a:cs typeface="Arial" charset="0"/>
                        </a:rPr>
                        <a:t>31:23,19</a:t>
                      </a:r>
                      <a:endParaRPr kumimoji="0" lang="en-US"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Aimez le Seigneur, vous tous ses fidèles. Le Seigneur préserve les croyants.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Qu'ils sont grands les bienfaits que tu  réserves à ceux qui te craignent</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a:t>
                      </a:r>
                      <a:r>
                        <a:rPr kumimoji="0" lang="ar-EG" sz="3600" b="0" i="0" u="sng" strike="noStrike" cap="none" normalizeH="0" baseline="0" smtClean="0">
                          <a:ln>
                            <a:noFill/>
                          </a:ln>
                          <a:solidFill>
                            <a:srgbClr val="FF9933"/>
                          </a:solidFill>
                          <a:effectLst/>
                          <a:latin typeface="Arial" charset="0"/>
                          <a:cs typeface="Arial" charset="0"/>
                        </a:rPr>
                        <a:t>31:23,19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Oh, love the LORD, all you His saints! For the LORD preserves the faithful.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Oh, how great is Your goodness, which You have laid up for those who fear You.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3921" name="Rectangle 129"/>
          <p:cNvSpPr>
            <a:spLocks noGrp="1" noChangeArrowheads="1"/>
          </p:cNvSpPr>
          <p:nvPr>
            <p:ph type="ctrTitle"/>
          </p:nvPr>
        </p:nvSpPr>
        <p:spPr/>
        <p:txBody>
          <a:bodyPr/>
          <a:lstStyle/>
          <a:p>
            <a:r>
              <a:rPr lang="en-US"/>
              <a:t>26pv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24" name="Group 208"/>
          <p:cNvGraphicFramePr>
            <a:graphicFrameLocks noGrp="1"/>
          </p:cNvGraphicFramePr>
          <p:nvPr/>
        </p:nvGraphicFramePr>
        <p:xfrm>
          <a:off x="-36513" y="-26988"/>
          <a:ext cx="9180513" cy="6843459"/>
        </p:xfrm>
        <a:graphic>
          <a:graphicData uri="http://schemas.openxmlformats.org/drawingml/2006/table">
            <a:tbl>
              <a:tblPr rtl="1"/>
              <a:tblGrid>
                <a:gridCol w="4859337"/>
                <a:gridCol w="4321176"/>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متى </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( 10 : 24</a:t>
                      </a:r>
                      <a:r>
                        <a:rPr kumimoji="0" lang="ar-SA" sz="3200" b="0" i="0" u="sng" strike="noStrike" cap="none" normalizeH="0" baseline="0" smtClean="0">
                          <a:ln>
                            <a:noFill/>
                          </a:ln>
                          <a:solidFill>
                            <a:srgbClr val="FF9933"/>
                          </a:solidFill>
                          <a:effectLst/>
                          <a:latin typeface="Arial" charset="0"/>
                          <a:cs typeface="Arial" charset="0"/>
                        </a:rPr>
                        <a:t> ـ 33 )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التِّلميذ أفضل من معلِّمه، ولا العبد أفضل من سيِّده. يكفي التِّلميذ أن يَصير كمعلِّمه والعبد مثل سيِّده. إن كانوا قد لقَّبوا ربَّ البيت بعلزبول،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00"/>
                          </a:solidFill>
                          <a:effectLst/>
                          <a:latin typeface="Arial" charset="0"/>
                          <a:cs typeface="Times New Roman" pitchFamily="18" charset="0"/>
                        </a:rPr>
                        <a:t>Mattieu 10 : 24 - 33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Le disciple n'est pas au-dessus de son maître, ni le serviteur au-dessus de son seigneur.25 Au disciple il suffit d'être comme son maître, et au serviteur d'être comme son seigneur. Puisqu'ils ont traité de Belzébul le maître </a:t>
                      </a:r>
                      <a:r>
                        <a:rPr kumimoji="0" lang="fr-FR" sz="2700" b="0" i="0" u="none" strike="noStrike" cap="none" normalizeH="0" baseline="0" smtClean="0">
                          <a:ln>
                            <a:noFill/>
                          </a:ln>
                          <a:solidFill>
                            <a:schemeClr val="bg1"/>
                          </a:solidFill>
                          <a:effectLst/>
                          <a:latin typeface="Arial" charset="0"/>
                          <a:cs typeface="Arial" charset="0"/>
                        </a:rPr>
                        <a:t>de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Times New Roman" pitchFamily="18" charset="0"/>
                        </a:rPr>
                        <a:t>Matthew 10:24-33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5025" name="Rectangle 209"/>
          <p:cNvSpPr>
            <a:spLocks noGrp="1" noChangeArrowheads="1"/>
          </p:cNvSpPr>
          <p:nvPr>
            <p:ph type="ctrTitle"/>
          </p:nvPr>
        </p:nvSpPr>
        <p:spPr/>
        <p:txBody>
          <a:bodyPr/>
          <a:lstStyle/>
          <a:p>
            <a:r>
              <a:rPr lang="en-US"/>
              <a:t>26v</a:t>
            </a:r>
          </a:p>
        </p:txBody>
      </p:sp>
    </p:spTree>
  </p:cSld>
  <p:clrMapOvr>
    <a:masterClrMapping/>
  </p:clrMapOvr>
  <p:timing>
    <p:tnLst>
      <p:par>
        <p:cTn id="1" dur="indefinite" restart="never" nodeType="tmRoot"/>
      </p:par>
    </p:tnLst>
  </p:timing>
</p:sld>
</file>

<file path=ppt/slides/slide1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284" name="Group 76"/>
          <p:cNvGraphicFramePr>
            <a:graphicFrameLocks noGrp="1"/>
          </p:cNvGraphicFramePr>
          <p:nvPr/>
        </p:nvGraphicFramePr>
        <p:xfrm>
          <a:off x="34925" y="44450"/>
          <a:ext cx="9109075" cy="6766560"/>
        </p:xfrm>
        <a:graphic>
          <a:graphicData uri="http://schemas.openxmlformats.org/drawingml/2006/table">
            <a:tbl>
              <a:tblPr rtl="1"/>
              <a:tblGrid>
                <a:gridCol w="4787900"/>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فكم بالحريِّ أهل بيته. فلا تخافوهم. لأن ليس خفيٌّ إلا ويستعلَن ولا مكتومٌ إلا ويُعــرَف. الذي أقـوله لكم في الظُّلمـة قولـوه في النُّور، والذى تسمعونه بآذانكم نادوا به على سـطوحكم،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 27 Ce que je vous dis dans l'ombre, dites-le au grand jour; ce que vous entendez dans le creux de l'oreille, proclamez-le sur les terrasses.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8171" name="Group 27"/>
          <p:cNvGraphicFramePr>
            <a:graphicFrameLocks noGrp="1"/>
          </p:cNvGraphicFramePr>
          <p:nvPr/>
        </p:nvGraphicFramePr>
        <p:xfrm>
          <a:off x="34925" y="44450"/>
          <a:ext cx="9109075" cy="6827520"/>
        </p:xfrm>
        <a:graphic>
          <a:graphicData uri="http://schemas.openxmlformats.org/drawingml/2006/table">
            <a:tbl>
              <a:tblPr rtl="1"/>
              <a:tblGrid>
                <a:gridCol w="4932362"/>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تخافوا من الذي يقتلُ جسـدكم ونفسـكم لا يقدرون أن يقتلوها، بل خافوا بالحريِّ من الذي يقدر أن يُهلِك النفس والجسد كليهما في جهنَّم. أليس عصفوران يُباعان بفلس؟ وواحدٌ منهما لا يسقط على الأرض بدون إرادة أبيكم الذي في السموات.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 29 Est-ce que l'on ne vend pas deux moineaux pour un sou? Pourtant, pas un d'entre eux ne tombe à terre indépendamment de votre Père.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9193" name="Group 25"/>
          <p:cNvGraphicFramePr>
            <a:graphicFrameLocks noGrp="1"/>
          </p:cNvGraphicFramePr>
          <p:nvPr/>
        </p:nvGraphicFramePr>
        <p:xfrm>
          <a:off x="34925" y="44450"/>
          <a:ext cx="9109075" cy="6230303"/>
        </p:xfrm>
        <a:graphic>
          <a:graphicData uri="http://schemas.openxmlformats.org/drawingml/2006/table">
            <a:tbl>
              <a:tblPr rtl="1"/>
              <a:tblGrid>
                <a:gridCol w="4787900"/>
                <a:gridCol w="43211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أنتم فحتَّى شعور رؤوسكم جميعها مُحصاةٌ. فلا تخافوا إذاً. أنتم أفضل من عصافير كثيرة. فكل مَن يعترف بي قُدَّام النَّاس أعترف أنا أيضاً به قُدَّام أبي الذي في السَّموات،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Quant à vous, même vos cheveux sont tous comptés. 31 Soyez donc sans crainte: vous valez mieux, vous, que tous les moineaux. 32 Quiconque se déclarera pour moi devant les hommes, je me déclarerai moi aussi pour lui devant mon Père qui est aux cieux;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But the very hairs of your head are all numbered. 31 Do not fear therefore; you are of more value than many sparrows. 32 Therefore whoever confesses Me before men, him I will also confess before My Father who is in heaven.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300" name="Group 44"/>
          <p:cNvGraphicFramePr>
            <a:graphicFrameLocks noGrp="1"/>
          </p:cNvGraphicFramePr>
          <p:nvPr/>
        </p:nvGraphicFramePr>
        <p:xfrm>
          <a:off x="107950" y="115888"/>
          <a:ext cx="9072563" cy="5762626"/>
        </p:xfrm>
        <a:graphic>
          <a:graphicData uri="http://schemas.openxmlformats.org/drawingml/2006/table">
            <a:tbl>
              <a:tblPr rtl="1"/>
              <a:tblGrid>
                <a:gridCol w="4968875"/>
                <a:gridCol w="41036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ينكرني قُدَّام النَّاس أُنكِره أنا أيضاً قُدَّام أبي الذي في السَّموات .</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mais quiconque me reniera devant les hommes, je le renierai moi aussi devant mon Père qui est aux cieux.</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2528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936" name="Group 88"/>
          <p:cNvGraphicFramePr>
            <a:graphicFrameLocks noGrp="1"/>
          </p:cNvGraphicFramePr>
          <p:nvPr/>
        </p:nvGraphicFramePr>
        <p:xfrm>
          <a:off x="34925" y="44450"/>
          <a:ext cx="9001125" cy="6831140"/>
        </p:xfrm>
        <a:graphic>
          <a:graphicData uri="http://schemas.openxmlformats.org/drawingml/2006/table">
            <a:tbl>
              <a:tblPr rtl="1"/>
              <a:tblGrid>
                <a:gridCol w="4392612"/>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باكر </a:t>
                      </a:r>
                      <a:r>
                        <a:rPr kumimoji="0" lang="en-US" sz="2900" b="0" i="0" u="sng" strike="noStrike" cap="none" normalizeH="0" baseline="0" smtClean="0">
                          <a:ln>
                            <a:noFill/>
                          </a:ln>
                          <a:solidFill>
                            <a:srgbClr val="FF9933"/>
                          </a:solidFill>
                          <a:effectLst/>
                          <a:latin typeface="Arial" charset="0"/>
                          <a:cs typeface="Times New Roman" pitchFamily="18" charset="0"/>
                        </a:rPr>
                        <a:t>145:10-11,19-20</a:t>
                      </a:r>
                      <a:endParaRPr kumimoji="0" lang="ar-EG" sz="36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قديسوك يباركونك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وبعجائبك يحدثون . وبقوتك ينطقون . ويصنع مشيئة خائفيه . يحفظ الرب جميع محبيه.	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2700" b="0" i="0" u="sng" strike="noStrike" cap="none" normalizeH="0" baseline="0" smtClean="0">
                          <a:ln>
                            <a:noFill/>
                          </a:ln>
                          <a:solidFill>
                            <a:srgbClr val="FF9933"/>
                          </a:solidFill>
                          <a:effectLst/>
                          <a:latin typeface="Arial" charset="0"/>
                          <a:cs typeface="Times New Roman" pitchFamily="18" charset="0"/>
                        </a:rPr>
                        <a:t>145:10-11,19-20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t>
                      </a:r>
                      <a:r>
                        <a:rPr kumimoji="0" lang="fr-FR" sz="2800" b="0" i="0" u="none" strike="noStrike" cap="none" normalizeH="0" baseline="0" smtClean="0">
                          <a:ln>
                            <a:noFill/>
                          </a:ln>
                          <a:solidFill>
                            <a:schemeClr val="bg1"/>
                          </a:solidFill>
                          <a:effectLst/>
                          <a:latin typeface="Arial" charset="0"/>
                          <a:cs typeface="Arial" charset="0"/>
                        </a:rPr>
                        <a:t>Tes fidèles te bénissent, 11 et parlent de tes prouesses. On proclamera tes prouesses.19 Il fait la volonté de ceux qui le craignent.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Le Seigneur garde tous ses amis,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a:t>
                      </a:r>
                      <a:r>
                        <a:rPr kumimoji="0" lang="en-US" sz="2900" b="0" i="0" u="sng" strike="noStrike" cap="none" normalizeH="0" baseline="0" smtClean="0">
                          <a:ln>
                            <a:noFill/>
                          </a:ln>
                          <a:solidFill>
                            <a:srgbClr val="FF9933"/>
                          </a:solidFill>
                          <a:effectLst/>
                          <a:latin typeface="Arial" charset="0"/>
                          <a:cs typeface="Times New Roman" pitchFamily="18" charset="0"/>
                        </a:rPr>
                        <a:t>145:10-11,19-20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Your saints shall bless You. 11 They shall speak of the glory of Your kingdom, and talk of Your power. 19 He (The LORD) will fulfill the desire of those who fear Him. 20 The LORD preserves all who love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8937" name="Rectangle 89"/>
          <p:cNvSpPr>
            <a:spLocks noGrp="1" noChangeArrowheads="1"/>
          </p:cNvSpPr>
          <p:nvPr>
            <p:ph type="ctrTitle"/>
          </p:nvPr>
        </p:nvSpPr>
        <p:spPr/>
        <p:txBody>
          <a:bodyPr/>
          <a:lstStyle/>
          <a:p>
            <a:r>
              <a:rPr lang="en-US"/>
              <a:t>26pm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32" name="Group 132"/>
          <p:cNvGraphicFramePr>
            <a:graphicFrameLocks noGrp="1"/>
          </p:cNvGraphicFramePr>
          <p:nvPr/>
        </p:nvGraphicFramePr>
        <p:xfrm>
          <a:off x="34925" y="44450"/>
          <a:ext cx="9109075" cy="6705600"/>
        </p:xfrm>
        <a:graphic>
          <a:graphicData uri="http://schemas.openxmlformats.org/drawingml/2006/table">
            <a:tbl>
              <a:tblPr rtl="1"/>
              <a:tblGrid>
                <a:gridCol w="4787900"/>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( 12 : 20 – 26 )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اناس يونانيون من الذين صعدوا ليسجدوا في العيد. فتقدم هؤلاء الى فيلبس الذي من بيت صيدا الجليل وسألوه قائلين يا سيد نريد ان نرى يسوع.</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98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Jean 12 : 20 - 26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y avait quelques Grecs qui étaient montés pour adorer à l'occasion de la fête. 21 Ils s'adressèrent à Philippe qui était de Betsaïda de Galilée et ils lui firent cette demande: "Seigneur, nous voudrions voir Jésus."</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1333" name="Rectangle 133"/>
          <p:cNvSpPr>
            <a:spLocks noGrp="1" noChangeArrowheads="1"/>
          </p:cNvSpPr>
          <p:nvPr>
            <p:ph type="ctrTitle"/>
          </p:nvPr>
        </p:nvSpPr>
        <p:spPr/>
        <p:txBody>
          <a:bodyPr/>
          <a:lstStyle/>
          <a:p>
            <a:r>
              <a:rPr lang="en-US"/>
              <a:t>26m</a:t>
            </a:r>
          </a:p>
        </p:txBody>
      </p:sp>
    </p:spTree>
  </p:cSld>
  <p:clrMapOvr>
    <a:masterClrMapping/>
  </p:clrMapOvr>
  <p:timing>
    <p:tnLst>
      <p:par>
        <p:cTn id="1" dur="indefinite" restart="never" nodeType="tmRoot"/>
      </p:par>
    </p:tnLst>
  </p:timing>
</p:sld>
</file>

<file path=ppt/slides/slide1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586" name="Group 74"/>
          <p:cNvGraphicFramePr>
            <a:graphicFrameLocks noGrp="1"/>
          </p:cNvGraphicFramePr>
          <p:nvPr/>
        </p:nvGraphicFramePr>
        <p:xfrm>
          <a:off x="34925" y="44450"/>
          <a:ext cx="9109075" cy="6121401"/>
        </p:xfrm>
        <a:graphic>
          <a:graphicData uri="http://schemas.openxmlformats.org/drawingml/2006/table">
            <a:tbl>
              <a:tblPr rtl="1"/>
              <a:tblGrid>
                <a:gridCol w="4427537"/>
                <a:gridCol w="46815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فأتى فيلبس وقال لاندراوس ثم قال اندراوس وفيلبس ليسوع. واما يسوع فاجابهما قائلا قد أتت الساعة ليتمجد ابن الانسان.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Philippe alla le dire à André et ensemble ils le dirent à Jésus. 23 Jésus leur répondit en ces termes: "Elle est venue, l'heure où le Fils de l'homme doit être glorifié.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237" name="Group 45"/>
          <p:cNvGraphicFramePr>
            <a:graphicFrameLocks noGrp="1"/>
          </p:cNvGraphicFramePr>
          <p:nvPr/>
        </p:nvGraphicFramePr>
        <p:xfrm>
          <a:off x="107950" y="115888"/>
          <a:ext cx="9036050" cy="6585585"/>
        </p:xfrm>
        <a:graphic>
          <a:graphicData uri="http://schemas.openxmlformats.org/drawingml/2006/table">
            <a:tbl>
              <a:tblPr rtl="1"/>
              <a:tblGrid>
                <a:gridCol w="4716462"/>
                <a:gridCol w="43195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الحق اقول لكم ان لم تقع حبة الحنطة في الارض وتمت فهي تبقى وحدها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 ان ماتت تأتي بثمر كثير. من يحب نفسه يهلكها ومن يبغض نفسه في هذا العالم يحفظها الى حياة ابدية</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En vérité, en vérité, je vous le dis, si le grain de blé qui tombe en terre ne meurt pas, il reste seul; si au contraire il meurt, il porte du fruit en abondance. 25 Celui qui aime sa vie la perd, et celui qui cesse de s'y attacher en ce monde la gardera pour la vie éternelle.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67" name="Group 63"/>
          <p:cNvGraphicFramePr>
            <a:graphicFrameLocks noGrp="1"/>
          </p:cNvGraphicFramePr>
          <p:nvPr/>
        </p:nvGraphicFramePr>
        <p:xfrm>
          <a:off x="34925" y="44450"/>
          <a:ext cx="9074150" cy="5905501"/>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ar-EG"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a:t>
                      </a:r>
                      <a:r>
                        <a:rPr kumimoji="0" lang="en-US" sz="2800" b="1" i="0" u="none" strike="noStrike" cap="none" normalizeH="0" baseline="0" smtClean="0">
                          <a:ln>
                            <a:noFill/>
                          </a:ln>
                          <a:solidFill>
                            <a:srgbClr val="FF9900"/>
                          </a:solidFill>
                          <a:effectLst/>
                          <a:latin typeface="Arial" charset="0"/>
                          <a:cs typeface="Arial" charset="0"/>
                        </a:rPr>
                        <a:t>( </a:t>
                      </a:r>
                      <a:r>
                        <a:rPr kumimoji="0" lang="ar-EG" sz="1600" b="1" i="0" u="none" strike="noStrike" cap="none" normalizeH="0" baseline="0" smtClean="0">
                          <a:ln>
                            <a:noFill/>
                          </a:ln>
                          <a:solidFill>
                            <a:srgbClr val="FF9900"/>
                          </a:solidFill>
                          <a:effectLst/>
                          <a:latin typeface="Arial" charset="0"/>
                          <a:cs typeface="Arial" charset="0"/>
                        </a:rPr>
                        <a:t> </a:t>
                      </a:r>
                      <a:endParaRPr kumimoji="0" lang="ar-SA" sz="16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Si quelqu'un veut me servir, qu'il se mette à ma suite, et là où je suis, là aussi sera mon serviteur. Si quelqu'un me sert, le Père l'honorera. </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273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273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2733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89" name="Group 201"/>
          <p:cNvGraphicFramePr>
            <a:graphicFrameLocks noGrp="1"/>
          </p:cNvGraphicFramePr>
          <p:nvPr/>
        </p:nvGraphicFramePr>
        <p:xfrm>
          <a:off x="34925" y="44450"/>
          <a:ext cx="9109075" cy="6736080"/>
        </p:xfrm>
        <a:graphic>
          <a:graphicData uri="http://schemas.openxmlformats.org/drawingml/2006/table">
            <a:tbl>
              <a:tblPr rtl="1"/>
              <a:tblGrid>
                <a:gridCol w="4859337"/>
                <a:gridCol w="4249738"/>
              </a:tblGrid>
              <a:tr h="1727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بولس الرسول</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إلى أهل رومية </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8 : 14 ـ 27 )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كل الذين ينقادون بروح الله، فأولئك هم أولاد الله. إذ لم تأخذوا روح العبوديَّة أيضاً للخوف، بل أخذتم روح التَّبنِّي الذي به نصرخ: " يا أَبَا الآب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En effet, ceux-là sont fils de Dieu qui sont conduits par l'Esprit de Dieu:15 vous n'avez pas reçu un esprit qui vous rende esclaves et vous ramène à la peur, mais un Esprit qui fait de vous des enfants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090" name="Rectangle 202"/>
          <p:cNvSpPr>
            <a:spLocks noGrp="1" noChangeArrowheads="1"/>
          </p:cNvSpPr>
          <p:nvPr>
            <p:ph type="ctrTitle"/>
          </p:nvPr>
        </p:nvSpPr>
        <p:spPr/>
        <p:txBody>
          <a:bodyPr/>
          <a:lstStyle/>
          <a:p>
            <a:r>
              <a:rPr lang="en-US"/>
              <a:t>26p</a:t>
            </a:r>
          </a:p>
        </p:txBody>
      </p:sp>
    </p:spTree>
  </p:cSld>
  <p:clrMapOvr>
    <a:masterClrMapping/>
  </p:clrMapOvr>
  <p:timing>
    <p:tnLst>
      <p:par>
        <p:cTn id="1" dur="indefinite" restart="never" nodeType="tmRoot"/>
      </p:par>
    </p:tnLst>
  </p:timing>
</p:sld>
</file>

<file path=ppt/slides/slide1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39" name="Group 63"/>
          <p:cNvGraphicFramePr>
            <a:graphicFrameLocks noGrp="1"/>
          </p:cNvGraphicFramePr>
          <p:nvPr/>
        </p:nvGraphicFramePr>
        <p:xfrm>
          <a:off x="34925" y="44450"/>
          <a:ext cx="9109075" cy="6194426"/>
        </p:xfrm>
        <a:graphic>
          <a:graphicData uri="http://schemas.openxmlformats.org/drawingml/2006/table">
            <a:tbl>
              <a:tblPr rtl="1"/>
              <a:tblGrid>
                <a:gridCol w="4787900"/>
                <a:gridCol w="43211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الرُّوح نفسه أيضاً يشهد لأرواحنا أننا أولاد الله. فإن كنَّا أولاداً فنحن ورثةٌ أيضاً، وورثة الله وشركاء المسيح في الميراث. إن كنَّا نتألَّم معه لكي نتمجَّد أيضاً معه.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281" name="Group 41"/>
          <p:cNvGraphicFramePr>
            <a:graphicFrameLocks noGrp="1"/>
          </p:cNvGraphicFramePr>
          <p:nvPr/>
        </p:nvGraphicFramePr>
        <p:xfrm>
          <a:off x="34925" y="44450"/>
          <a:ext cx="9109075" cy="5905501"/>
        </p:xfrm>
        <a:graphic>
          <a:graphicData uri="http://schemas.openxmlformats.org/drawingml/2006/table">
            <a:tbl>
              <a:tblPr rtl="1"/>
              <a:tblGrid>
                <a:gridCol w="4284662"/>
                <a:gridCol w="48244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لأني أظُن أن آلام هذا الزَّمان الحاضر لا تُقاس بالمجد العتيد أن يُستعلن فينا. لأن انتظار الخليقة يتوقَّع استعلان أبناء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J'estime en effet que les souffrances du temps présent sont sans proportion avec la gloire qui doit être révélée en nous. 19 Car la création attend avec impatience la révélation des fils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307" name="Group 43"/>
          <p:cNvGraphicFramePr>
            <a:graphicFrameLocks noGrp="1"/>
          </p:cNvGraphicFramePr>
          <p:nvPr/>
        </p:nvGraphicFramePr>
        <p:xfrm>
          <a:off x="34925" y="44450"/>
          <a:ext cx="9109075" cy="5913120"/>
        </p:xfrm>
        <a:graphic>
          <a:graphicData uri="http://schemas.openxmlformats.org/drawingml/2006/table">
            <a:tbl>
              <a:tblPr rtl="1"/>
              <a:tblGrid>
                <a:gridCol w="4787900"/>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الخليقة قد أُخضِعت للباطل لا عن إرادة، بل من أجل الذي أخضعها على الرَّجاء. لأن الخليقة نفسها أيضاً ستُعتق من عبوديَّة الفساد إلى حرِّية مجد أولاد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390" name="Group 30"/>
          <p:cNvGraphicFramePr>
            <a:graphicFrameLocks noGrp="1"/>
          </p:cNvGraphicFramePr>
          <p:nvPr/>
        </p:nvGraphicFramePr>
        <p:xfrm>
          <a:off x="34925" y="44450"/>
          <a:ext cx="9109075" cy="6339840"/>
        </p:xfrm>
        <a:graphic>
          <a:graphicData uri="http://schemas.openxmlformats.org/drawingml/2006/table">
            <a:tbl>
              <a:tblPr rtl="1"/>
              <a:tblGrid>
                <a:gridCol w="4643437"/>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فإننا نعرف أن كلَّ الخليقة تئنُّ وتتمخَّض معاً حتى الآن. وليس هى فقط، بل نحن أيضاً الذين لنا باكورة الرُّوح، نحن أنفسنا أيضاً نئنُّ في أنفسنا، متوقِّعين التَّبنِّي فداءَ أجسادنا.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324" name="Group 36"/>
          <p:cNvGraphicFramePr>
            <a:graphicFrameLocks noGrp="1"/>
          </p:cNvGraphicFramePr>
          <p:nvPr/>
        </p:nvGraphicFramePr>
        <p:xfrm>
          <a:off x="34925" y="44450"/>
          <a:ext cx="9109075" cy="6099747"/>
        </p:xfrm>
        <a:graphic>
          <a:graphicData uri="http://schemas.openxmlformats.org/drawingml/2006/table">
            <a:tbl>
              <a:tblPr rtl="1"/>
              <a:tblGrid>
                <a:gridCol w="4859337"/>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لأننا بالرَّجاء خَلَصنَا. ولكنَّ الرَّجاء المنظــور ليس رجاءً، لأن ما ينظره أحدٌ فإياه يرجو أيضاً ولكن إن كنا نرجو ما لسنا ننظره فإننا نتوقَّعه بالصَّبر.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348" name="Group 36"/>
          <p:cNvGraphicFramePr>
            <a:graphicFrameLocks noGrp="1"/>
          </p:cNvGraphicFramePr>
          <p:nvPr/>
        </p:nvGraphicFramePr>
        <p:xfrm>
          <a:off x="34925" y="44450"/>
          <a:ext cx="9109075" cy="6265863"/>
        </p:xfrm>
        <a:graphic>
          <a:graphicData uri="http://schemas.openxmlformats.org/drawingml/2006/table">
            <a:tbl>
              <a:tblPr rtl="1"/>
              <a:tblGrid>
                <a:gridCol w="4427537"/>
                <a:gridCol w="468153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وكذلك الرُّوح أيضاً يُعضِّد ضعفنا، لأننا لسنا نعلم ما نُصلِّي لأجله كما ينبغي. ولكن الرُّوح نفسه يشفع فينا بتنهُدات لا يُنطَق بها.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De même, l'Esprit aussi vient en aide à notre faiblesse, car nous ne savons pas prier comme il faut, mais l'Esprit lui-même intercède pour nous en gémissements inexprimables,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Likewise the Spirit also helps in our weaknesses. For we do not know what we should pray for as we ought, but the Spirit Himself makes intercession for us with groanings which cannot be uttered.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364" name="Group 28"/>
          <p:cNvGraphicFramePr>
            <a:graphicFrameLocks noGrp="1"/>
          </p:cNvGraphicFramePr>
          <p:nvPr/>
        </p:nvGraphicFramePr>
        <p:xfrm>
          <a:off x="34925" y="44450"/>
          <a:ext cx="9109075" cy="6121401"/>
        </p:xfrm>
        <a:graphic>
          <a:graphicData uri="http://schemas.openxmlformats.org/drawingml/2006/table">
            <a:tbl>
              <a:tblPr rtl="1"/>
              <a:tblGrid>
                <a:gridCol w="4356100"/>
                <a:gridCol w="47529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الذي يَفحص القلوب يعلم ما هو فكر الرُّوح، لأنه تشفع لله عن القدِّيسين.</a:t>
                      </a:r>
                      <a:r>
                        <a:rPr kumimoji="0" lang="en-CA"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et celui qui scrute les coeurs sait quelle est l'intention de l'Esprit: c'est selon Dieu en effet que l'Esprit intercède pour les saints.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14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142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92" name="Group 152"/>
          <p:cNvGraphicFramePr>
            <a:graphicFrameLocks noGrp="1"/>
          </p:cNvGraphicFramePr>
          <p:nvPr/>
        </p:nvGraphicFramePr>
        <p:xfrm>
          <a:off x="34925" y="44450"/>
          <a:ext cx="9109075" cy="6793992"/>
        </p:xfrm>
        <a:graphic>
          <a:graphicData uri="http://schemas.openxmlformats.org/drawingml/2006/table">
            <a:tbl>
              <a:tblPr rtl="1"/>
              <a:tblGrid>
                <a:gridCol w="5003800"/>
                <a:gridCol w="4105275"/>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الكاثوليكون من رسالة بطرس الرسول الأولى</a:t>
                      </a:r>
                      <a:r>
                        <a:rPr kumimoji="0" lang="ar-SA" sz="3200" b="0" i="0" u="sng" strike="noStrike" cap="none" normalizeH="0" baseline="0" smtClean="0">
                          <a:ln>
                            <a:noFill/>
                          </a:ln>
                          <a:solidFill>
                            <a:srgbClr val="FF9933"/>
                          </a:solidFill>
                          <a:effectLst/>
                          <a:latin typeface="Arial" charset="0"/>
                          <a:cs typeface="Arial" charset="0"/>
                        </a:rPr>
                        <a:t>( 2 : </a:t>
                      </a:r>
                      <a:r>
                        <a:rPr kumimoji="0" lang="ar-EG" sz="3200" b="0" i="0" u="sng" strike="noStrike" cap="none" normalizeH="0" baseline="0" smtClean="0">
                          <a:ln>
                            <a:noFill/>
                          </a:ln>
                          <a:solidFill>
                            <a:srgbClr val="FF9933"/>
                          </a:solidFill>
                          <a:effectLst/>
                          <a:latin typeface="Arial" charset="0"/>
                          <a:cs typeface="Arial" charset="0"/>
                        </a:rPr>
                        <a:t>1</a:t>
                      </a:r>
                      <a:r>
                        <a:rPr kumimoji="0" lang="ar-SA" sz="3200" b="0" i="0" u="sng" strike="noStrike" cap="none" normalizeH="0" baseline="0" smtClean="0">
                          <a:ln>
                            <a:noFill/>
                          </a:ln>
                          <a:solidFill>
                            <a:srgbClr val="FF9933"/>
                          </a:solidFill>
                          <a:effectLst/>
                          <a:latin typeface="Arial" charset="0"/>
                          <a:cs typeface="Arial" charset="0"/>
                        </a:rPr>
                        <a:t>1 ـ 17 )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الأحبَّاء، أطلب إليكم كغرباء ونزلاء، أن تبتعدوا عن الشَّهوات الجسديَّة التى تُقاتِل النَّفس، وأن يكون تصرفكم حسناً بين الأُمم، لكى يكونوا فيما يتكلمون به عليكم كفاعلي شرٍّ،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Bien-aimés, je vous exhorte, comme des gens de passage et des étrangers, à  vous abstenir des convoitises charnelles, qui font la guerre à l'âme. 12 Ayez une belle conduite parmi les païens, afin que, sur le point même où ils vous calomnient comme malfaiteurs,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Beloved, I beg you as sojourners and pilgrims, abstain from fleshly lusts which war against the soul, 12 having your conduct honorable among the Gentiles, that when they speak against you as evildoers,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1593" name="Rectangle 153"/>
          <p:cNvSpPr>
            <a:spLocks noGrp="1" noChangeArrowheads="1"/>
          </p:cNvSpPr>
          <p:nvPr>
            <p:ph type="ctrTitle"/>
          </p:nvPr>
        </p:nvSpPr>
        <p:spPr/>
        <p:txBody>
          <a:bodyPr/>
          <a:lstStyle/>
          <a:p>
            <a:r>
              <a:rPr lang="en-US"/>
              <a:t>26c</a:t>
            </a:r>
          </a:p>
        </p:txBody>
      </p:sp>
    </p:spTree>
  </p:cSld>
  <p:clrMapOvr>
    <a:masterClrMapping/>
  </p:clrMapOvr>
  <p:timing>
    <p:tnLst>
      <p:par>
        <p:cTn id="1" dur="indefinite" restart="never" nodeType="tmRoot"/>
      </p:par>
    </p:tnLst>
  </p:timing>
</p:sld>
</file>

<file path=ppt/slides/slide1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570" name="Group 106"/>
          <p:cNvGraphicFramePr>
            <a:graphicFrameLocks noGrp="1"/>
          </p:cNvGraphicFramePr>
          <p:nvPr/>
        </p:nvGraphicFramePr>
        <p:xfrm>
          <a:off x="34925" y="44450"/>
          <a:ext cx="9109075" cy="6049963"/>
        </p:xfrm>
        <a:graphic>
          <a:graphicData uri="http://schemas.openxmlformats.org/drawingml/2006/table">
            <a:tbl>
              <a:tblPr rtl="1"/>
              <a:tblGrid>
                <a:gridCol w="4500562"/>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يَرون أعمالكم الصالحة يُمجِّدون الله في يوم الافتقاد. فاخضعوا لكل ترتيب بشريٍّ من أجل الربِّ. إن كان للملك فكمَن هو فوق الكلِّ،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ils soient éclairés par vos bonnes oeuvres et glorifient Dieu au jour de sa venue.13 Soyez soumis à toute institution humaine, à cause du Seigneur; soit au roi en sa qualité de souverain,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they may, by your good works which they observe, glorify God in the day of visitation. 13 Therefore submit yourselves to every ordinance of man for the Lord's sake, whether to the king as supreme,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427" name="Group 43"/>
          <p:cNvGraphicFramePr>
            <a:graphicFrameLocks noGrp="1"/>
          </p:cNvGraphicFramePr>
          <p:nvPr/>
        </p:nvGraphicFramePr>
        <p:xfrm>
          <a:off x="34925" y="44450"/>
          <a:ext cx="9109075" cy="6028309"/>
        </p:xfrm>
        <a:graphic>
          <a:graphicData uri="http://schemas.openxmlformats.org/drawingml/2006/table">
            <a:tbl>
              <a:tblPr rtl="1"/>
              <a:tblGrid>
                <a:gridCol w="4211637"/>
                <a:gridCol w="48974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أو للولاة فكمُرسَلِينَ منه للانتقام من فاعلي الشرِّ، وللمدح لفاعلي الخير. لأن هذه هى إرادة الله: أن تصنعوا الخير لكى تسدُّوا جهالة النَّاس الأغبياء.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soit aux gouverneurs, délégués par lui pour punir les malfaiteurs et louer les gens de bien. 15 Car c'est la volonté de Dieu qu'en faisant le bien vous réduisiez au silence l'ignorance des insensés.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or to governors, as to those who are sent by him for the punishment of evildoers and for the praise of those who do good. 15 For this is the will of God, that by doing good you may put to silence the ignorance of foolish men--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440" name="Group 32"/>
          <p:cNvGraphicFramePr>
            <a:graphicFrameLocks noGrp="1"/>
          </p:cNvGraphicFramePr>
          <p:nvPr/>
        </p:nvGraphicFramePr>
        <p:xfrm>
          <a:off x="34925" y="44450"/>
          <a:ext cx="9109075" cy="6049963"/>
        </p:xfrm>
        <a:graphic>
          <a:graphicData uri="http://schemas.openxmlformats.org/drawingml/2006/table">
            <a:tbl>
              <a:tblPr rtl="1"/>
              <a:tblGrid>
                <a:gridCol w="5076825"/>
                <a:gridCol w="40322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كأحرار، ولا تكن حريتكم كستار للشرِّ، بل كعبيد لله. أَكرموا كل واحد. حبُّوا الإخوة. خافوا الله. أَكرموا الملك.</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Comportez-vous en hommes libres, sans utiliser la liberté comme voile pour votre méchanceté, mais agissez en serviteurs de Dieu. 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as free, yet not using liberty as a cloak for vice, but as bondservants of God. 17 Honor all people. Love the brotherhood. Fear God. Honor the king.</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55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552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3552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641" name="Group 129"/>
          <p:cNvGraphicFramePr>
            <a:graphicFrameLocks noGrp="1"/>
          </p:cNvGraphicFramePr>
          <p:nvPr/>
        </p:nvGraphicFramePr>
        <p:xfrm>
          <a:off x="34925" y="44450"/>
          <a:ext cx="9109075" cy="6121401"/>
        </p:xfrm>
        <a:graphic>
          <a:graphicData uri="http://schemas.openxmlformats.org/drawingml/2006/table">
            <a:tbl>
              <a:tblPr rtl="1"/>
              <a:tblGrid>
                <a:gridCol w="5076825"/>
                <a:gridCol w="40322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smtClean="0">
                          <a:ln>
                            <a:noFill/>
                          </a:ln>
                          <a:solidFill>
                            <a:srgbClr val="FF9933"/>
                          </a:solidFill>
                          <a:effectLst/>
                          <a:latin typeface="Arial" charset="0"/>
                          <a:cs typeface="Arial" charset="0"/>
                        </a:rPr>
                        <a:t>)</a:t>
                      </a:r>
                      <a:r>
                        <a:rPr kumimoji="0" lang="ar-EG" sz="3200" b="0" i="0" u="sng" strike="noStrike" cap="none" normalizeH="0" baseline="0" smtClean="0">
                          <a:ln>
                            <a:noFill/>
                          </a:ln>
                          <a:solidFill>
                            <a:srgbClr val="FF9933"/>
                          </a:solidFill>
                          <a:effectLst/>
                          <a:latin typeface="Arial" charset="0"/>
                          <a:cs typeface="Arial" charset="0"/>
                        </a:rPr>
                        <a:t> 19 : 11</a:t>
                      </a:r>
                      <a:r>
                        <a:rPr kumimoji="0" lang="ar-SA" sz="3200" b="0" i="0" u="sng" strike="noStrike" cap="none" normalizeH="0" baseline="0" smtClean="0">
                          <a:ln>
                            <a:noFill/>
                          </a:ln>
                          <a:solidFill>
                            <a:srgbClr val="FF9933"/>
                          </a:solidFill>
                          <a:effectLst/>
                          <a:latin typeface="Arial" charset="0"/>
                          <a:cs typeface="Arial" charset="0"/>
                        </a:rPr>
                        <a:t> ـ </a:t>
                      </a:r>
                      <a:r>
                        <a:rPr kumimoji="0" lang="ar-EG" sz="3200" b="0" i="0" u="sng" strike="noStrike" cap="none" normalizeH="0" baseline="0" smtClean="0">
                          <a:ln>
                            <a:noFill/>
                          </a:ln>
                          <a:solidFill>
                            <a:srgbClr val="FF9933"/>
                          </a:solidFill>
                          <a:effectLst/>
                          <a:latin typeface="Arial" charset="0"/>
                          <a:cs typeface="Arial" charset="0"/>
                        </a:rPr>
                        <a:t>20 )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الله يصنع على يدي بولس قوَّاتٍ كثيرة، حتَّى أنهم كانوا يأخذون عمائماً وخِرقاً من على جسده ويضعونها على المرضى،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Acts 19 : 11 - 20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Dieu accomplissait par les mains de Paul des miracles peu banals, 12 à tel point qu'on prenait, pour les appliquer aux malades, des mouchoirs ou des linges qui avaient touché sa 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Acts 19:11-20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God worked unusual miracles by the hands of Paul, 12 so that even handkerchiefs or aprons were brought from his body to the sick,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4642" name="Rectangle 130"/>
          <p:cNvSpPr>
            <a:spLocks noGrp="1" noChangeArrowheads="1"/>
          </p:cNvSpPr>
          <p:nvPr>
            <p:ph type="ctrTitle"/>
          </p:nvPr>
        </p:nvSpPr>
        <p:spPr/>
        <p:txBody>
          <a:bodyPr/>
          <a:lstStyle/>
          <a:p>
            <a:r>
              <a:rPr lang="en-US"/>
              <a:t>26a</a:t>
            </a:r>
          </a:p>
        </p:txBody>
      </p:sp>
    </p:spTree>
  </p:cSld>
  <p:clrMapOvr>
    <a:masterClrMapping/>
  </p:clrMapOvr>
  <p:timing>
    <p:tnLst>
      <p:par>
        <p:cTn id="1" dur="indefinite" restart="never" nodeType="tmRoot"/>
      </p:par>
    </p:tnLst>
  </p:timing>
</p:sld>
</file>

<file path=ppt/slides/slide1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52" name="Group 116"/>
          <p:cNvGraphicFramePr>
            <a:graphicFrameLocks noGrp="1"/>
          </p:cNvGraphicFramePr>
          <p:nvPr/>
        </p:nvGraphicFramePr>
        <p:xfrm>
          <a:off x="34925" y="44450"/>
          <a:ext cx="9109075" cy="6547104"/>
        </p:xfrm>
        <a:graphic>
          <a:graphicData uri="http://schemas.openxmlformats.org/drawingml/2006/table">
            <a:tbl>
              <a:tblPr rtl="1"/>
              <a:tblGrid>
                <a:gridCol w="4859337"/>
                <a:gridCol w="4249738"/>
              </a:tblGrid>
              <a:tr h="16557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فتزول عنهم الأمراض، وتخرج الأرواح الشِّرِّيرة. فابتدأ قومٌ من اليهود الطَّوَّافين المُعَزِّمِينَ أن يُسمُّوا باسم الربِّ يسوع على الذين بهم الأرواح الشرِّيرة قائلين: " نستحلفكم بالربِّ يسوع الذي يَكرز به بولس!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 gens étaient alors débarrassés de leurs maladies et les esprits mauvais s'en allaient.13 Des exorcistes Juifs itinérants entreprirent à leur tour de prononcer, sur ceux qui avaient des esprits mauvais, le nom du Seigneur Jésus; ils disaient: "Je vous conjure par ce Jésus que Paul proclame!"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diseases left them and the evil spirits went out of them. 13 Then some of the itinerant Jewish exorcists took it upon themselves to call the name of the Lord Jesus over those who had evil spirits, saying, We exorcise you by the Jesus whom Paul preaches.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563" name="Group 59"/>
          <p:cNvGraphicFramePr>
            <a:graphicFrameLocks noGrp="1"/>
          </p:cNvGraphicFramePr>
          <p:nvPr/>
        </p:nvGraphicFramePr>
        <p:xfrm>
          <a:off x="34925" y="-26988"/>
          <a:ext cx="9109075" cy="6900672"/>
        </p:xfrm>
        <a:graphic>
          <a:graphicData uri="http://schemas.openxmlformats.org/drawingml/2006/table">
            <a:tbl>
              <a:tblPr rtl="1"/>
              <a:tblGrid>
                <a:gridCol w="4787900"/>
                <a:gridCol w="4321175"/>
              </a:tblGrid>
              <a:tr h="12954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سبعة بنين لواحد يُدعَى سكاوا، يهوديّ رئيس كهنة يفعلون هذا. فأجاب الرُّوح الشرِّير وقال لهم: " أمَّا يسوع فأنا أعرفه، وبولس أنا أَعْلَمُهُ، أمَّا أنتم فمَن أنتم؟ " فوثب عليهم الرجل الذي كان به الرُّوح الشِّرير، وتسلط عليهم وقوي عليهم،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Sept fils d'un grand prêtre Juif, un certain Scéva, s'essayaient à cette pratique.15 L'esprit mauvais leur répliqua: "Jésus, je le connais et je sais qui est Paul. Mais vous, qui êtes-vous donc? 16 Et, leur sautant dessus, l'homme qu'habitait l'esprit mauvais prit l'avantage sur eux tous avec une telle violence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Also there were seven sons of Sceva, a Jewish chief priest, who did so. 15 And the evil spirit answered and said, Jesus I know, and Paul I know; but who are you? 16 Then the man in whom the evil spirit was leaped on them, overpowered them, and prevailed against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574" name="Group 46"/>
          <p:cNvGraphicFramePr>
            <a:graphicFrameLocks noGrp="1"/>
          </p:cNvGraphicFramePr>
          <p:nvPr/>
        </p:nvGraphicFramePr>
        <p:xfrm>
          <a:off x="34925" y="44450"/>
          <a:ext cx="9109075" cy="6900672"/>
        </p:xfrm>
        <a:graphic>
          <a:graphicData uri="http://schemas.openxmlformats.org/drawingml/2006/table">
            <a:tbl>
              <a:tblPr rtl="1"/>
              <a:tblGrid>
                <a:gridCol w="4716462"/>
                <a:gridCol w="4392613"/>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حتى هربوا من ذلك البيت عراة مشدوخي الرؤوس. وصار هذا ظاهراً لجميع اليهود واليونانيِّين السَّاكنين في أفسس. فوقع خوفٌ على جميعهم، وكان اسم الربِّ يسوع يتعظَّم. وكان كثيرون من الذين آمنوا يأتون مُعترفين ومُخبرين بأفعالهم،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qu'ils s'échappèrent de la maison à moitié nus et couverts de plaies. 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so that they fled out of that house naked and wounded. 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582" name="Group 30"/>
          <p:cNvGraphicFramePr>
            <a:graphicFrameLocks noGrp="1"/>
          </p:cNvGraphicFramePr>
          <p:nvPr/>
        </p:nvGraphicFramePr>
        <p:xfrm>
          <a:off x="34925" y="44450"/>
          <a:ext cx="9109075" cy="6441123"/>
        </p:xfrm>
        <a:graphic>
          <a:graphicData uri="http://schemas.openxmlformats.org/drawingml/2006/table">
            <a:tbl>
              <a:tblPr rtl="1"/>
              <a:tblGrid>
                <a:gridCol w="4716462"/>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كثيرون من الذين يستعملون السِّحر يُقدِّمون كتبهم ويحرقونها أمام الجميع. وحسبوا أثمانها فوجدوها تُقدر بخمسة ربوات من الفضَّة. هكذا كانت كلمة الربِّ تنمو وتقوى بشدَّةٍ.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d'argent.20 Ainsi, par la force du Seigneur, la Parole croissait et gagnait en puissance.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78" name="Group 94"/>
          <p:cNvGraphicFramePr>
            <a:graphicFrameLocks noGrp="1"/>
          </p:cNvGraphicFramePr>
          <p:nvPr/>
        </p:nvGraphicFramePr>
        <p:xfrm>
          <a:off x="34925" y="115888"/>
          <a:ext cx="9109075" cy="6264339"/>
        </p:xfrm>
        <a:graphic>
          <a:graphicData uri="http://schemas.openxmlformats.org/drawingml/2006/table">
            <a:tbl>
              <a:tblPr rtl="1"/>
              <a:tblGrid>
                <a:gridCol w="4859337"/>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a:t>
                      </a:r>
                      <a:r>
                        <a:rPr kumimoji="0" lang="en-US" sz="3600" b="0" i="0" u="sng" strike="noStrike" cap="none" normalizeH="0" baseline="0" smtClean="0">
                          <a:ln>
                            <a:noFill/>
                          </a:ln>
                          <a:solidFill>
                            <a:srgbClr val="FF9933"/>
                          </a:solidFill>
                          <a:effectLst/>
                          <a:latin typeface="Arial" charset="0"/>
                          <a:cs typeface="Times New Roman" pitchFamily="18" charset="0"/>
                        </a:rPr>
                        <a:t>149:5, 9</a:t>
                      </a:r>
                      <a:r>
                        <a:rPr kumimoji="0" lang="ar-EG" sz="3600" b="0" i="0" u="sng" strike="noStrike" cap="none" normalizeH="0" baseline="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جُزنا في النَّار والماء</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وأخرجتنا إلى الراحة. أَدخل إلى بيتكَ بالمُحرَقاتِ. وأُفيكَ النذورَ التي نَطَقت بها شفَتاي.</a:t>
                      </a:r>
                      <a:r>
                        <a:rPr kumimoji="0" lang="ar-EG" sz="28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51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 </a:t>
                      </a: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600" b="0" i="0" u="sng" strike="noStrike" cap="none" normalizeH="0" baseline="0" smtClean="0">
                          <a:ln>
                            <a:noFill/>
                          </a:ln>
                          <a:solidFill>
                            <a:srgbClr val="FF9933"/>
                          </a:solidFill>
                          <a:effectLst/>
                          <a:latin typeface="Arial" charset="0"/>
                          <a:cs typeface="Times New Roman" pitchFamily="18" charset="0"/>
                        </a:rPr>
                        <a:t>149:5,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Que tes fidèles exultent en te rendant gloire. Que sur leurs toits ils crient de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9 Exécuter pour eux la sentence écrite, c'est l'honneur de tous 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fidèles,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149:5,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Let the saints be joyful in glory; Let them sing aloud on their beds.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To execute on them the written judgment--This honor have all His saints.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7679" name="Rectangle 95"/>
          <p:cNvSpPr>
            <a:spLocks noGrp="1" noChangeArrowheads="1"/>
          </p:cNvSpPr>
          <p:nvPr>
            <p:ph type="ctrTitle"/>
          </p:nvPr>
        </p:nvSpPr>
        <p:spPr/>
        <p:txBody>
          <a:bodyPr/>
          <a:lstStyle/>
          <a:p>
            <a:r>
              <a:rPr lang="en-US"/>
              <a:t>26pg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762" name="Group 154"/>
          <p:cNvGraphicFramePr>
            <a:graphicFrameLocks noGrp="1"/>
          </p:cNvGraphicFramePr>
          <p:nvPr/>
        </p:nvGraphicFramePr>
        <p:xfrm>
          <a:off x="34925" y="44450"/>
          <a:ext cx="9109075" cy="6278880"/>
        </p:xfrm>
        <a:graphic>
          <a:graphicData uri="http://schemas.openxmlformats.org/drawingml/2006/table">
            <a:tbl>
              <a:tblPr rtl="1"/>
              <a:tblGrid>
                <a:gridCol w="4787900"/>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لوقا </a:t>
                      </a:r>
                      <a:r>
                        <a:rPr kumimoji="0" lang="en-US" sz="4000" b="0" i="0" u="sng" strike="noStrike" cap="none" normalizeH="0" baseline="0" smtClean="0">
                          <a:ln>
                            <a:noFill/>
                          </a:ln>
                          <a:solidFill>
                            <a:srgbClr val="FF9933"/>
                          </a:solidFill>
                          <a:effectLst/>
                          <a:latin typeface="Arial" charset="0"/>
                          <a:cs typeface="Arial" charset="0"/>
                        </a:rPr>
                        <a:t>21:12-19</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وقبل هذا كلِّه يُلقونَ أيديهم عليكم ويطردونكم، ويُسلِّمونكم إلى مجامع وتُحبَسون، وتُقدَّمون أمام ملوك وولاة من أجل اسمي.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21:12-19</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8763" name="Rectangle 155"/>
          <p:cNvSpPr>
            <a:spLocks noGrp="1" noChangeArrowheads="1"/>
          </p:cNvSpPr>
          <p:nvPr>
            <p:ph type="ctrTitle"/>
          </p:nvPr>
        </p:nvSpPr>
        <p:spPr/>
        <p:txBody>
          <a:bodyPr/>
          <a:lstStyle/>
          <a:p>
            <a:r>
              <a:rPr lang="en-US"/>
              <a:t>26g</a:t>
            </a:r>
          </a:p>
        </p:txBody>
      </p:sp>
    </p:spTree>
  </p:cSld>
  <p:clrMapOvr>
    <a:masterClrMapping/>
  </p:clrMapOvr>
  <p:timing>
    <p:tnLst>
      <p:par>
        <p:cTn id="1" dur="indefinite" restart="never" nodeType="tmRoot"/>
      </p:par>
    </p:tnLst>
  </p:timing>
</p:sld>
</file>

<file path=ppt/slides/slide1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729" name="Group 97"/>
          <p:cNvGraphicFramePr>
            <a:graphicFrameLocks noGrp="1"/>
          </p:cNvGraphicFramePr>
          <p:nvPr/>
        </p:nvGraphicFramePr>
        <p:xfrm>
          <a:off x="34925" y="44450"/>
          <a:ext cx="9109075" cy="6657023"/>
        </p:xfrm>
        <a:graphic>
          <a:graphicData uri="http://schemas.openxmlformats.org/drawingml/2006/table">
            <a:tbl>
              <a:tblPr rtl="1"/>
              <a:tblGrid>
                <a:gridCol w="4787900"/>
                <a:gridCol w="43211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فيكون لكم ذلك شهادةً. فضعوا إذاً في قلوبكم أن لا تهتمُّوا من قبل بما تحتجُّون به، لأني أنا أُعطيكم فماً وحكمة التي لا يقدر جميع مُعانديكم أن يُقاوموها أو يُناقضوها.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Cela vous donnera une occasion de témoignage.14 Mettez-vous en tête que vous n'avez pas à préparer votre défense. 15 Car, moi, je vous donnerai un langage et une sagesse que ne pourront ni contrarier ni contredire aucun de ceux qui seront contre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69" name="Group 89"/>
          <p:cNvGraphicFramePr>
            <a:graphicFrameLocks noGrp="1"/>
          </p:cNvGraphicFramePr>
          <p:nvPr/>
        </p:nvGraphicFramePr>
        <p:xfrm>
          <a:off x="34925" y="44450"/>
          <a:ext cx="9074150" cy="6555613"/>
        </p:xfrm>
        <a:graphic>
          <a:graphicData uri="http://schemas.openxmlformats.org/drawingml/2006/table">
            <a:tbl>
              <a:tblPr rtl="1"/>
              <a:tblGrid>
                <a:gridCol w="4897437"/>
                <a:gridCol w="4176713"/>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وسوف تُسلَّمون من الوالدين والإخوة والأقرباء والأصدقاء، ويقتلون منكم. وتكونون مُبغَضِين من الجميع من أجل اسمي. وشعرة من رؤوسكم لا تسقط. بصبركم تقتنون أنفسكم.</a:t>
                      </a:r>
                      <a:r>
                        <a:rPr kumimoji="0" lang="ar-EG" sz="3200" b="0" i="0" u="none" strike="noStrike" cap="none" normalizeH="0" baseline="0" smtClean="0">
                          <a:ln>
                            <a:noFill/>
                          </a:ln>
                          <a:solidFill>
                            <a:schemeClr val="bg1"/>
                          </a:solidFill>
                          <a:effectLst/>
                          <a:latin typeface="Arial" charset="0"/>
                          <a:cs typeface="Arial" charset="0"/>
                        </a:rPr>
                        <a:t>   </a:t>
                      </a:r>
                      <a:r>
                        <a:rPr kumimoji="0" lang="en-US" sz="3200" b="0" i="0" u="none" strike="noStrike" cap="none" normalizeH="0" baseline="0" smtClean="0">
                          <a:ln>
                            <a:noFill/>
                          </a:ln>
                          <a:solidFill>
                            <a:srgbClr val="FF9900"/>
                          </a:solidFill>
                          <a:effectLst/>
                          <a:latin typeface="Arial" charset="0"/>
                          <a:cs typeface="Arial" charset="0"/>
                        </a:rPr>
                        <a:t>)</a:t>
                      </a:r>
                      <a:r>
                        <a:rPr kumimoji="0" lang="ar-SA" sz="3200" b="0" i="0" u="none" strike="noStrike" cap="none" normalizeH="0" baseline="0" smtClean="0">
                          <a:ln>
                            <a:noFill/>
                          </a:ln>
                          <a:solidFill>
                            <a:srgbClr val="FF9900"/>
                          </a:solidFill>
                          <a:effectLst/>
                          <a:latin typeface="Arial" charset="0"/>
                          <a:cs typeface="Arial" charset="0"/>
                        </a:rPr>
                        <a:t>والمجد للـه دائماً )</a:t>
                      </a:r>
                      <a:endParaRPr kumimoji="0" lang="en-US" sz="3200" b="0"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Vous serez livrés même par vos pères et mères, par vos frères, vos parents et vos amis, et ils feront condamner à mort plusieurs d'entre vous. 17 Vous serez haïs de tous à cause de mon nom; 18 mais pas un cheveu de votre tête ne sera perdu.19 C'est par votre persévérance que vous gagnerez la vie.</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 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1800" b="1" i="0" u="none" strike="noStrike" cap="none" normalizeH="0" baseline="0" smtClean="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0203" name="Group 11"/>
          <p:cNvGraphicFramePr>
            <a:graphicFrameLocks noGrp="1"/>
          </p:cNvGraphicFramePr>
          <p:nvPr/>
        </p:nvGraphicFramePr>
        <p:xfrm>
          <a:off x="381000" y="457200"/>
          <a:ext cx="8137525" cy="5992368"/>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smtClean="0">
                          <a:ln>
                            <a:noFill/>
                          </a:ln>
                          <a:solidFill>
                            <a:srgbClr val="FF9900"/>
                          </a:solidFill>
                          <a:effectLst/>
                          <a:latin typeface="Arial" charset="0"/>
                          <a:cs typeface="Arial" charset="0"/>
                        </a:rPr>
                        <a:t>Twenty Seventh day of The Month of Misra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rgbClr val="FF9900"/>
                          </a:solidFill>
                          <a:effectLst/>
                          <a:latin typeface="Arial" charset="0"/>
                          <a:cs typeface="Arial" charset="0"/>
                        </a:rPr>
                        <a:t>(Twenty Third day of The Month of Baramudah)</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السابع والعشرون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مسرى</a:t>
                      </a:r>
                      <a:endParaRPr kumimoji="0" lang="en-US"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smtClean="0">
                          <a:ln>
                            <a:noFill/>
                          </a:ln>
                          <a:solidFill>
                            <a:srgbClr val="FF9900"/>
                          </a:solidFill>
                          <a:effectLst/>
                          <a:latin typeface="Arial" charset="0"/>
                          <a:cs typeface="Arial" charset="0"/>
                        </a:rPr>
                        <a:t>)</a:t>
                      </a:r>
                      <a:r>
                        <a:rPr kumimoji="0" lang="ar-EG" sz="3200" b="1" i="0" u="none" strike="noStrike" cap="none" normalizeH="0" baseline="0" smtClean="0">
                          <a:ln>
                            <a:noFill/>
                          </a:ln>
                          <a:solidFill>
                            <a:srgbClr val="FF9900"/>
                          </a:solidFill>
                          <a:effectLst/>
                          <a:latin typeface="Arial" charset="0"/>
                          <a:cs typeface="Arial" charset="0"/>
                        </a:rPr>
                        <a:t>اليوم الثالث والعشرون </a:t>
                      </a:r>
                      <a:r>
                        <a:rPr kumimoji="0" lang="ar-KW" sz="3200" b="1" i="0" u="none" strike="noStrike" cap="none" normalizeH="0" baseline="0" smtClean="0">
                          <a:ln>
                            <a:noFill/>
                          </a:ln>
                          <a:solidFill>
                            <a:srgbClr val="FF9900"/>
                          </a:solidFill>
                          <a:effectLst/>
                          <a:latin typeface="Arial" charset="0"/>
                          <a:cs typeface="Arial" charset="0"/>
                        </a:rPr>
                        <a:t>من</a:t>
                      </a:r>
                      <a:r>
                        <a:rPr kumimoji="0" lang="ar-EG" sz="3200" b="1" i="0" u="none" strike="noStrike" cap="none" normalizeH="0" baseline="0" smtClean="0">
                          <a:ln>
                            <a:noFill/>
                          </a:ln>
                          <a:solidFill>
                            <a:srgbClr val="FF9900"/>
                          </a:solidFill>
                          <a:effectLst/>
                          <a:latin typeface="Arial" charset="0"/>
                          <a:cs typeface="Arial" charset="0"/>
                        </a:rPr>
                        <a:t> </a:t>
                      </a:r>
                      <a:r>
                        <a:rPr kumimoji="0" lang="ar-KW" sz="3200" b="1" i="0" u="none" strike="noStrike" cap="none" normalizeH="0" baseline="0" smtClean="0">
                          <a:ln>
                            <a:noFill/>
                          </a:ln>
                          <a:solidFill>
                            <a:srgbClr val="FF9900"/>
                          </a:solidFill>
                          <a:effectLst/>
                          <a:latin typeface="Arial" charset="0"/>
                          <a:cs typeface="Arial" charset="0"/>
                        </a:rPr>
                        <a:t>شهر </a:t>
                      </a:r>
                      <a:r>
                        <a:rPr kumimoji="0" lang="ar-EG" sz="3200" b="1" i="0" u="none" strike="noStrike" cap="none" normalizeH="0" baseline="0" smtClean="0">
                          <a:ln>
                            <a:noFill/>
                          </a:ln>
                          <a:solidFill>
                            <a:srgbClr val="FF9900"/>
                          </a:solidFill>
                          <a:effectLst/>
                          <a:latin typeface="Arial" charset="0"/>
                          <a:cs typeface="Arial" charset="0"/>
                        </a:rPr>
                        <a:t>برمودة</a:t>
                      </a:r>
                      <a:r>
                        <a:rPr kumimoji="0" lang="ar-KW" sz="3200" b="1" i="0" u="none" strike="noStrike" cap="none" normalizeH="0" baseline="0" smtClean="0">
                          <a:ln>
                            <a:noFill/>
                          </a:ln>
                          <a:solidFill>
                            <a:srgbClr val="FF9900"/>
                          </a:solidFill>
                          <a:effectLst/>
                          <a:latin typeface="Arial" charset="0"/>
                          <a:cs typeface="Arial" charset="0"/>
                        </a:rPr>
                        <a:t> </a:t>
                      </a:r>
                      <a:r>
                        <a:rPr kumimoji="0" lang="en-US" sz="3200" b="1" i="0" u="none" strike="noStrike" cap="none" normalizeH="0" baseline="0" smtClean="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Septième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rgbClr val="FF9900"/>
                          </a:solidFill>
                          <a:effectLst/>
                          <a:latin typeface="Arial" charset="0"/>
                          <a:cs typeface="Arial" charset="0"/>
                        </a:rPr>
                        <a:t>(</a:t>
                      </a:r>
                      <a:r>
                        <a:rPr kumimoji="0" lang="fr-CA" sz="3200" b="0" i="0" u="none" strike="noStrike" cap="none" normalizeH="0" baseline="0" smtClean="0">
                          <a:ln>
                            <a:noFill/>
                          </a:ln>
                          <a:solidFill>
                            <a:srgbClr val="FF9900"/>
                          </a:solidFill>
                          <a:effectLst/>
                          <a:latin typeface="Arial" charset="0"/>
                          <a:cs typeface="Arial" charset="0"/>
                        </a:rPr>
                        <a:t>Vingt troisième jour du mois de </a:t>
                      </a:r>
                      <a:r>
                        <a:rPr kumimoji="0" lang="en-US" sz="3200" b="0" i="0" u="none" strike="noStrike" cap="none" normalizeH="0" baseline="0" smtClean="0">
                          <a:ln>
                            <a:noFill/>
                          </a:ln>
                          <a:solidFill>
                            <a:srgbClr val="FF9900"/>
                          </a:solidFill>
                          <a:effectLst/>
                          <a:latin typeface="Arial" charset="0"/>
                          <a:cs typeface="Arial" charset="0"/>
                        </a:rPr>
                        <a:t>Baramudah)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12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72121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6450" name="Group 2"/>
          <p:cNvGraphicFramePr>
            <a:graphicFrameLocks noGrp="1"/>
          </p:cNvGraphicFramePr>
          <p:nvPr/>
        </p:nvGraphicFramePr>
        <p:xfrm>
          <a:off x="69850" y="0"/>
          <a:ext cx="9074150" cy="6880608"/>
        </p:xfrm>
        <a:graphic>
          <a:graphicData uri="http://schemas.openxmlformats.org/drawingml/2006/table">
            <a:tbl>
              <a:tblPr rtl="1"/>
              <a:tblGrid>
                <a:gridCol w="4716462"/>
                <a:gridCol w="43576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ar-SA"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عشية </a:t>
                      </a:r>
                      <a:r>
                        <a:rPr kumimoji="0" lang="ar-SA" sz="3600" b="0" i="0" u="sng" strike="noStrike" cap="none" normalizeH="0" baseline="0" smtClean="0">
                          <a:ln>
                            <a:noFill/>
                          </a:ln>
                          <a:solidFill>
                            <a:srgbClr val="FF9933"/>
                          </a:solidFill>
                          <a:effectLst/>
                          <a:latin typeface="Arial" charset="0"/>
                          <a:cs typeface="Arial" charset="0"/>
                        </a:rPr>
                        <a:t>(</a:t>
                      </a:r>
                      <a:r>
                        <a:rPr kumimoji="0" lang="en-US" sz="3600" b="0" i="0" u="sng" strike="noStrike" cap="none" normalizeH="0" baseline="0" smtClean="0">
                          <a:ln>
                            <a:noFill/>
                          </a:ln>
                          <a:solidFill>
                            <a:srgbClr val="FF9933"/>
                          </a:solidFill>
                          <a:effectLst/>
                          <a:latin typeface="Arial" charset="0"/>
                          <a:cs typeface="Arial" charset="0"/>
                        </a:rPr>
                        <a:t>34:17-18</a:t>
                      </a:r>
                      <a:r>
                        <a:rPr kumimoji="0" lang="ar-EG" sz="3600" b="0" i="0" u="sng" strike="noStrike" cap="none" normalizeH="0" baseline="0" smtClean="0">
                          <a:ln>
                            <a:noFill/>
                          </a:ln>
                          <a:solidFill>
                            <a:srgbClr val="FF9933"/>
                          </a:solidFill>
                          <a:effectLst/>
                          <a:latin typeface="Arial" charset="0"/>
                          <a:cs typeface="Arial" charset="0"/>
                        </a:rPr>
                        <a:t>)</a:t>
                      </a:r>
                      <a:endParaRPr kumimoji="0" lang="ar-S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الصدِّيقون صَرخُوا والرَّبُّ استجاب لهُم. ومِن جَميع شدائدهِم نجَّاهُم. قريبٌ هو الربُّ مِن المُنسحقي القلب. والمُتواضعين بالرُّوح يُخلِّصهم</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34:17-18</a:t>
                      </a:r>
                      <a:endParaRPr kumimoji="0" lang="fr-CA" sz="2800" b="0" i="0" u="sng"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Quand les justes crient, l’Éternel entend, Et il les arrache à toutes leurs détresses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L’Éternel est près de ceux qui ont le coeur brisé, Et il sauve ceux qui ont l’esprit dans l’abattement.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The righteous cry out, and the Lord hears, And delivers them out of all their troubles.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The Lord is near to those who have a broken heart, And saves such as have a contrite spirit.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456461" name="Rectangle 13"/>
          <p:cNvSpPr>
            <a:spLocks noGrp="1" noChangeArrowheads="1"/>
          </p:cNvSpPr>
          <p:nvPr>
            <p:ph type="ctrTitle"/>
          </p:nvPr>
        </p:nvSpPr>
        <p:spPr/>
        <p:txBody>
          <a:bodyPr/>
          <a:lstStyle/>
          <a:p>
            <a:r>
              <a:rPr lang="en-US"/>
              <a:t>27pv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7474" name="Group 2"/>
          <p:cNvGraphicFramePr>
            <a:graphicFrameLocks noGrp="1"/>
          </p:cNvGraphicFramePr>
          <p:nvPr/>
        </p:nvGraphicFramePr>
        <p:xfrm>
          <a:off x="69850" y="44450"/>
          <a:ext cx="9074150" cy="6633720"/>
        </p:xfrm>
        <a:graphic>
          <a:graphicData uri="http://schemas.openxmlformats.org/drawingml/2006/table">
            <a:tbl>
              <a:tblPr rtl="1"/>
              <a:tblGrid>
                <a:gridCol w="4932362"/>
                <a:gridCol w="4141788"/>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( 10 : 16 – 22 )</a:t>
                      </a:r>
                      <a:endParaRPr kumimoji="0" lang="ar-SA"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أنا أُرسِلكُم كَغنم في وسط ذئابٍ، فكونوا حُكماء كالحيَّات وبُسطاء كالحمام. واحذروا مِن النَّاس، لأنَّهُم سيُسلمونكُم إلى مجالس،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smtClean="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Voici : je vous envoie comme des brebis au milieu des loups. Soyez donc prudents comme les serpents, et simples comme les colombes. 17 Gardez–vous des hommes, car ils vous livreront aux tribunaux et ils vous flagelleront dans leurs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smtClean="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457485" name="Rectangle 13"/>
          <p:cNvSpPr>
            <a:spLocks noGrp="1" noChangeArrowheads="1"/>
          </p:cNvSpPr>
          <p:nvPr>
            <p:ph type="ctrTitle"/>
          </p:nvPr>
        </p:nvSpPr>
        <p:spPr/>
        <p:txBody>
          <a:bodyPr/>
          <a:lstStyle/>
          <a:p>
            <a:r>
              <a:rPr lang="en-US"/>
              <a:t>27v</a:t>
            </a:r>
          </a:p>
        </p:txBody>
      </p:sp>
    </p:spTree>
  </p:cSld>
  <p:clrMapOvr>
    <a:masterClrMapping/>
  </p:clrMapOvr>
  <p:timing>
    <p:tnLst>
      <p:par>
        <p:cTn id="1" dur="indefinite" restart="never" nodeType="tmRoot"/>
      </p:par>
    </p:tnLst>
  </p:timing>
</p:sld>
</file>

<file path=ppt/slides/slide1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8498" name="Group 2"/>
          <p:cNvGraphicFramePr>
            <a:graphicFrameLocks noGrp="1"/>
          </p:cNvGraphicFramePr>
          <p:nvPr/>
        </p:nvGraphicFramePr>
        <p:xfrm>
          <a:off x="69850" y="44450"/>
          <a:ext cx="9074150" cy="6766560"/>
        </p:xfrm>
        <a:graphic>
          <a:graphicData uri="http://schemas.openxmlformats.org/drawingml/2006/table">
            <a:tbl>
              <a:tblPr rtl="1"/>
              <a:tblGrid>
                <a:gridCol w="5105400"/>
                <a:gridCol w="3968750"/>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وفى مجامعهم يجلدونكُم. وتُقدَّموا أمام مُلوكٍ وولاةٍ مِن أجلي شهادةً لهُم وللأمم. فمتى أسلموكُم فلا تهتمُّوا كيفَ أو بما تتكلَّمون، لأنَّكم تُعطَون في تلك السَّاعة ما تتكلَّمون به،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59522" name="Group 2"/>
          <p:cNvGraphicFramePr>
            <a:graphicFrameLocks noGrp="1"/>
          </p:cNvGraphicFramePr>
          <p:nvPr/>
        </p:nvGraphicFramePr>
        <p:xfrm>
          <a:off x="34925" y="44450"/>
          <a:ext cx="9145588" cy="5806378"/>
        </p:xfrm>
        <a:graphic>
          <a:graphicData uri="http://schemas.openxmlformats.org/drawingml/2006/table">
            <a:tbl>
              <a:tblPr rtl="1"/>
              <a:tblGrid>
                <a:gridCol w="4537075"/>
                <a:gridCol w="46085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لستُم أنتُم المُتكلِّمين بل روح أبيكُم الذي يتكلَّم فيكُم. وسيُسلم الأخ أخاه إلى المَوت، ويُسلِّم الأب ولده، ويقـوم الأولاد على آبائهم ويقتُلونهُم،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20 car ce n</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est pas vous qui parlerez, c</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est l</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Esprit de votre P</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re qui parlera en vous. 21 Le fr</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re livrera son fr</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re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la mort, et le p</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re son enfant, les enfants se soul</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veront contre leurs parents et les feront mourir.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0546" name="Group 2"/>
          <p:cNvGraphicFramePr>
            <a:graphicFrameLocks noGrp="1"/>
          </p:cNvGraphicFramePr>
          <p:nvPr/>
        </p:nvGraphicFramePr>
        <p:xfrm>
          <a:off x="107950" y="115888"/>
          <a:ext cx="9001125" cy="5907088"/>
        </p:xfrm>
        <a:graphic>
          <a:graphicData uri="http://schemas.openxmlformats.org/drawingml/2006/table">
            <a:tbl>
              <a:tblPr rtl="1"/>
              <a:tblGrid>
                <a:gridCol w="4537075"/>
                <a:gridCol w="4464050"/>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وتكونون مُبغضِينَ من الجميع من أجل اسمي. والذي يَصبرُ إلى المُنتَهى فهذا يَخلُصُ.</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Vous serez haïs de tous à cause de mon nom ;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And you will be hated by all for My name's sake. But he who endures to the end will be saved.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15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46157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2594" name="Group 2"/>
          <p:cNvGraphicFramePr>
            <a:graphicFrameLocks noGrp="1"/>
          </p:cNvGraphicFramePr>
          <p:nvPr/>
        </p:nvGraphicFramePr>
        <p:xfrm>
          <a:off x="69850" y="0"/>
          <a:ext cx="9074150" cy="6098986"/>
        </p:xfrm>
        <a:graphic>
          <a:graphicData uri="http://schemas.openxmlformats.org/drawingml/2006/table">
            <a:tbl>
              <a:tblPr rtl="1"/>
              <a:tblGrid>
                <a:gridCol w="4427537"/>
                <a:gridCol w="4646613"/>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a:t>
                      </a:r>
                      <a:r>
                        <a:rPr kumimoji="0" lang="ar-SA" sz="3600" b="0" i="0" u="sng" strike="noStrike" cap="none" normalizeH="0" baseline="0" smtClean="0">
                          <a:ln>
                            <a:noFill/>
                          </a:ln>
                          <a:solidFill>
                            <a:srgbClr val="FF9933"/>
                          </a:solidFill>
                          <a:effectLst/>
                          <a:latin typeface="Arial" charset="0"/>
                          <a:cs typeface="Arial" charset="0"/>
                        </a:rPr>
                        <a:t>(</a:t>
                      </a:r>
                      <a:r>
                        <a:rPr kumimoji="0" lang="en-US" sz="3200" b="0" i="0" u="sng" strike="noStrike" cap="none" normalizeH="0" baseline="0" smtClean="0">
                          <a:ln>
                            <a:noFill/>
                          </a:ln>
                          <a:solidFill>
                            <a:srgbClr val="FF9933"/>
                          </a:solidFill>
                          <a:effectLst/>
                          <a:latin typeface="Arial" charset="0"/>
                          <a:cs typeface="Times New Roman" pitchFamily="18" charset="0"/>
                        </a:rPr>
                        <a:t>34:19-20</a:t>
                      </a:r>
                      <a:r>
                        <a:rPr kumimoji="0" lang="ar-SA" sz="3600" b="0" i="0" u="sng" strike="noStrike" cap="none" normalizeH="0" baseline="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		هللويا.</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33"/>
                          </a:solidFill>
                          <a:effectLst/>
                          <a:latin typeface="Arial" charset="0"/>
                          <a:cs typeface="Times New Roman" pitchFamily="18" charset="0"/>
                        </a:rPr>
                        <a:t>Psaumes </a:t>
                      </a:r>
                      <a:r>
                        <a:rPr kumimoji="0" lang="en-US" sz="3200" b="0" i="0" u="sng" strike="noStrike" cap="none" normalizeH="0" baseline="0" smtClean="0">
                          <a:ln>
                            <a:noFill/>
                          </a:ln>
                          <a:solidFill>
                            <a:srgbClr val="FF9933"/>
                          </a:solidFill>
                          <a:effectLst/>
                          <a:latin typeface="Arial" charset="0"/>
                          <a:cs typeface="Times New Roman" pitchFamily="18" charset="0"/>
                        </a:rPr>
                        <a:t>34:19-20</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462605" name="Rectangle 13"/>
          <p:cNvSpPr>
            <a:spLocks noGrp="1" noChangeArrowheads="1"/>
          </p:cNvSpPr>
          <p:nvPr>
            <p:ph type="ctrTitle"/>
          </p:nvPr>
        </p:nvSpPr>
        <p:spPr/>
        <p:txBody>
          <a:bodyPr/>
          <a:lstStyle/>
          <a:p>
            <a:r>
              <a:rPr lang="en-US"/>
              <a:t>27pm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3618" name="Group 2"/>
          <p:cNvGraphicFramePr>
            <a:graphicFrameLocks noGrp="1"/>
          </p:cNvGraphicFramePr>
          <p:nvPr/>
        </p:nvGraphicFramePr>
        <p:xfrm>
          <a:off x="69850" y="0"/>
          <a:ext cx="9074150" cy="6165851"/>
        </p:xfrm>
        <a:graphic>
          <a:graphicData uri="http://schemas.openxmlformats.org/drawingml/2006/table">
            <a:tbl>
              <a:tblPr rtl="1"/>
              <a:tblGrid>
                <a:gridCol w="4572000"/>
                <a:gridCol w="45021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مرقس (</a:t>
                      </a:r>
                      <a:r>
                        <a:rPr kumimoji="0" lang="en-US" sz="3600" b="0" i="0" u="sng" strike="noStrike" cap="none" normalizeH="0" baseline="0" smtClean="0">
                          <a:ln>
                            <a:noFill/>
                          </a:ln>
                          <a:solidFill>
                            <a:srgbClr val="FF9900"/>
                          </a:solidFill>
                          <a:effectLst/>
                          <a:latin typeface="Arial" charset="0"/>
                          <a:cs typeface="Arial" charset="0"/>
                        </a:rPr>
                        <a:t>8:34-9:1</a:t>
                      </a:r>
                      <a:r>
                        <a:rPr kumimoji="0" lang="ar-EG" sz="3600" b="0" i="0" u="sng" strike="noStrike" cap="none" normalizeH="0" baseline="0" smtClean="0">
                          <a:ln>
                            <a:noFill/>
                          </a:ln>
                          <a:solidFill>
                            <a:srgbClr val="FF9900"/>
                          </a:solidFill>
                          <a:effectLst/>
                          <a:latin typeface="Arial" charset="0"/>
                          <a:cs typeface="Arial" charset="0"/>
                        </a:rPr>
                        <a:t>)</a:t>
                      </a:r>
                      <a:endParaRPr kumimoji="0" lang="ar-SA"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ودَعا الجمع وتلاميذه وقال لهم: " مَن أراد أن يأتي ورائي فَليُنكر نَفسهُ ويحمل صَليبهُ ويتبعني.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Marc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Puis il appela la foule avec ses disciples et leur dit : Si quelqu’un veut venir après moi, qu’il renonce à lui–même, qu’il se charge de sa croix et qu’il me suive.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463629" name="Rectangle 13"/>
          <p:cNvSpPr>
            <a:spLocks noGrp="1" noChangeArrowheads="1"/>
          </p:cNvSpPr>
          <p:nvPr>
            <p:ph type="ctrTitle"/>
          </p:nvPr>
        </p:nvSpPr>
        <p:spPr/>
        <p:txBody>
          <a:bodyPr/>
          <a:lstStyle/>
          <a:p>
            <a:r>
              <a:rPr lang="en-US"/>
              <a:t>27m</a:t>
            </a:r>
          </a:p>
        </p:txBody>
      </p:sp>
    </p:spTree>
  </p:cSld>
  <p:clrMapOvr>
    <a:masterClrMapping/>
  </p:clrMapOvr>
  <p:timing>
    <p:tnLst>
      <p:par>
        <p:cTn id="1" dur="indefinite" restart="never" nodeType="tmRoot"/>
      </p:par>
    </p:tnLst>
  </p:timing>
</p:sld>
</file>

<file path=ppt/slides/slide1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4642" name="Group 2"/>
          <p:cNvGraphicFramePr>
            <a:graphicFrameLocks noGrp="1"/>
          </p:cNvGraphicFramePr>
          <p:nvPr/>
        </p:nvGraphicFramePr>
        <p:xfrm>
          <a:off x="69850" y="0"/>
          <a:ext cx="9074150" cy="6701473"/>
        </p:xfrm>
        <a:graphic>
          <a:graphicData uri="http://schemas.openxmlformats.org/drawingml/2006/table">
            <a:tbl>
              <a:tblPr rtl="1"/>
              <a:tblGrid>
                <a:gridCol w="4716462"/>
                <a:gridCol w="4357688"/>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مَن أراد أن يُخلِّص نفسهُ يُهلكُها، ومَن يُهلك نفسهُ مِن أجلي ومِن أجل الإنجيل فهو يُخلِّصُها. لأنَّه ماذا يَنتفعُ الإنسان لو رَبح العالم كُلَّه وخسِر نَفسه؟ أو ماذا يُعطي الإنسان فداءً عن نفسه؟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Quiconque en effet voudra sauver sa vie la perdra, mais quiconque perdra sa vie à cause de moi et de l’Évangile la sauvera. 36 Et que sert–il à un homme de gagner le monde entier, s’il perd son âme ? 37 Que donnerait un homme en échange de son 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5666" name="Group 2"/>
          <p:cNvGraphicFramePr>
            <a:graphicFrameLocks noGrp="1"/>
          </p:cNvGraphicFramePr>
          <p:nvPr/>
        </p:nvGraphicFramePr>
        <p:xfrm>
          <a:off x="69850" y="0"/>
          <a:ext cx="9074150" cy="6165851"/>
        </p:xfrm>
        <a:graphic>
          <a:graphicData uri="http://schemas.openxmlformats.org/drawingml/2006/table">
            <a:tbl>
              <a:tblPr rtl="1"/>
              <a:tblGrid>
                <a:gridCol w="4500562"/>
                <a:gridCol w="4573588"/>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مَن يخزى بأن يعترف بى وبكلامي في هذا الجيل الفاسِد والخاطِئ، فإنَّ ابن البَشر أيضاً يَستَحِي به متى جاءَ في مجد أبيه مع ملائكته القدِّيسينَ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En effet quiconque aura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6690" name="Group 2"/>
          <p:cNvGraphicFramePr>
            <a:graphicFrameLocks noGrp="1"/>
          </p:cNvGraphicFramePr>
          <p:nvPr/>
        </p:nvGraphicFramePr>
        <p:xfrm>
          <a:off x="107950" y="44450"/>
          <a:ext cx="9001125" cy="5830762"/>
        </p:xfrm>
        <a:graphic>
          <a:graphicData uri="http://schemas.openxmlformats.org/drawingml/2006/table">
            <a:tbl>
              <a:tblPr rtl="1"/>
              <a:tblGrid>
                <a:gridCol w="4608512"/>
                <a:gridCol w="43926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يقول لهُم: " الحقَّ أقولُ لكُم أن قَوماً مِن القيام ههُنا لا يذوقون المَوتَ حتى يروا مَلكُوت الله قَد أتت بقوَّةٍ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Il leur dit encore : En vérité, je vous le dis, quelques–uns de ceux qui se tiennent ici ne gôuteront point la mort avant d’avoir vu le royaume de Dieu venir avec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9:1 And He said to them, Assuredly, I say to you that there are some standing here who will not taste death till they see the kingdom of God present with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771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46771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46771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46771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69762" name="Group 2"/>
          <p:cNvGraphicFramePr>
            <a:graphicFrameLocks noGrp="1"/>
          </p:cNvGraphicFramePr>
          <p:nvPr/>
        </p:nvGraphicFramePr>
        <p:xfrm>
          <a:off x="69850" y="0"/>
          <a:ext cx="9074150" cy="6949440"/>
        </p:xfrm>
        <a:graphic>
          <a:graphicData uri="http://schemas.openxmlformats.org/drawingml/2006/table">
            <a:tbl>
              <a:tblPr rtl="1"/>
              <a:tblGrid>
                <a:gridCol w="4648200"/>
                <a:gridCol w="44259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رسالة بولس الرسول الثانية إلى أهل رومية </a:t>
                      </a:r>
                      <a:r>
                        <a:rPr kumimoji="0" lang="ar-EG" sz="2800" b="0" i="0" u="sng" strike="noStrike" cap="none" normalizeH="0" baseline="0" smtClean="0">
                          <a:ln>
                            <a:noFill/>
                          </a:ln>
                          <a:solidFill>
                            <a:srgbClr val="FF9900"/>
                          </a:solidFill>
                          <a:effectLst/>
                          <a:latin typeface="Arial" charset="0"/>
                          <a:cs typeface="Arial" charset="0"/>
                        </a:rPr>
                        <a:t>( </a:t>
                      </a:r>
                      <a:r>
                        <a:rPr kumimoji="0" lang="ar-SA" sz="2800" b="0" i="0" u="sng" strike="noStrike" cap="none" normalizeH="0" baseline="0" smtClean="0">
                          <a:ln>
                            <a:noFill/>
                          </a:ln>
                          <a:solidFill>
                            <a:srgbClr val="FF9900"/>
                          </a:solidFill>
                          <a:effectLst/>
                          <a:latin typeface="Arial" charset="0"/>
                          <a:cs typeface="Arial" charset="0"/>
                        </a:rPr>
                        <a:t>8 : 28 ـ 39 )   </a:t>
                      </a:r>
                      <a:endParaRPr kumimoji="0" lang="ar-EG"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ونحنُ نَعلمُ أنَّ الذينَ يُحبُّونَ الله وهُم الذينَ مدعوُّونَ حسبَ قصدهِ السَّابق يجعل كل الأشياء تَعمل مَعهم للخير. لأن الذينَ سبَقَ فعَرفهُم سبَقَ أيضاً فَعيَّنهُم شُركاء صُورة ابنه،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Nous savons, du reste, que toutes choses coopèrent au bien de ceux qui aiment Dieu, de ceux qui sont appelés selon son dessein. 29 Car ceux qu’il a connus d’avance, il les a aussi prédestinés à être semblables à l’image de son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And we know that all things work together for good to those who love God, to those who are the called according to His purpose. 29 For whom He foreknew, He also predestined to be conformed to the image of His 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469773" name="Rectangle 13"/>
          <p:cNvSpPr>
            <a:spLocks noGrp="1" noChangeArrowheads="1"/>
          </p:cNvSpPr>
          <p:nvPr>
            <p:ph type="ctrTitle"/>
          </p:nvPr>
        </p:nvSpPr>
        <p:spPr/>
        <p:txBody>
          <a:bodyPr/>
          <a:lstStyle/>
          <a:p>
            <a:r>
              <a:rPr lang="en-US"/>
              <a:t>27p</a:t>
            </a:r>
          </a:p>
        </p:txBody>
      </p:sp>
    </p:spTree>
  </p:cSld>
  <p:clrMapOvr>
    <a:masterClrMapping/>
  </p:clrMapOvr>
  <p:timing>
    <p:tnLst>
      <p:par>
        <p:cTn id="1" dur="indefinite" restart="never" nodeType="tmRoot"/>
      </p:par>
    </p:tnLst>
  </p:timing>
</p:sld>
</file>

<file path=ppt/slides/slide1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0786" name="Group 2"/>
          <p:cNvGraphicFramePr>
            <a:graphicFrameLocks noGrp="1"/>
          </p:cNvGraphicFramePr>
          <p:nvPr/>
        </p:nvGraphicFramePr>
        <p:xfrm>
          <a:off x="69850" y="44450"/>
          <a:ext cx="9074150" cy="6014403"/>
        </p:xfrm>
        <a:graphic>
          <a:graphicData uri="http://schemas.openxmlformats.org/drawingml/2006/table">
            <a:tbl>
              <a:tblPr rtl="1"/>
              <a:tblGrid>
                <a:gridCol w="4427537"/>
                <a:gridCol w="4646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ليكون هو بِكراً بين إخوةٍ كثيرينَ. والذينَ سبَقَ فَعيَّنهُم، فهؤلاء دعاهُم أيضاً. والذينَ دعاهُم، فهؤلاء برَّرهُم أيضاً. والذينَ برَّرهُم، فهؤلاء مَجَّدهُم أيضاً. فماذا نقول لهذا؟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qu’il soit le premier–né d’un grand nombre de frères. 30 Et ceux qu’il a prédestinés, il les a aussi appelés ; et ceux qu’il a appelés, il les a aussi justifiés, et ceux qu’il a justifiés, il les a aussi glorifiés. 31 Que dirons–nous donc à ce sujet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He might be the firstborn among many brethren. 30 Moreover whom He predestined, these He also called; whom He called, these He also justified; and whom He justified, these He also glorified. 31 What then shall we say to these things?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1810" name="Group 2"/>
          <p:cNvGraphicFramePr>
            <a:graphicFrameLocks noGrp="1"/>
          </p:cNvGraphicFramePr>
          <p:nvPr/>
        </p:nvGraphicFramePr>
        <p:xfrm>
          <a:off x="69850" y="0"/>
          <a:ext cx="9074150" cy="5987415"/>
        </p:xfrm>
        <a:graphic>
          <a:graphicData uri="http://schemas.openxmlformats.org/drawingml/2006/table">
            <a:tbl>
              <a:tblPr rtl="1"/>
              <a:tblGrid>
                <a:gridCol w="4724400"/>
                <a:gridCol w="43497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 كان الله يُجاهِد عنَّا فمَنْ يقدر على مُقاومتنا. الذي لم يُشفق على ابنهِ بذاتِهِ، بل بذله لأجلِنا أجمَعينَ، كيف لا يهبنا أيضاً مَعهُ كل شيءٍ؟ مَن يَستطيع أن يشتكي على مُختارِي الله؟ الله هو الذي يُبرِّرُ.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Si Dieu est pour nous, qui sera contre nous ? 32 Lui qui n’a pas épargné son propre Fils, mais qui l’a livré pour nous tous, comment ne nous donnera–t–il pas aussi tout avec lui, par grâce ? 33 Qui accusera les élus de Dieu ? Dieu est celui qui justifie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If God is for us, who can be against us? 32 He who did not spare His own Son, but delivered Him up for us all, how shall He not with Him also freely give us all things? 33 Who shall bring a charge against God's elect? It is God who justifies.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2834" name="Group 2"/>
          <p:cNvGraphicFramePr>
            <a:graphicFrameLocks noGrp="1"/>
          </p:cNvGraphicFramePr>
          <p:nvPr/>
        </p:nvGraphicFramePr>
        <p:xfrm>
          <a:off x="69850" y="0"/>
          <a:ext cx="9074150" cy="6827520"/>
        </p:xfrm>
        <a:graphic>
          <a:graphicData uri="http://schemas.openxmlformats.org/drawingml/2006/table">
            <a:tbl>
              <a:tblPr rtl="1"/>
              <a:tblGrid>
                <a:gridCol w="4495800"/>
                <a:gridCol w="45783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هو الذي يَقدر أن يُلقي للدينونة؟ المسيح يسـوع هو الذي ماتَ، بل بالحريِّ قامَ أيضاً مِن الأمواتِ؟ الذي هو أيضاً مُقيم عن يمين الله، الذي أيضاً يشفع فينا. مَن هو الذي يَقدر أن يفْصِلُنا عن مَحبَّة المسيح؟ أشدَّةٌ أم ضِيقٌ أم اضطهادٌ أم جُوعٌ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Qui les condamnera ? Le Christ–Jésus est celui qui est mort ; bien plus, il est ressuscité, il est à la droite de Dieu, et il intercède pour nous ! 35 Qui nous séparera de l’amour de Christ ? La tribulation, ou l’angoisse, ou la persécution, ou la faim,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Who is he who condemns? It is Christ who died, and furthermore is also risen, who is even at the right hand of God, who also makes intercession for us. 35 Who shall separate us from the love of Christ? Shall tribulation, or distress, or persecution, or famine,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3858" name="Group 2"/>
          <p:cNvGraphicFramePr>
            <a:graphicFrameLocks noGrp="1"/>
          </p:cNvGraphicFramePr>
          <p:nvPr/>
        </p:nvGraphicFramePr>
        <p:xfrm>
          <a:off x="69850" y="0"/>
          <a:ext cx="9074150" cy="5987415"/>
        </p:xfrm>
        <a:graphic>
          <a:graphicData uri="http://schemas.openxmlformats.org/drawingml/2006/table">
            <a:tbl>
              <a:tblPr rtl="1"/>
              <a:tblGrid>
                <a:gridCol w="4800600"/>
                <a:gridCol w="42735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 عُريٌ أم خطرٌ أم سيفٌ؟ كَما هو مَكتُوبٌ " إننا مِن أجلك نُقتل كل النَّهار. قد حُسِبنا مِثل غنَم للذَّبح ". ولكننا في هذه جميعاً تَعظَم غلبتنا بالذى أحبَّنا.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ou le dénuement, ou le péril, ou l’épée ? 36 Selon qu’il est écrit : A cause de toi, l’on nous met à mort tout le jour. On nous considère comme des brebis qu’on égorge. 37  Mais dans toutes ces choses, nous sommes plus que vainqueurs par celui qui nous a aimés.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or nakedness, or peril, or sword? 36 As it is written: For Your sake we are killed all day long; We are accounted as sheep for the slaughter. 37 Yet in all these things we are more than conquerors through Him who loved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4882" name="Group 2"/>
          <p:cNvGraphicFramePr>
            <a:graphicFrameLocks noGrp="1"/>
          </p:cNvGraphicFramePr>
          <p:nvPr/>
        </p:nvGraphicFramePr>
        <p:xfrm>
          <a:off x="69850" y="0"/>
          <a:ext cx="9074150" cy="6840855"/>
        </p:xfrm>
        <a:graphic>
          <a:graphicData uri="http://schemas.openxmlformats.org/drawingml/2006/table">
            <a:tbl>
              <a:tblPr rtl="1"/>
              <a:tblGrid>
                <a:gridCol w="4648200"/>
                <a:gridCol w="44259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فإنِّي مُتيقِّنٌ أنَّه لا مَوت ولا حَياة، ولا ملائِكة ولا رؤساءَ، ولا أمور حاضرةً ولا مستقبلةً، ولا قوَّات، ولا عُلوَ ولا عُمقَ، ولا خليقةَ أُخرى، تقدر أن تَفصِلنا عن مَحبَّةِ اللهِ التى في المسيح يسوع رَبَّنا.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Car je suis persuadé que ni la mort, ni la vie, ni les anges, ni les dominations, ni le présent, ni l’avenir, 39 ni les puissances, ni les êtres d’en–haut, ni ceux d’en–bas, ni aucune autre créature ne pourra nous séparer de l’amour de Dieu en Christ–Jésus notre Seigneur.</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For I am persuaded that neither death nor life, nor angels nor principalities nor powers, nor things present nor things to come, 39 nor height nor depth, nor any other created thing, shall be able to separate us from the love of God which is in Christ Jesus our Lord.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59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69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4769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47693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78978" name="Group 2"/>
          <p:cNvGraphicFramePr>
            <a:graphicFrameLocks noGrp="1"/>
          </p:cNvGraphicFramePr>
          <p:nvPr/>
        </p:nvGraphicFramePr>
        <p:xfrm>
          <a:off x="69850" y="0"/>
          <a:ext cx="9074150" cy="6682488"/>
        </p:xfrm>
        <a:graphic>
          <a:graphicData uri="http://schemas.openxmlformats.org/drawingml/2006/table">
            <a:tbl>
              <a:tblPr rtl="1"/>
              <a:tblGrid>
                <a:gridCol w="4495800"/>
                <a:gridCol w="4578350"/>
              </a:tblGrid>
              <a:tr h="19050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الكاثوليكون من رسالة</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رسالة بطرس الرسول الأولى</a:t>
                      </a:r>
                      <a:r>
                        <a:rPr kumimoji="0" lang="ar-EG" sz="3200" b="0" i="0" u="sng" strike="noStrike" cap="none" normalizeH="0" baseline="0" smtClean="0">
                          <a:ln>
                            <a:noFill/>
                          </a:ln>
                          <a:solidFill>
                            <a:srgbClr val="FF9900"/>
                          </a:solidFill>
                          <a:effectLst/>
                          <a:latin typeface="Arial" charset="0"/>
                          <a:cs typeface="Arial" charset="0"/>
                        </a:rPr>
                        <a:t> ( </a:t>
                      </a:r>
                      <a:r>
                        <a:rPr kumimoji="0" lang="ar-SA" sz="3200" b="0" i="0" u="sng" strike="noStrike" cap="none" normalizeH="0" baseline="0" smtClean="0">
                          <a:ln>
                            <a:noFill/>
                          </a:ln>
                          <a:solidFill>
                            <a:srgbClr val="FF9900"/>
                          </a:solidFill>
                          <a:effectLst/>
                          <a:latin typeface="Arial" charset="0"/>
                          <a:cs typeface="Arial" charset="0"/>
                        </a:rPr>
                        <a:t>4 : 1 ـ 11 )</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فإذ قَد تَألم المسيح بالجَسد عنَّا تسلحوا أنتُم أيضاً بهذا المثال. فإن مَن تَألم بالجَسد كُفَّ عن الخطيَّة. لكي لا يعيش أيضاً الزَّمان الباقي في الجَسد، لشهوات النَّاس، بل لإرادة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1 Pierre </a:t>
                      </a:r>
                      <a:r>
                        <a:rPr kumimoji="0" lang="en-US" sz="2800" b="0" i="0" u="sng" strike="noStrike" cap="none" normalizeH="0" baseline="0" smtClean="0">
                          <a:ln>
                            <a:noFill/>
                          </a:ln>
                          <a:solidFill>
                            <a:srgbClr val="FF9900"/>
                          </a:solidFill>
                          <a:effectLst/>
                          <a:latin typeface="Arial" charset="0"/>
                          <a:cs typeface="Arial" charset="0"/>
                        </a:rPr>
                        <a:t>4:1-11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Ainsi donc, puisque Christ a souffert dans la chair, vous aussi armez–vous de la même pensée ; car celui qui a souffert dans la chair en a fini avec le péché, 2 afin de vivre, non plus selon les désirs humains,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478989" name="Rectangle 13"/>
          <p:cNvSpPr>
            <a:spLocks noGrp="1" noChangeArrowheads="1"/>
          </p:cNvSpPr>
          <p:nvPr>
            <p:ph type="ctrTitle"/>
          </p:nvPr>
        </p:nvSpPr>
        <p:spPr/>
        <p:txBody>
          <a:bodyPr/>
          <a:lstStyle/>
          <a:p>
            <a:r>
              <a:rPr lang="en-US"/>
              <a:t>27c</a:t>
            </a:r>
          </a:p>
        </p:txBody>
      </p:sp>
    </p:spTree>
  </p:cSld>
  <p:clrMapOvr>
    <a:masterClrMapping/>
  </p:clrMapOvr>
  <p:timing>
    <p:tnLst>
      <p:par>
        <p:cTn id="1" dur="indefinite" restart="never" nodeType="tmRoot"/>
      </p:par>
    </p:tnLst>
  </p:timing>
</p:sld>
</file>

<file path=ppt/slides/slide1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0002" name="Group 2"/>
          <p:cNvGraphicFramePr>
            <a:graphicFrameLocks noGrp="1"/>
          </p:cNvGraphicFramePr>
          <p:nvPr/>
        </p:nvGraphicFramePr>
        <p:xfrm>
          <a:off x="69850" y="0"/>
          <a:ext cx="9074150" cy="6154738"/>
        </p:xfrm>
        <a:graphic>
          <a:graphicData uri="http://schemas.openxmlformats.org/drawingml/2006/table">
            <a:tbl>
              <a:tblPr rtl="1"/>
              <a:tblGrid>
                <a:gridCol w="5148262"/>
                <a:gridCol w="3925888"/>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pendant le temps qui lui reste (à vivre) dans la chair. 3  C’est suffisant, en effet, d’avoir, dans le passé, accompli la volonté des païens en marchant dans le dérèglement, les convoitises, l’ivrognerie, les orgies, les beuveries et l’idolâtrie criminelle.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1026" name="Group 2"/>
          <p:cNvGraphicFramePr>
            <a:graphicFrameLocks noGrp="1"/>
          </p:cNvGraphicFramePr>
          <p:nvPr/>
        </p:nvGraphicFramePr>
        <p:xfrm>
          <a:off x="69850" y="44450"/>
          <a:ext cx="9074150" cy="5762626"/>
        </p:xfrm>
        <a:graphic>
          <a:graphicData uri="http://schemas.openxmlformats.org/drawingml/2006/table">
            <a:tbl>
              <a:tblPr rtl="1"/>
              <a:tblGrid>
                <a:gridCol w="4648200"/>
                <a:gridCol w="4425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الأمر الذي فيه يستغربون أنكُم لستُم تركضون معهُم إلى فيض عدم الصَّحة عينها، مُجدِّفينَ.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Ils trouvent étrange que vous ne couriez pas avec eux vers ce débordement de débauche, et ils vous calomnient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In regard to these, they think it strange that you do not run with them in the same flood of dissipation, speaking evil of you.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2050" name="Group 2"/>
          <p:cNvGraphicFramePr>
            <a:graphicFrameLocks noGrp="1"/>
          </p:cNvGraphicFramePr>
          <p:nvPr/>
        </p:nvGraphicFramePr>
        <p:xfrm>
          <a:off x="69850" y="0"/>
          <a:ext cx="9074150" cy="6827520"/>
        </p:xfrm>
        <a:graphic>
          <a:graphicData uri="http://schemas.openxmlformats.org/drawingml/2006/table">
            <a:tbl>
              <a:tblPr rtl="1"/>
              <a:tblGrid>
                <a:gridCol w="4495800"/>
                <a:gridCol w="4578350"/>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سوفَ يُعطُون جواباً للذى هو على استِعدادٍ أن يَدين الأحياءَ والأموات. فإنه لأجل هذا قد بُشِّرَ الموتى أيضاً، لكى يُدانوا حسب النَّاس بالجسد، ولكن ليَحيَوا حسب الله بالرُّوح. وإنَّما نهاية كل شيءٍ قد اقَتَربَت،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ils en rendront compte à celui qui est prêt à juger les vivants et les morts.6  C’est pour cela, en effet, que les morts aussi ont été évangélisés, afin qu’après avoir été jugés selon les hommes quant à la chair, ils vivent selon Dieu quant à l’esprit. 7 La fin de toutes choses est proche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They will give an account to Him who is ready to judge the living and the dead. 6 For this reason the gospel was preached also to those who are dead, that they might be judged according to men in the flesh, but live according to God in the spirit. 7 But the end of all things is at hand;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3074" name="Group 2"/>
          <p:cNvGraphicFramePr>
            <a:graphicFrameLocks noGrp="1"/>
          </p:cNvGraphicFramePr>
          <p:nvPr/>
        </p:nvGraphicFramePr>
        <p:xfrm>
          <a:off x="69850" y="0"/>
          <a:ext cx="9074150" cy="6616129"/>
        </p:xfrm>
        <a:graphic>
          <a:graphicData uri="http://schemas.openxmlformats.org/drawingml/2006/table">
            <a:tbl>
              <a:tblPr rtl="1"/>
              <a:tblGrid>
                <a:gridCol w="4859337"/>
                <a:gridCol w="4214813"/>
              </a:tblGrid>
              <a:tr h="191611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فتعقَّلُوا إذاً واسهروا للصلوات. ولكن قبل كل شيءٍ، فلتكُن المحَبَّة دائمة فيكُم بعضُكُم لبعض، لأن المحبَّة تَستُر كثرةً من الخطايا. كونوا مُحبِّين ضيافة الغُرباء بعضُكُم لبعض بلا تَذمُّر. وليخدم كل واحدٍ الآخرين بما نال من المواهب بعضُكُم بعضاً،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soyez donc sensés et sobres en vue de la prière. 8 Avant tout, ayez les uns pour les autres un amour constant, car l’amour couvre une multitude de péchés. 9  Exercez l’hospitalité les uns envers les autres, sans murmurer. 10  Puisque chacun a reçu un don mettez–le au service des autres en bons intendants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therefore be serious and watchful in your prayers. 8 And above all things have fervent love for one another, for love will cover a multitude of sins. 9 Be hospitable to one another without grumbling. 10 As each one has received a gift, minister it to one another,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4098" name="Group 2"/>
          <p:cNvGraphicFramePr>
            <a:graphicFrameLocks noGrp="1"/>
          </p:cNvGraphicFramePr>
          <p:nvPr/>
        </p:nvGraphicFramePr>
        <p:xfrm>
          <a:off x="69850" y="0"/>
          <a:ext cx="9074150" cy="5697538"/>
        </p:xfrm>
        <a:graphic>
          <a:graphicData uri="http://schemas.openxmlformats.org/drawingml/2006/table">
            <a:tbl>
              <a:tblPr rtl="1"/>
              <a:tblGrid>
                <a:gridCol w="4643437"/>
                <a:gridCol w="4430713"/>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كوكلاء صالحينَ على نِعمةِ اللهِ المُتنوِّعة. مَن يَتَكلَّم فكأقوال الله. ومَن يخدم فكأنَّه من قوَّةٍ يُهيئُها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de la grâce si diverse de Dieu. 11 Si quelqu’un parle, que ce soit selon les oracles de Dieu ; si quelqu’un sert, que ce soit par la force que Dieu lui accorde,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as good stewards of the manifold grace of God. 11 If anyone speaks, let him speak as the oracles of God. If anyone ministers, let him do it as with the ability which God supplies,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5122" name="Group 2"/>
          <p:cNvGraphicFramePr>
            <a:graphicFrameLocks noGrp="1"/>
          </p:cNvGraphicFramePr>
          <p:nvPr/>
        </p:nvGraphicFramePr>
        <p:xfrm>
          <a:off x="69850" y="0"/>
          <a:ext cx="9074150" cy="5697538"/>
        </p:xfrm>
        <a:graphic>
          <a:graphicData uri="http://schemas.openxmlformats.org/drawingml/2006/table">
            <a:tbl>
              <a:tblPr rtl="1"/>
              <a:tblGrid>
                <a:gridCol w="4648200"/>
                <a:gridCol w="4425950"/>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يتمجَّد الله في كل شيءٍ بيسوع المسيح، الذي له المَجد والسُلطان إلى أبد الآبدين. آمين.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in all things God may be glorified through Jesus Christ, to whom belong the glory and the dominion forever and ever. Amen.</a:t>
                      </a:r>
                      <a:r>
                        <a:rPr kumimoji="0" lang="fr-FR"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614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717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4871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48717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48717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89218" name="Group 2"/>
          <p:cNvGraphicFramePr>
            <a:graphicFrameLocks noGrp="1"/>
          </p:cNvGraphicFramePr>
          <p:nvPr/>
        </p:nvGraphicFramePr>
        <p:xfrm>
          <a:off x="69850" y="0"/>
          <a:ext cx="9074150" cy="6310313"/>
        </p:xfrm>
        <a:graphic>
          <a:graphicData uri="http://schemas.openxmlformats.org/drawingml/2006/table">
            <a:tbl>
              <a:tblPr rtl="1"/>
              <a:tblGrid>
                <a:gridCol w="4500562"/>
                <a:gridCol w="4573588"/>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الأطهار( 16 : 16 ـ 34 )   </a:t>
                      </a:r>
                      <a:endParaRPr kumimoji="0" lang="ar-EG"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وحدثَ بينَما كُنَّا ذاهبينَ للصَّلاة، أن جاريةً بها روح عرَّافة قد خَرجت لاستقبالنا. وكانت تُكسِب مواليها مَكسباً كثيراً بِعرافَتِها.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Actes </a:t>
                      </a:r>
                      <a:r>
                        <a:rPr kumimoji="0" lang="en-US" sz="2800" b="0" i="0" u="sng" strike="noStrike" cap="none" normalizeH="0" baseline="0" smtClean="0">
                          <a:ln>
                            <a:noFill/>
                          </a:ln>
                          <a:solidFill>
                            <a:srgbClr val="FF9900"/>
                          </a:solidFill>
                          <a:effectLst/>
                          <a:latin typeface="Arial" charset="0"/>
                          <a:cs typeface="Arial" charset="0"/>
                        </a:rPr>
                        <a:t>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Comme nous allions au lieu de prière, une servante qui avait un esprit de Python et qui, par ses divinations, procurait un grand profit à ses maîtres, vint à notre rencontre.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Now it happened, as we went to prayer, that a certain slave girl possessed with a spirit of divination met us, who brought her masters much profit by fortune-telling.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489229" name="Rectangle 13"/>
          <p:cNvSpPr>
            <a:spLocks noGrp="1" noChangeArrowheads="1"/>
          </p:cNvSpPr>
          <p:nvPr>
            <p:ph type="ctrTitle"/>
          </p:nvPr>
        </p:nvSpPr>
        <p:spPr/>
        <p:txBody>
          <a:bodyPr/>
          <a:lstStyle/>
          <a:p>
            <a:r>
              <a:rPr lang="en-US"/>
              <a:t>27a</a:t>
            </a:r>
          </a:p>
        </p:txBody>
      </p:sp>
    </p:spTree>
  </p:cSld>
  <p:clrMapOvr>
    <a:masterClrMapping/>
  </p:clrMapOvr>
  <p:timing>
    <p:tnLst>
      <p:par>
        <p:cTn id="1" dur="indefinite" restart="never" nodeType="tmRoot"/>
      </p:par>
    </p:tnLst>
  </p:timing>
</p:sld>
</file>

<file path=ppt/slides/slide1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0242" name="Group 2"/>
          <p:cNvGraphicFramePr>
            <a:graphicFrameLocks noGrp="1"/>
          </p:cNvGraphicFramePr>
          <p:nvPr/>
        </p:nvGraphicFramePr>
        <p:xfrm>
          <a:off x="69850" y="76200"/>
          <a:ext cx="8966200" cy="6489638"/>
        </p:xfrm>
        <a:graphic>
          <a:graphicData uri="http://schemas.openxmlformats.org/drawingml/2006/table">
            <a:tbl>
              <a:tblPr rtl="1"/>
              <a:tblGrid>
                <a:gridCol w="4387850"/>
                <a:gridCol w="4578350"/>
              </a:tblGrid>
              <a:tr h="212883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هذه اتَّبعت بولس وإيَّانا وكانت تصيح قائلة: " هؤلاء الرجال الذينَ يُبشّرونكُم بطريق الخَلاص هُم عَبيد الله العلي ". وكانت تفعل هذا أيَّاماً كثيرة. فتضجر بولس مِن ذلك والتفتَ إلى الرُّوح وقال:</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Elle se mit à nous suivre, Paul et nous, et criait : Ces hommes sont les serviteurs du Dieu Très–Haut, et ils vous annoncent la voie du salut.18 Elle fit cela pendant plusieurs jours. Paul, excédé, se retourna et dit à l’esprit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This girl followed Paul and us, and cried out, saying, These men are the servants of the Most High God, who proclaim to us the way of salvation. 18 And this she did for many days. But Paul, greatly annoyed, turned and said to the spirit,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1266" name="Group 2"/>
          <p:cNvGraphicFramePr>
            <a:graphicFrameLocks noGrp="1"/>
          </p:cNvGraphicFramePr>
          <p:nvPr/>
        </p:nvGraphicFramePr>
        <p:xfrm>
          <a:off x="69850" y="115888"/>
          <a:ext cx="9074150" cy="6223953"/>
        </p:xfrm>
        <a:graphic>
          <a:graphicData uri="http://schemas.openxmlformats.org/drawingml/2006/table">
            <a:tbl>
              <a:tblPr rtl="1"/>
              <a:tblGrid>
                <a:gridCol w="4495800"/>
                <a:gridCol w="4578350"/>
              </a:tblGrid>
              <a:tr h="1865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أنا آمُرك باسم يسوع المسيح أن تَخرُج مِنها ". فخرجَ في تلكَ السَّاعة. فلمَّا رأى مواليها أنَّه قد خرجَ منها رجاء مكسَبهم، قبضوا على بولس وسيلاس وجرُّوهما إلى السُّوق إلى الحُكَّام.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t’ordonne, au nom de Jésus–Christ, de sortir d’elle. Et il sortit à l’heure même.19 Les maîtres de la servante, qui voyaient disparaître l’espoir de leur profit, saisirent Paul et Silas et les traînèrent sur la place publique vers les magistrats.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command you in the name of Jesus Christ to come out of her. And he came out that very hour. 19 But when her masters saw that their hope of profit was gone, they seized Paul and Silas and dragged them into the marketplace to the authorities.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2290" name="Group 2"/>
          <p:cNvGraphicFramePr>
            <a:graphicFrameLocks noGrp="1"/>
          </p:cNvGraphicFramePr>
          <p:nvPr/>
        </p:nvGraphicFramePr>
        <p:xfrm>
          <a:off x="69850" y="115888"/>
          <a:ext cx="9039225" cy="6339840"/>
        </p:xfrm>
        <a:graphic>
          <a:graphicData uri="http://schemas.openxmlformats.org/drawingml/2006/table">
            <a:tbl>
              <a:tblPr rtl="1"/>
              <a:tblGrid>
                <a:gridCol w="4384675"/>
                <a:gridCol w="46545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أتوا بهما إلى الولاة، قالوا: " هذان الرَّجُلان يُبلبلان مدينتنا، لأنهما يهوديَّان، ويُناديان لنا بعوائد أُخر لا يجوز لنا أن نقبلها ولا أن نعمل بها، إذ نَحن رومانيُّون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Ils les amenèrent aux préteurs et dirent : Ces hommes troublent notre ville ; 21 ce sont des Juifs, qui proclament des coutumes qu’il ne nous est permis ni de recevoir ni de pratiquer, à nous qui sommes Romains. 22 La foule se souleva aussi contre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And they brought them to the magistrates, and said, These men, being Jews, exceedingly trouble our city; 21 and they teach customs which are not lawful for us, being Romans, to receive or observe. 22 Then the multitude rose up together against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3314" name="Group 2"/>
          <p:cNvGraphicFramePr>
            <a:graphicFrameLocks noGrp="1"/>
          </p:cNvGraphicFramePr>
          <p:nvPr/>
        </p:nvGraphicFramePr>
        <p:xfrm>
          <a:off x="69850" y="115888"/>
          <a:ext cx="9074150" cy="6339840"/>
        </p:xfrm>
        <a:graphic>
          <a:graphicData uri="http://schemas.openxmlformats.org/drawingml/2006/table">
            <a:tbl>
              <a:tblPr rtl="1"/>
              <a:tblGrid>
                <a:gridCol w="4495800"/>
                <a:gridCol w="45783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فقام الجمع عليهما، ومزَّق الولاةُ ثيابهُما وأمروا أن يُضربا بالعِصيِّ. فلمَّا ضربوهما ضَرباتٍ كثيرةً ألقوهُما في السِّجن، وأوصوا حافظ السِّجن أن يحرُسهُما بضبطٍ. وهو إذ أخذ وصيَّةً مثل هذه،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les préteurs, après avoir fait arracher leurs vêtements, ordonnèrent de les battre de verges. 23  Après les avoir roués de coups, ils les jetèrent en prison, en recommandant au geôlier de les tenir sous bonne garde. 24 Celui–ci, qui avait reçu cette recommandation,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magistrates tore off their clothes and commanded them to be beaten with rods. 23 And when they had laid many stripes on them, they threw them into prison, commanding the jailer to keep them securely. 24 Having received such a charge,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4338" name="Group 2"/>
          <p:cNvGraphicFramePr>
            <a:graphicFrameLocks noGrp="1"/>
          </p:cNvGraphicFramePr>
          <p:nvPr/>
        </p:nvGraphicFramePr>
        <p:xfrm>
          <a:off x="69850" y="115888"/>
          <a:ext cx="9074150" cy="6547104"/>
        </p:xfrm>
        <a:graphic>
          <a:graphicData uri="http://schemas.openxmlformats.org/drawingml/2006/table">
            <a:tbl>
              <a:tblPr rtl="1"/>
              <a:tblGrid>
                <a:gridCol w="4724400"/>
                <a:gridCol w="4349750"/>
              </a:tblGrid>
              <a:tr h="16573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ألقاهُما في السِّجن الدَّاخلي، وضبط أرجُلهما في المِقطَرة. وفى نحو نِصف الليل كان بولس وسيلا يُصلِّيان ويُسبِّحان الله، والمسجونون يسمعونهما. فحدثت بغتةً زلزلةٌ عظيمةٌ حتى تزعزعَت أساسات السِّجن،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jeta dans la prison intérieure et leur mit les ceps aux pieds. 25  Vers le milieu de la nuit, Paul et Silas priaient et chantaient les louanges de Dieu, et les prisonniers les écoutaient. 26 Tout à coup il se produisit un grand tremblement de terre, au point que les fondements de la prison furent ébranlés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he put them into the inner prison and fastened their feet in the stocks. 25 But at midnight Paul and Silas were praying and singing hymns to God, and the prisoners were listening to them. 26 Suddenly there was a great earthquake, so that the foundations of the prison were shaken;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5362" name="Group 2"/>
          <p:cNvGraphicFramePr>
            <a:graphicFrameLocks noGrp="1"/>
          </p:cNvGraphicFramePr>
          <p:nvPr/>
        </p:nvGraphicFramePr>
        <p:xfrm>
          <a:off x="69850" y="115888"/>
          <a:ext cx="9074150" cy="6339840"/>
        </p:xfrm>
        <a:graphic>
          <a:graphicData uri="http://schemas.openxmlformats.org/drawingml/2006/table">
            <a:tbl>
              <a:tblPr rtl="1"/>
              <a:tblGrid>
                <a:gridCol w="4648200"/>
                <a:gridCol w="4425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فانفتحت الأبواب كُلُّها، وانفكَّت قيودهم جميعاً. ولما استيقظ حافظ السجن، ورأى أبواب السجن مفتوحة، استل سيفه وكان مزمعاً أن يقتل نفسه، ظاناً أن المسجونين قد هربوا.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au même instant, toutes les portes s’ouvrirent, et les chaînes de tous (les prisonniers) se détachèrent.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Le geôlier se réveilla, et lorsqu’il vit les portes de la prison ouvertes, il tira son épée ; il allait se tuer, pensant que les prisonniers s’étaient enfuis.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immediately all the doors were opened and everyone's chains were loosed. 27 And the keeper of the prison, awaking from sleep and seeing the prison doors open, supposing the prisoners had fled, drew his sword and was about to kill himself.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6386" name="Group 2"/>
          <p:cNvGraphicFramePr>
            <a:graphicFrameLocks noGrp="1"/>
          </p:cNvGraphicFramePr>
          <p:nvPr/>
        </p:nvGraphicFramePr>
        <p:xfrm>
          <a:off x="69850" y="115888"/>
          <a:ext cx="9074150" cy="6400800"/>
        </p:xfrm>
        <a:graphic>
          <a:graphicData uri="http://schemas.openxmlformats.org/drawingml/2006/table">
            <a:tbl>
              <a:tblPr rtl="1"/>
              <a:tblGrid>
                <a:gridCol w="5029200"/>
                <a:gridCol w="4044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فنادى بولس بصوت عظيم قائلاً: " لا تفعل بنفسك شيئاً ردياً، لأن جميعنا ههنا ". فأخذ ضوءاً ونهض إلى داخل، وخر لبولس وسيلا وهو مُرتعدٌ، ثم أخرجهما وقال لهما: يا سيديَّ، ماذا ينبغي لي أن أصنعه لكى أخلُص؟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Mais Paul cria d’une voix forte : Ne te fais aucun mal, nous sommes tous ici. 29  Alors le geôlier demanda de la lumière, entra précipitamment et tomba tout tremblant devant Paul et Silas ;30 il les mena dehors et dit : Seigneurs, que faut–il que je fasse pour être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But Paul called with a loud voice, saying, Do yourself no harm, for we are all here. 29 Then he called for a light, ran in, and fell down trembling before Paul and Silas. 30 And he brought them out and said, Sirs, what must I do to be saved?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7410" name="Group 2"/>
          <p:cNvGraphicFramePr>
            <a:graphicFrameLocks noGrp="1"/>
          </p:cNvGraphicFramePr>
          <p:nvPr/>
        </p:nvGraphicFramePr>
        <p:xfrm>
          <a:off x="69850" y="115888"/>
          <a:ext cx="9074150" cy="6766560"/>
        </p:xfrm>
        <a:graphic>
          <a:graphicData uri="http://schemas.openxmlformats.org/drawingml/2006/table">
            <a:tbl>
              <a:tblPr rtl="1"/>
              <a:tblGrid>
                <a:gridCol w="4495800"/>
                <a:gridCol w="45783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هما فقالا: " آمن بالرب يسوع فتخلص أنت وأهل بيتك ". وكلَّماه وجميع أهل بيته بكلمة الرب. فأخذهما في تلك الساعة من اللَّيل وغسَّلهما من الجراحات، واعتمد في الحال هو والذين له أجمعون.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Ils répondirent : Crois au Seigneur Jésus, et tu seras sauvé, toi et ta famille. 32 Et ils lui annoncèrent la parole du Seigneur, ainsi qu’à tous ceux qui étaient dans sa maison. 33 Il les prit avec lui, à cette heure même de la nuit, lava leurs plaies, et aussitôt il fut baptisé, lui et tous les siens.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So they said, Believe on the Lord Jesus Christ, and you will be saved, you and your household. 32 Then they spoke the word of the Lord to him and to all who were in his house. 33 And he took them the same hour of the night and washed their stripes. And immediately he and all his family were baptized.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8434" name="Group 2"/>
          <p:cNvGraphicFramePr>
            <a:graphicFrameLocks noGrp="1"/>
          </p:cNvGraphicFramePr>
          <p:nvPr/>
        </p:nvGraphicFramePr>
        <p:xfrm>
          <a:off x="69850" y="115888"/>
          <a:ext cx="9074150" cy="5762626"/>
        </p:xfrm>
        <a:graphic>
          <a:graphicData uri="http://schemas.openxmlformats.org/drawingml/2006/table">
            <a:tbl>
              <a:tblPr rtl="1"/>
              <a:tblGrid>
                <a:gridCol w="4067175"/>
                <a:gridCol w="50069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وادخلهما في بيته وقدَّم لهما مائدة، وتهلَّل مع جميع بيته إذ قد آمن بالله.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Il les fit monter dans sa maison, mit la table et se réjouit avec toute sa famille d’avoir cru en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Now when he had brought them into his house, he set food before them; and he rejoiced, having believed in God with all his household.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94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0482"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15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2530" name="Group 2"/>
          <p:cNvGraphicFramePr>
            <a:graphicFrameLocks noGrp="1"/>
          </p:cNvGraphicFramePr>
          <p:nvPr/>
        </p:nvGraphicFramePr>
        <p:xfrm>
          <a:off x="69850" y="0"/>
          <a:ext cx="9074150" cy="6443472"/>
        </p:xfrm>
        <a:graphic>
          <a:graphicData uri="http://schemas.openxmlformats.org/drawingml/2006/table">
            <a:tbl>
              <a:tblPr rtl="1"/>
              <a:tblGrid>
                <a:gridCol w="4572000"/>
                <a:gridCol w="4502150"/>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ar-SA" sz="3600" b="0" i="0" u="sng" strike="noStrike" cap="none" normalizeH="0" baseline="0" smtClean="0">
                          <a:ln>
                            <a:noFill/>
                          </a:ln>
                          <a:solidFill>
                            <a:srgbClr val="FF9933"/>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Arial" charset="0"/>
                        </a:rPr>
                        <a:t>97:11-12</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La lumière est semée pour le juste, Et la joie pour ceux dont le coeur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Justes, réjouissez–vous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in the Lord, you righteous, And give thanks at the </a:t>
                      </a:r>
                      <a:r>
                        <a:rPr kumimoji="0" lang="en-US" sz="2600" b="0" i="0" u="none" strike="noStrike" cap="none" normalizeH="0" baseline="0" smtClean="0">
                          <a:ln>
                            <a:noFill/>
                          </a:ln>
                          <a:solidFill>
                            <a:schemeClr val="bg1"/>
                          </a:solidFill>
                          <a:effectLst/>
                          <a:latin typeface="Arial" charset="0"/>
                          <a:cs typeface="Arial" charset="0"/>
                        </a:rPr>
                        <a:t>remembrance</a:t>
                      </a:r>
                      <a:r>
                        <a:rPr kumimoji="0" lang="en-US" sz="2800" b="0" i="0" u="none" strike="noStrike" cap="none" normalizeH="0" baseline="0" smtClean="0">
                          <a:ln>
                            <a:noFill/>
                          </a:ln>
                          <a:solidFill>
                            <a:schemeClr val="bg1"/>
                          </a:solidFill>
                          <a:effectLst/>
                          <a:latin typeface="Arial" charset="0"/>
                          <a:cs typeface="Arial" charset="0"/>
                        </a:rPr>
                        <a:t> of His holy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502541" name="Rectangle 13"/>
          <p:cNvSpPr>
            <a:spLocks noGrp="1" noChangeArrowheads="1"/>
          </p:cNvSpPr>
          <p:nvPr>
            <p:ph type="ctrTitle"/>
          </p:nvPr>
        </p:nvSpPr>
        <p:spPr/>
        <p:txBody>
          <a:bodyPr/>
          <a:lstStyle/>
          <a:p>
            <a:r>
              <a:rPr lang="en-US"/>
              <a:t>27pg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3554" name="Group 2"/>
          <p:cNvGraphicFramePr>
            <a:graphicFrameLocks noGrp="1"/>
          </p:cNvGraphicFramePr>
          <p:nvPr/>
        </p:nvGraphicFramePr>
        <p:xfrm>
          <a:off x="69850" y="44450"/>
          <a:ext cx="9074150" cy="6510592"/>
        </p:xfrm>
        <a:graphic>
          <a:graphicData uri="http://schemas.openxmlformats.org/drawingml/2006/table">
            <a:tbl>
              <a:tblPr rtl="1"/>
              <a:tblGrid>
                <a:gridCol w="4800600"/>
                <a:gridCol w="427355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متى</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 </a:t>
                      </a:r>
                      <a:r>
                        <a:rPr kumimoji="0" lang="en-US" sz="3200" b="0" i="0" u="sng" strike="noStrike" cap="none" normalizeH="0" baseline="0" smtClean="0">
                          <a:ln>
                            <a:noFill/>
                          </a:ln>
                          <a:solidFill>
                            <a:srgbClr val="FF9900"/>
                          </a:solidFill>
                          <a:effectLst/>
                          <a:latin typeface="Arial" charset="0"/>
                          <a:cs typeface="Arial" charset="0"/>
                        </a:rPr>
                        <a:t>16:13-19 </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وقبل هذا كله يُلقونَ أيديهم عليكم ويطردونكم، ويسلِّمونكم إلى مجامع وتُحبسون، وتُقدمون أمام ملوك وولاة لأجل اسمي.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avant tout cela, on portera les mains sur vous et l’on vous persécutera ; on vous livrera aux synagogues, on vous jettera en prison, on vous mènera devant des rois et devant des gouverneurs, à cause de mon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503565" name="Rectangle 13"/>
          <p:cNvSpPr>
            <a:spLocks noGrp="1" noChangeArrowheads="1"/>
          </p:cNvSpPr>
          <p:nvPr>
            <p:ph type="ctrTitle"/>
          </p:nvPr>
        </p:nvSpPr>
        <p:spPr/>
        <p:txBody>
          <a:bodyPr/>
          <a:lstStyle/>
          <a:p>
            <a:r>
              <a:rPr lang="en-US"/>
              <a:t>27g</a:t>
            </a:r>
          </a:p>
        </p:txBody>
      </p:sp>
    </p:spTree>
  </p:cSld>
  <p:clrMapOvr>
    <a:masterClrMapping/>
  </p:clrMapOvr>
  <p:timing>
    <p:tnLst>
      <p:par>
        <p:cTn id="1" dur="indefinite" restart="never" nodeType="tmRoot"/>
      </p:par>
    </p:tnLst>
  </p:timing>
</p:sld>
</file>

<file path=ppt/slides/slide1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4578" name="Group 2"/>
          <p:cNvGraphicFramePr>
            <a:graphicFrameLocks noGrp="1"/>
          </p:cNvGraphicFramePr>
          <p:nvPr/>
        </p:nvGraphicFramePr>
        <p:xfrm>
          <a:off x="69850" y="44450"/>
          <a:ext cx="9074150" cy="6068950"/>
        </p:xfrm>
        <a:graphic>
          <a:graphicData uri="http://schemas.openxmlformats.org/drawingml/2006/table">
            <a:tbl>
              <a:tblPr rtl="1"/>
              <a:tblGrid>
                <a:gridCol w="4648200"/>
                <a:gridCol w="4425950"/>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فيكون لكم ذلك شهادة. فضعوا إذاً في قلوبكم أن لا تهتموا من قَبْلُ بما تحتجُّون به، لأني أنا أعطيكم فماً وحكمة التى لا يقدر جميع مُعانديكم أن يُقاوموها أو يناقضوها.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Cela vous donnera l’occasion de rendre témoignage. 14 Mettez–vous donc dans l’esprit de ne pas préméditer votre défense, 15 car je vous donnerai une bouche et une sagesse à laquelle tous vos adversaires ne pourront résister ou contredire.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05602" name="Group 2"/>
          <p:cNvGraphicFramePr>
            <a:graphicFrameLocks noGrp="1"/>
          </p:cNvGraphicFramePr>
          <p:nvPr/>
        </p:nvGraphicFramePr>
        <p:xfrm>
          <a:off x="69850" y="0"/>
          <a:ext cx="9074150" cy="6856224"/>
        </p:xfrm>
        <a:graphic>
          <a:graphicData uri="http://schemas.openxmlformats.org/drawingml/2006/table">
            <a:tbl>
              <a:tblPr rtl="1"/>
              <a:tblGrid>
                <a:gridCol w="4724400"/>
                <a:gridCol w="4349750"/>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وسوف تُسلَّمون من الوالدين والإخوة والأقارب والأصدقاء، ويقتلون منكم. وتكونون مُبغضين من الجميع من أجل اسمي. وشعرة من رؤوسكم لا تهلِكُ. بصبركم تقتنون أنفسكم. </a:t>
                      </a:r>
                      <a:r>
                        <a:rPr kumimoji="0" lang="ar-SA" sz="2800" b="0" i="0" u="none" strike="noStrike" cap="none" normalizeH="0" baseline="0" smtClean="0">
                          <a:ln>
                            <a:noFill/>
                          </a:ln>
                          <a:solidFill>
                            <a:srgbClr val="FF9900"/>
                          </a:solidFill>
                          <a:effectLst/>
                          <a:latin typeface="Arial" charset="0"/>
                          <a:cs typeface="Arial" charset="0"/>
                        </a:rPr>
                        <a:t>( والمجد للـه دائماً ).</a:t>
                      </a:r>
                      <a:endParaRPr kumimoji="0" lang="en-US"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Vous serez livrés même par des parents, des frères, des proches et des amis, et ils feront mourir plusieurs d’entre vous.17 Vous serez haïs de tous, à cause de mon nom.18 Mais il ne se perdra pas un cheveu de votre tête ;19 par votre persévérance vous sauvegarderez vos âmes.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 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000" b="1" i="0" u="none" strike="noStrike" cap="none" normalizeH="0" baseline="0" smtClean="0">
                          <a:ln>
                            <a:noFill/>
                          </a:ln>
                          <a:solidFill>
                            <a:srgbClr val="FF9900"/>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242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738" name="Group 18"/>
          <p:cNvGraphicFramePr>
            <a:graphicFrameLocks noGrp="1"/>
          </p:cNvGraphicFramePr>
          <p:nvPr/>
        </p:nvGraphicFramePr>
        <p:xfrm>
          <a:off x="395288" y="692150"/>
          <a:ext cx="8137525" cy="557784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eighth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الثامن والعشرون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مسرى</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huitième jour du mois de </a:t>
                      </a:r>
                      <a:r>
                        <a:rPr kumimoji="0" lang="en-US" sz="4000" b="0" i="0" u="none" strike="noStrike" cap="none" normalizeH="0" baseline="0" smtClean="0">
                          <a:ln>
                            <a:noFill/>
                          </a:ln>
                          <a:solidFill>
                            <a:srgbClr val="FF9900"/>
                          </a:solidFill>
                          <a:effectLst/>
                          <a:latin typeface="Arial" charset="0"/>
                          <a:cs typeface="Arial" charset="0"/>
                        </a:rPr>
                        <a:t>Misra</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4374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855" name="Group 87"/>
          <p:cNvGraphicFramePr>
            <a:graphicFrameLocks noGrp="1"/>
          </p:cNvGraphicFramePr>
          <p:nvPr/>
        </p:nvGraphicFramePr>
        <p:xfrm>
          <a:off x="34925" y="44450"/>
          <a:ext cx="9074150" cy="6705600"/>
        </p:xfrm>
        <a:graphic>
          <a:graphicData uri="http://schemas.openxmlformats.org/drawingml/2006/table">
            <a:tbl>
              <a:tblPr rtl="1"/>
              <a:tblGrid>
                <a:gridCol w="4321175"/>
                <a:gridCol w="47529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عشية </a:t>
                      </a:r>
                      <a:r>
                        <a:rPr kumimoji="0" lang="en-US" sz="3600" b="0" i="0" u="sng" strike="noStrike" cap="none" normalizeH="0" baseline="0" smtClean="0">
                          <a:ln>
                            <a:noFill/>
                          </a:ln>
                          <a:solidFill>
                            <a:srgbClr val="FF9933"/>
                          </a:solidFill>
                          <a:effectLst/>
                          <a:latin typeface="Arial" charset="0"/>
                          <a:cs typeface="Times New Roman" pitchFamily="18" charset="0"/>
                        </a:rPr>
                        <a:t>47 : 8-9</a:t>
                      </a:r>
                      <a:endParaRPr kumimoji="0" lang="ar-EG" sz="3600" b="0" i="0" u="sng" strike="noStrike" cap="none" normalizeH="0" baseline="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الربُّ ملكَ على جميع الأُمَمِ. اللـه جلسَ على كرسيه المُقدَّس. رؤساءُ الشعوبِ اجتمعوا مع إلهِ إبراهيمَ. لأنَّ أعزاءَ اللـهِ قـد ارتفعوا جداً.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US" sz="3200" b="1"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a:t>
                      </a:r>
                      <a:r>
                        <a:rPr kumimoji="0" lang="en-US" sz="3200" b="0" i="0" u="sng" strike="noStrike" cap="none" normalizeH="0" baseline="0" smtClean="0">
                          <a:ln>
                            <a:noFill/>
                          </a:ln>
                          <a:solidFill>
                            <a:srgbClr val="FF9933"/>
                          </a:solidFill>
                          <a:effectLst/>
                          <a:latin typeface="Arial" charset="0"/>
                          <a:cs typeface="Times New Roman" pitchFamily="18" charset="0"/>
                        </a:rPr>
                        <a:t> 47 : 8-9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Dieu règne sur les nations; Dieu s'est assis sur son trône sacré.</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9 Les princes des peuples se sont réunis au Dieu d'Abraham. Car les boucliers de la terre sont à Dieu, qui est monté au-dessus de tout,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47:8-9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God reigns over the nations; God sits on His holy throne.</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9 The princes of the people have gathered together, The people of the God of Abraham. For the shields of the earth belong to God; He is greatly</a:t>
                      </a:r>
                      <a:r>
                        <a:rPr kumimoji="0" lang="en-US" sz="2800" b="0" i="0" u="none" strike="noStrike" cap="none" normalizeH="0" baseline="0" smtClean="0">
                          <a:ln>
                            <a:noFill/>
                          </a:ln>
                          <a:solidFill>
                            <a:schemeClr val="tx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exalted.</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44856" name="Rectangle 88"/>
          <p:cNvSpPr>
            <a:spLocks noGrp="1" noChangeArrowheads="1"/>
          </p:cNvSpPr>
          <p:nvPr>
            <p:ph type="ctrTitle"/>
          </p:nvPr>
        </p:nvSpPr>
        <p:spPr/>
        <p:txBody>
          <a:bodyPr/>
          <a:lstStyle/>
          <a:p>
            <a:r>
              <a:rPr lang="en-US"/>
              <a:t>28pv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854" name="Group 62"/>
          <p:cNvGraphicFramePr>
            <a:graphicFrameLocks noGrp="1"/>
          </p:cNvGraphicFramePr>
          <p:nvPr/>
        </p:nvGraphicFramePr>
        <p:xfrm>
          <a:off x="34925" y="-26988"/>
          <a:ext cx="9074150" cy="6366129"/>
        </p:xfrm>
        <a:graphic>
          <a:graphicData uri="http://schemas.openxmlformats.org/drawingml/2006/table">
            <a:tbl>
              <a:tblPr rtl="1"/>
              <a:tblGrid>
                <a:gridCol w="4824412"/>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يوحنا </a:t>
                      </a:r>
                      <a:r>
                        <a:rPr kumimoji="0" lang="ar-EG" sz="3600" b="0" i="0" u="sng" strike="noStrike" cap="none" normalizeH="0" baseline="0" smtClean="0">
                          <a:ln>
                            <a:noFill/>
                          </a:ln>
                          <a:solidFill>
                            <a:srgbClr val="FF9933"/>
                          </a:solidFill>
                          <a:effectLst/>
                          <a:latin typeface="Arial" charset="0"/>
                          <a:cs typeface="Arial" charset="0"/>
                        </a:rPr>
                        <a:t>( 15 :  </a:t>
                      </a:r>
                      <a:r>
                        <a:rPr kumimoji="0" lang="ar-SA" sz="3600" b="0" i="0" u="sng" strike="noStrike" cap="none" normalizeH="0" baseline="0" smtClean="0">
                          <a:ln>
                            <a:noFill/>
                          </a:ln>
                          <a:solidFill>
                            <a:srgbClr val="FF9933"/>
                          </a:solidFill>
                          <a:effectLst/>
                          <a:latin typeface="Arial" charset="0"/>
                          <a:cs typeface="Arial" charset="0"/>
                        </a:rPr>
                        <a:t>7 ـ 16 )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 ثبتم فيَّ وثَبَتَ كلامي فيكُم تطلُبونَ ما تُريدونَ فَيكونُ لكُم. بهذا يَتَمَجَّدُ أبي أن تأتوا بثمرٍ كثيرٍ فتكونونَ تلاميذي.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Jean 15:7-16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Si vous demeurez en moi et que mes paroles demeurent en vous, demandez tout ce que vous voudrez, et cela vous sera accordé. 8 Mon Père est glorifié en ceci : que vous portiez beaucoup de fruit, et vous serez mes disciples.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John 15:7-16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If you abide in Me, and My words abide in you, you will ask what you desire, and it shall be done for you. 8 By this My Father is glorified, that you bear much fruit; so you will be My disciples.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45855" name="Rectangle 63"/>
          <p:cNvSpPr>
            <a:spLocks noGrp="1" noChangeArrowheads="1"/>
          </p:cNvSpPr>
          <p:nvPr>
            <p:ph type="ctrTitle"/>
          </p:nvPr>
        </p:nvSpPr>
        <p:spPr/>
        <p:txBody>
          <a:bodyPr/>
          <a:lstStyle/>
          <a:p>
            <a:r>
              <a:rPr lang="en-US"/>
              <a:t>28v</a:t>
            </a:r>
          </a:p>
        </p:txBody>
      </p:sp>
    </p:spTree>
  </p:cSld>
  <p:clrMapOvr>
    <a:masterClrMapping/>
  </p:clrMapOvr>
  <p:timing>
    <p:tnLst>
      <p:par>
        <p:cTn id="1" dur="indefinite" restart="never" nodeType="tmRoot"/>
      </p:par>
    </p:tnLst>
  </p:timing>
</p:sld>
</file>

<file path=ppt/slides/slide1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870" name="Group 54"/>
          <p:cNvGraphicFramePr>
            <a:graphicFrameLocks noGrp="1"/>
          </p:cNvGraphicFramePr>
          <p:nvPr/>
        </p:nvGraphicFramePr>
        <p:xfrm>
          <a:off x="107950" y="44450"/>
          <a:ext cx="9001125" cy="5917440"/>
        </p:xfrm>
        <a:graphic>
          <a:graphicData uri="http://schemas.openxmlformats.org/drawingml/2006/table">
            <a:tbl>
              <a:tblPr rtl="1"/>
              <a:tblGrid>
                <a:gridCol w="4968875"/>
                <a:gridCol w="40322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أحبَّني أبي كذلك أحببتُكُم أنا اُثبُتوا في مَحبَّتي. إن حفِظتُم وصاياي تثبُتونَ في مَحَبَّتي كما أنِّي أنا قد حَفِظتُ وصايا أبي وأنا ثابتٌ في مَحبَّتهِ.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Comme le Père m’a aimé, moi aussi, je vous ai aimés. Demeurez dans mon amour.10 Si vous gardez mes commandements, vous demeurerez dans mon amour, comme j’ai gardé les commandements de mon Père et que je demeure dans son amour.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As the Father loved Me, I also have loved you; abide in My love. 10 If you keep My commandments, you will abide in My love, just as I have kept My Father's commandments and abide in His love.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5516" name="Group 28"/>
          <p:cNvGraphicFramePr>
            <a:graphicFrameLocks noGrp="1"/>
          </p:cNvGraphicFramePr>
          <p:nvPr/>
        </p:nvGraphicFramePr>
        <p:xfrm>
          <a:off x="34925" y="44450"/>
          <a:ext cx="9074150" cy="6516308"/>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كلَّمتُكُم بهذا لكي يَثبُتَ فَرحي فيكُم ويُكمَل فَرَحُكُم. هذه هي وصيَّتي أن تُحبُّوا بعضُكُم بعضاً كما أحببتُكُم. أليس لأحدٍ حُبٌّ أعظَمُ من هذا أن يَضَعَ أحدٌ نَفسَهُ لأجل صديقِهِ.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Je vous ai parlé ainsi, afin que ma joie soit en vous et que votre joie soit complète.12 Voici mon commandement : Aimez–vous les uns les autres, comme je vous ai aimés.13  Il n’y a pour personne de plus grand amour que de donner sa vie pour ses amis.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These things I have spoken to you, that My joy may remain in you, and that your joy may be full. 12 This is My commandment, that you love one another as I have loved you. 13 Greater love has no one than this, than to lay down one's life for his friends.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6539" name="Group 27"/>
          <p:cNvGraphicFramePr>
            <a:graphicFrameLocks noGrp="1"/>
          </p:cNvGraphicFramePr>
          <p:nvPr/>
        </p:nvGraphicFramePr>
        <p:xfrm>
          <a:off x="34925" y="44450"/>
          <a:ext cx="9074150" cy="6344160"/>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وأنتم أحِبَّائي إن عملتُم كل ما أُوصيتكُم به. ولستُ أدعوكُم عبيداً لأنَّ العبدَ لا يَعلَمُ ما يَصنعُ سيِّدُهُ. لكنِّي قد دعـوتكُم أصدقـائي لأنِّي أعلمتكُم بكل ما سَمِعتُهُ من أبي.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Vous êtes mes amis, si vous faites ce que je vous commande. 15  Je ne vous appelle plus serviteurs, parce que le serviteur ne sait pas ce que fait son maître. Je vous ai appelé amis, parce que tout ce que j’ai appris de mon Père, je vous l’ai fait connaître.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You are My friends if you do whatever I command you. 15 No longer do I call you servants, for a servant does not know what his master is doing; but I have called you friends, for all things that I heard from My Father I have made known to you.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868" name="Group 28"/>
          <p:cNvGraphicFramePr>
            <a:graphicFrameLocks noGrp="1"/>
          </p:cNvGraphicFramePr>
          <p:nvPr/>
        </p:nvGraphicFramePr>
        <p:xfrm>
          <a:off x="107950" y="44450"/>
          <a:ext cx="9072563" cy="6242495"/>
        </p:xfrm>
        <a:graphic>
          <a:graphicData uri="http://schemas.openxmlformats.org/drawingml/2006/table">
            <a:tbl>
              <a:tblPr rtl="1"/>
              <a:tblGrid>
                <a:gridCol w="4968875"/>
                <a:gridCol w="410368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لستم أنتُمُ اخترتُموني بل أنا أخترتُكُم وأُطلِقكُم لِتَذهبوا وتأتوا بثَمَرٍ ويَدومَ ثَمَرُكُم. لكي يُعطيكُم الآب كلَّ ما تسألونه باسمي.</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Ce n’est pas vous qui m’avez choisi, mais moi, je vous ai choisis et je vous ai établis, afin que vous alliez, que vous portiez du fruit, et que votre fruit demeure, pour que tout ce que vous demanderez au Père en mon nom, il vous le donne.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You did not choose Me, but I chose you and appointed you that you should go and bear fruit, and that your fruit should remain, that whatever you ask the Father in My name He may give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8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4886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948" name="Group 60"/>
          <p:cNvGraphicFramePr>
            <a:graphicFrameLocks noGrp="1"/>
          </p:cNvGraphicFramePr>
          <p:nvPr/>
        </p:nvGraphicFramePr>
        <p:xfrm>
          <a:off x="107950" y="44450"/>
          <a:ext cx="9001125" cy="6338888"/>
        </p:xfrm>
        <a:graphic>
          <a:graphicData uri="http://schemas.openxmlformats.org/drawingml/2006/table">
            <a:tbl>
              <a:tblPr rtl="1"/>
              <a:tblGrid>
                <a:gridCol w="4681537"/>
                <a:gridCol w="4319588"/>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 (</a:t>
                      </a:r>
                      <a:r>
                        <a:rPr kumimoji="0" lang="en-CA" sz="3600" b="0" i="0" u="sng" strike="noStrike" cap="none" normalizeH="0" baseline="0" smtClean="0">
                          <a:ln>
                            <a:noFill/>
                          </a:ln>
                          <a:solidFill>
                            <a:srgbClr val="FF9933"/>
                          </a:solidFill>
                          <a:effectLst/>
                          <a:latin typeface="Arial" charset="0"/>
                          <a:cs typeface="Arial" charset="0"/>
                        </a:rPr>
                        <a:t>5</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10</a:t>
                      </a:r>
                      <a:r>
                        <a:rPr kumimoji="0" lang="ar-EG" sz="3600" b="0" i="0" u="sng" strike="noStrike" cap="none" normalizeH="0" baseline="0" smtClean="0">
                          <a:ln>
                            <a:noFill/>
                          </a:ln>
                          <a:solidFill>
                            <a:srgbClr val="FF9933"/>
                          </a:solidFill>
                          <a:effectLst/>
                          <a:latin typeface="Arial" charset="0"/>
                          <a:cs typeface="Arial" charset="0"/>
                        </a:rPr>
                        <a:t> : </a:t>
                      </a:r>
                      <a:r>
                        <a:rPr kumimoji="0" lang="en-CA" sz="3600" b="0" i="0" u="sng" strike="noStrike" cap="none" normalizeH="0" baseline="0" smtClean="0">
                          <a:ln>
                            <a:noFill/>
                          </a:ln>
                          <a:solidFill>
                            <a:srgbClr val="FF9933"/>
                          </a:solidFill>
                          <a:effectLst/>
                          <a:latin typeface="Arial" charset="0"/>
                          <a:cs typeface="Arial" charset="0"/>
                        </a:rPr>
                        <a:t>3 - 4</a:t>
                      </a:r>
                      <a:r>
                        <a:rPr kumimoji="0" lang="ar-EG"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وليفرح قلبُ الذين يَلتَمسون الربَّ. ابتغوا الربَّ واعتزُّوا. اطلبوا وجهَهُ في كلِّ حينٍ، واتبَعُوهُ. </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endParaRPr kumimoji="0" lang="en-US" sz="2800" b="1"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105:3-4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Joyeux, vous qui recherchez le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Cherchez le Seigneur et sa face, Recherchez toujours sa face, suivez-le,  Alléluia.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105:3-4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Let the hearts of those rejoice who seek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Seek the Lord and His strength; Seek His face 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49949" name="Rectangle 61"/>
          <p:cNvSpPr>
            <a:spLocks noGrp="1" noChangeArrowheads="1"/>
          </p:cNvSpPr>
          <p:nvPr>
            <p:ph type="ctrTitle"/>
          </p:nvPr>
        </p:nvSpPr>
        <p:spPr/>
        <p:txBody>
          <a:bodyPr/>
          <a:lstStyle/>
          <a:p>
            <a:r>
              <a:rPr lang="en-US"/>
              <a:t>28pm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985" name="Group 73"/>
          <p:cNvGraphicFramePr>
            <a:graphicFrameLocks noGrp="1"/>
          </p:cNvGraphicFramePr>
          <p:nvPr/>
        </p:nvGraphicFramePr>
        <p:xfrm>
          <a:off x="34925" y="-26988"/>
          <a:ext cx="9145588" cy="6809169"/>
        </p:xfrm>
        <a:graphic>
          <a:graphicData uri="http://schemas.openxmlformats.org/drawingml/2006/table">
            <a:tbl>
              <a:tblPr rtl="1"/>
              <a:tblGrid>
                <a:gridCol w="4608513"/>
                <a:gridCol w="4537075"/>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لوقا </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( 16 : 19 ـ 31 )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كان إنسانٌ غَنِيٌّ وكان يَلبسُ الأَرجوانَ والحريرَّ وهو يتنعَّمُ كلَّ يوم مُترفِّهاً. وكانَ مسكينٌ اسمهُ لعازر، مطروحٌ عند بابهِ مَضرُوباً بالجروح،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Luc 16 : 19 - 31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Il y avait un homme riche qui s'habillait de pourpre et de linge fin et qui faisait chaque jour de brillants festins. 20 Un pauvre du nom de Lazare gisait couvert d'ulcères au porche de sa demeure.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16:19-31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There was a certain rich man who was clothed in purple and fine linen and fared sumptuously every day. 20 But there was a certain beggar named Lazarus, full of sores, who was laid at his gate,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50986" name="Rectangle 74"/>
          <p:cNvSpPr>
            <a:spLocks noGrp="1" noChangeArrowheads="1"/>
          </p:cNvSpPr>
          <p:nvPr>
            <p:ph type="ctrTitle"/>
          </p:nvPr>
        </p:nvSpPr>
        <p:spPr/>
        <p:txBody>
          <a:bodyPr/>
          <a:lstStyle/>
          <a:p>
            <a:r>
              <a:rPr lang="en-US"/>
              <a:t>28m</a:t>
            </a:r>
          </a:p>
        </p:txBody>
      </p:sp>
    </p:spTree>
  </p:cSld>
  <p:clrMapOvr>
    <a:masterClrMapping/>
  </p:clrMapOvr>
  <p:timing>
    <p:tnLst>
      <p:par>
        <p:cTn id="1" dur="indefinite" restart="never" nodeType="tmRoot"/>
      </p:par>
    </p:tnLst>
  </p:timing>
</p:sld>
</file>

<file path=ppt/slides/slide1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983" name="Group 47"/>
          <p:cNvGraphicFramePr>
            <a:graphicFrameLocks noGrp="1"/>
          </p:cNvGraphicFramePr>
          <p:nvPr/>
        </p:nvGraphicFramePr>
        <p:xfrm>
          <a:off x="34925" y="44450"/>
          <a:ext cx="9074150" cy="6514148"/>
        </p:xfrm>
        <a:graphic>
          <a:graphicData uri="http://schemas.openxmlformats.org/drawingml/2006/table">
            <a:tbl>
              <a:tblPr rtl="1"/>
              <a:tblGrid>
                <a:gridCol w="4824412"/>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ويشتهي أن يملأ بطنهُ من الفتاتِ الذي يسقطُ من مائدَةِ الغنيِّ، بل كانت الكلابُ تأتي وتلحسُ جُروحَهُ. فماتَ المسكينُ وحملتهُ الملائكةُ إلى حضن إبراهيمَ. ومات الغنيُّ أيضاً ودُفِنَ،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Il aurait bien voulu se rassasier de ce qui tombait de la table du riche; mais c'étaient plutôt les chiens qui venaient lécher ses ulcères. 22 Or le pauvre mourut et fut emporté par les anges au côté d'Abraham; le riche mourut aussi et fut enterré. Au séjour des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desiring to be fed with the crumbs which fell from the rich man's table. Moreover the dogs came and licked his sores. 22 So it was that the beggar died, and was carried by the angels to Abraham's bosom. The rich man also died and was buried.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740" name="Group 36"/>
          <p:cNvGraphicFramePr>
            <a:graphicFrameLocks noGrp="1"/>
          </p:cNvGraphicFramePr>
          <p:nvPr/>
        </p:nvGraphicFramePr>
        <p:xfrm>
          <a:off x="34925" y="-26988"/>
          <a:ext cx="9074150" cy="6766560"/>
        </p:xfrm>
        <a:graphic>
          <a:graphicData uri="http://schemas.openxmlformats.org/drawingml/2006/table">
            <a:tbl>
              <a:tblPr rtl="1"/>
              <a:tblGrid>
                <a:gridCol w="4608512"/>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فرفعَ عينيهِ وهو في الجحيم في العذابِ ورأى إبراهيم من بعيدٍ ولعازرَ في حضنهِ، فنادى وقال: يا أبي إبراهيمَ ارحمني، وأرسل لي لعازرَ ليَبُلَّ طرفَ إصبعهِ بماءٍ ويُبرِّدَ لسَانِي، لأنَّي مُعذَّبٌ في هذا اللَّهيبِ.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comme il était à la torture, il leva les yeux et vit de loin Abraham avec Lazare à ses côtés. 24 Alors il s'écria: "Abraham, mon père, aie pitié de moi et envoie Lazare tremper le bout de son doigt dans l'eau pour me rafraîchir la langue, car je souffre le supplice dans ces flammes."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And being in torments in Hades, he lifted up his eyes and saw Abraham afar off, and Lazarus in his bosom. 24 Then he cried and said, `Father Abraham, have mercy on me, and send Lazarus that he may dip the tip of his finger in water and cool my tongue; for I am tormented in this flame.'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780" name="Group 52"/>
          <p:cNvGraphicFramePr>
            <a:graphicFrameLocks noGrp="1"/>
          </p:cNvGraphicFramePr>
          <p:nvPr/>
        </p:nvGraphicFramePr>
        <p:xfrm>
          <a:off x="34925" y="-26988"/>
          <a:ext cx="9074150" cy="6230303"/>
        </p:xfrm>
        <a:graphic>
          <a:graphicData uri="http://schemas.openxmlformats.org/drawingml/2006/table">
            <a:tbl>
              <a:tblPr rtl="1"/>
              <a:tblGrid>
                <a:gridCol w="4465637"/>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إبراهيمُ: يا ابني اذكُر أنَّكَ استوفيتَ خيراتِكَ في حياتكَ وكذلك لعازرُ البلايا. والآن هو يتعزَّى هنا وأنتَ تتعذَّبُ. وفوق هذا كُلِّهِ توجد بينَنَا وبينكُم هُوَّةٌ ثابتةٌ عظيمةٌ حتَّى</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Abraham lui dit: "Mon enfant, souviens-toi que tu as reçu ton bonheur durant ta vie, comme Lazare le malheur; et maintenant il trouve ici la consolation, et toi la souffrance. 26 De plus, entre vous et nous, il a été disposé un grand abîme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But Abraham said, `Son, remember that in your lifetime you received your good things, and likewise Lazarus evil things; but now he is comforted and you are tormented. 26 `And besides all this, between us and you there is a great gulf fixed,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785" name="Group 33"/>
          <p:cNvGraphicFramePr>
            <a:graphicFrameLocks noGrp="1"/>
          </p:cNvGraphicFramePr>
          <p:nvPr/>
        </p:nvGraphicFramePr>
        <p:xfrm>
          <a:off x="34925" y="-26988"/>
          <a:ext cx="9074150" cy="6900672"/>
        </p:xfrm>
        <a:graphic>
          <a:graphicData uri="http://schemas.openxmlformats.org/drawingml/2006/table">
            <a:tbl>
              <a:tblPr rtl="1"/>
              <a:tblGrid>
                <a:gridCol w="4752975"/>
                <a:gridCol w="4321175"/>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 الذينَ يُريدُونَ العبُورُ من ههُنَا إليكُم لا يقدرُونَ، ولا الذين من هناكَ يجتازونَ إلينا. فقـال: أسـألك إذاً يا أبتِ أن تُرسِلَهُ إلى بيتِ أبي، لأنَّ لي خمسةَ إخوة، حتَّى يَشهدَ لهم لكيلا يأتُوا هُم أيضاً إلى موضع العذابِ هذا.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pour que ceux qui voudraient passer d'ici vers vous ne le puissent pas et que, de là non plus, on ne traverse pas vers nous.27 Le riche dit: "Je te prie alors, père, d'envoyer Lazare dans la maison de mon père, car j'ai cinq frères. Qu'il les avertisse pour qu'ils ne viennent pas, eux aussi, dans ce lieu de torture."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so that those who want to pass from here to you cannot, nor can those from there pass to us.' 27 Then he said, `I beg you therefore, father, that you would send him to my father's house, 28 `for I have five brothers, that he may testify to them, lest they also come to this place of torment.'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813" name="Group 37"/>
          <p:cNvGraphicFramePr>
            <a:graphicFrameLocks noGrp="1"/>
          </p:cNvGraphicFramePr>
          <p:nvPr/>
        </p:nvGraphicFramePr>
        <p:xfrm>
          <a:off x="34925" y="44450"/>
          <a:ext cx="9074150" cy="5618163"/>
        </p:xfrm>
        <a:graphic>
          <a:graphicData uri="http://schemas.openxmlformats.org/drawingml/2006/table">
            <a:tbl>
              <a:tblPr rtl="1"/>
              <a:tblGrid>
                <a:gridCol w="4681537"/>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إبراهيم: عندَهُم مُوسَى والأنبياءُ، فليسمعوا منهُم. فقال: لا يا أبي إبراهيمَ. بل إذا مضى إليِهم واحدٌ من الأمواتِ يَتُوبُونَ.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Abraham lui dit: "Ils ont Moïse et les prophètes, qu'ils les écoutent. 30 L'autre reprit: "Non, Abraham, mon père, mais si quelqu'un vient à eux de chez les morts, ils se convertiront."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Abraham said to him, `They have Moses and the prophets; let them hear them.' 30 And he said, `No, father Abraham; but if one goes to them from the dead, they will repent.'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063" name="Group 31"/>
          <p:cNvGraphicFramePr>
            <a:graphicFrameLocks noGrp="1"/>
          </p:cNvGraphicFramePr>
          <p:nvPr/>
        </p:nvGraphicFramePr>
        <p:xfrm>
          <a:off x="107950" y="44450"/>
          <a:ext cx="9001125" cy="5689601"/>
        </p:xfrm>
        <a:graphic>
          <a:graphicData uri="http://schemas.openxmlformats.org/drawingml/2006/table">
            <a:tbl>
              <a:tblPr rtl="1"/>
              <a:tblGrid>
                <a:gridCol w="4537075"/>
                <a:gridCol w="4464050"/>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إن كانُوا لا يسمعُونَ من مُوسَى والأنبياءِ، ولا إن قامَ واحِدُ مِنَ الأموَاتِ يُصَدِّقُونَ ".</a:t>
                      </a:r>
                      <a:r>
                        <a:rPr kumimoji="0" lang="ar-EG"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Abraham lui dit: "S'ils n'écoutent pas Moïse, ni les prophètes, même si quelqu'un ressuscite des morts, ils ne seront pas convaincus.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But he said to him, `If they do not hear Moses and the prophets, neither will they be persuaded though one rise from the dead.'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0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5705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570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5706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173" name="Group 69"/>
          <p:cNvGraphicFramePr>
            <a:graphicFrameLocks noGrp="1"/>
          </p:cNvGraphicFramePr>
          <p:nvPr/>
        </p:nvGraphicFramePr>
        <p:xfrm>
          <a:off x="34925" y="44450"/>
          <a:ext cx="9074150" cy="6683567"/>
        </p:xfrm>
        <a:graphic>
          <a:graphicData uri="http://schemas.openxmlformats.org/drawingml/2006/table">
            <a:tbl>
              <a:tblPr rtl="1"/>
              <a:tblGrid>
                <a:gridCol w="5041900"/>
                <a:gridCol w="4032250"/>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بولس الرسول الأولى إلى أهل </a:t>
                      </a:r>
                      <a:r>
                        <a:rPr kumimoji="0" lang="ar-EG" sz="3200" b="0" i="0" u="sng" strike="noStrike" cap="none" normalizeH="0" baseline="0" smtClean="0">
                          <a:ln>
                            <a:noFill/>
                          </a:ln>
                          <a:solidFill>
                            <a:srgbClr val="FF9900"/>
                          </a:solidFill>
                          <a:effectLst/>
                          <a:latin typeface="Arial" charset="0"/>
                          <a:cs typeface="Arial" charset="0"/>
                        </a:rPr>
                        <a:t>عبرانين( 11 :1 - 10</a:t>
                      </a:r>
                      <a:r>
                        <a:rPr kumimoji="0" lang="ar-SA" sz="3200" b="0" i="0" u="sng" strike="noStrike" cap="none" normalizeH="0" baseline="0" smtClean="0">
                          <a:ln>
                            <a:noFill/>
                          </a:ln>
                          <a:solidFill>
                            <a:srgbClr val="FF9900"/>
                          </a:solidFill>
                          <a:effectLst/>
                          <a:latin typeface="Arial" charset="0"/>
                          <a:cs typeface="Arial" charset="0"/>
                        </a:rPr>
                        <a:t> )</a:t>
                      </a:r>
                      <a:endParaRPr kumimoji="0" lang="fr-FR" sz="32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الإيمانُ فَهُوَ الثِّقةُ بِما يُرجَى والإيقانُ بأُمُورٍ لا تُرى. فإنَّهُ في هذهِ شُهِد للشُّيوخ. بالإيمانِ نفهمُ أنَّ العَالَمِينَ أُتقِنتْ بكلِمةِ اللهِ</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smtClean="0">
                          <a:ln>
                            <a:noFill/>
                          </a:ln>
                          <a:solidFill>
                            <a:srgbClr val="FF9900"/>
                          </a:solidFill>
                          <a:effectLst/>
                          <a:latin typeface="Arial" charset="0"/>
                          <a:cs typeface="Arial" charset="0"/>
                        </a:rPr>
                        <a:t>Hébreux 11 : 1 - 10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La foi est une manière de posséder déjà ce que l'on espère, un moyen de connaître des réalités que l'on ne voit pas. 2 C'est elle qui valut aux anciens un bon témoignage.3 Par la foi, nous comprenons que les mondes ont été organisés par la parole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smtClean="0">
                          <a:ln>
                            <a:noFill/>
                          </a:ln>
                          <a:solidFill>
                            <a:srgbClr val="FF9900"/>
                          </a:solidFill>
                          <a:effectLst/>
                          <a:latin typeface="Arial" charset="0"/>
                          <a:cs typeface="Arial" charset="0"/>
                        </a:rPr>
                        <a:t>Hebrews 11:1-10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faith is the substance of things hoped for, the evidence of things not seen. 2 For by it the elders obtained a good testimony. 3 By faith we understand that the worlds were framed by the word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559174" name="Rectangle 70"/>
          <p:cNvSpPr>
            <a:spLocks noGrp="1" noChangeArrowheads="1"/>
          </p:cNvSpPr>
          <p:nvPr>
            <p:ph type="ctrTitle"/>
          </p:nvPr>
        </p:nvSpPr>
        <p:spPr/>
        <p:txBody>
          <a:bodyPr/>
          <a:lstStyle/>
          <a:p>
            <a:r>
              <a:rPr lang="en-US"/>
              <a:t>28p</a:t>
            </a:r>
          </a:p>
        </p:txBody>
      </p:sp>
    </p:spTree>
  </p:cSld>
  <p:clrMapOvr>
    <a:masterClrMapping/>
  </p:clrMapOvr>
  <p:timing>
    <p:tnLst>
      <p:par>
        <p:cTn id="1" dur="indefinite" restart="never" nodeType="tmRoot"/>
      </p:par>
    </p:tnLst>
  </p:timing>
</p:sld>
</file>

<file path=ppt/slides/slide1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0169" name="Group 41"/>
          <p:cNvGraphicFramePr>
            <a:graphicFrameLocks noGrp="1"/>
          </p:cNvGraphicFramePr>
          <p:nvPr/>
        </p:nvGraphicFramePr>
        <p:xfrm>
          <a:off x="34925" y="-26988"/>
          <a:ext cx="9074150" cy="6867843"/>
        </p:xfrm>
        <a:graphic>
          <a:graphicData uri="http://schemas.openxmlformats.org/drawingml/2006/table">
            <a:tbl>
              <a:tblPr rtl="1"/>
              <a:tblGrid>
                <a:gridCol w="4681537"/>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حتَّى لمْ يَتكوَّنْ ما يُرى ممَّا هو ظاهرٌ. بالإيمان قرَّبَ هابيلُ للهِ ذبيحةً أفضلَ مِن قايينَ، فبِه شُهِدَ لهُ أنَّه صدِّيقٌ إذ شَهِدَ اللهُ لقرابينِهِ، وبهِ وإنْ ماتَ يتكلَّمُ بعدُ.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s'ensuit que le monde visible ne prend pas son origine en des apparences.4 Par la foi, Abel offrit à Dieu un sacrifice meilleur que celui de Caïn. Grâce à elle, il reçut le témoignage qu'il était juste et Dieu rendit le témoignage à ses dons. Grâce à elle, bien que mort, il parle encore.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so that the things which are seen were not made of things which are visible. 4 By faith Abel offered to God a more excellent sacrifice than Cain, through which he obtained witness that he was righteous, God testifying of his gifts; and through it he being dead still speaks.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921" name="Group 49"/>
          <p:cNvGraphicFramePr>
            <a:graphicFrameLocks noGrp="1"/>
          </p:cNvGraphicFramePr>
          <p:nvPr/>
        </p:nvGraphicFramePr>
        <p:xfrm>
          <a:off x="34925" y="-26988"/>
          <a:ext cx="9074150" cy="6842760"/>
        </p:xfrm>
        <a:graphic>
          <a:graphicData uri="http://schemas.openxmlformats.org/drawingml/2006/table">
            <a:tbl>
              <a:tblPr rtl="1"/>
              <a:tblGrid>
                <a:gridCol w="4824412"/>
                <a:gridCol w="4249738"/>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نُقِلَ أخنوخُ لكي لا يرَى الموتَ ولمْ يُوجَد لأنَّ اللهَ نقلَهُ. إذ قَبْـلَ نقلِهِ شُهِدَ لهُ بأنَّه قد أرضَى اللهَ. ولكنْ بدونِ إيمانٍ لا يُمكِنُ إرضاؤهُ، لأنَّه يَجـبُ أنَّ الذي يأتي إلى اللـهِ يُؤمنُ بأنَّه موجـودٌ،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Par la foi, Hénoch fut enlevé afin d'échapper à la mort et on ne le retrouva pas, parce que Dieu l'avait enlevé; avant son </a:t>
                      </a:r>
                      <a:r>
                        <a:rPr kumimoji="0" lang="fr-FR" sz="2600" b="0" i="0" u="none" strike="noStrike" cap="none" normalizeH="0" baseline="0" smtClean="0">
                          <a:ln>
                            <a:noFill/>
                          </a:ln>
                          <a:solidFill>
                            <a:schemeClr val="bg1"/>
                          </a:solidFill>
                          <a:effectLst/>
                          <a:latin typeface="Arial" charset="0"/>
                          <a:cs typeface="Arial" charset="0"/>
                        </a:rPr>
                        <a:t>enlèvement,</a:t>
                      </a:r>
                      <a:r>
                        <a:rPr kumimoji="0" lang="fr-FR" sz="2800" b="0" i="0" u="none" strike="noStrike" cap="none" normalizeH="0" baseline="0" smtClean="0">
                          <a:ln>
                            <a:noFill/>
                          </a:ln>
                          <a:solidFill>
                            <a:schemeClr val="bg1"/>
                          </a:solidFill>
                          <a:effectLst/>
                          <a:latin typeface="Arial" charset="0"/>
                          <a:cs typeface="Arial" charset="0"/>
                        </a:rPr>
                        <a:t> en effet, il avait reçu le témoignage qu'il avait été agréable à Dieu. 6 Or, sans la foi, il est impossible d'être agréable à Dieu, car celui qui s'approche de Dieu doit croire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By faith Enoch was taken away so that he did not see death, and was not found, because God had taken him; for before he was taken he had this testimony, that he pleased God. 6 But without faith it is impossible to please Him, for he who comes to God must believe that He is,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940" name="Group 44"/>
          <p:cNvGraphicFramePr>
            <a:graphicFrameLocks noGrp="1"/>
          </p:cNvGraphicFramePr>
          <p:nvPr/>
        </p:nvGraphicFramePr>
        <p:xfrm>
          <a:off x="34925" y="44450"/>
          <a:ext cx="9074150" cy="6796405"/>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وأنَّهُ يَصيرُ مُجـازياً للذين يَطلُبونهُ. بالإيمان نوحٌ لمَّا أُوحِيَ إليهِ عن أُمُورٍ لمْ تُرَ بعدُ خافَ وصنعَ فُلكاً لخلاصِ بيتِهِ. فَبِه دانَ العَالمَ وصَارَ وارِثاً للبِرِّ الذي للإيمانِ.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qu'il existe et qu'il récompense ceux qui le cherchent.7 Par la foi, Noé, divinement averti de ce que l'on ne voyait pas encore, prit l'oracle au sérieux, et construisit une arche pour sauver sa famille. Ainsi, il condamna le monde et devint héritier de la justice qui s'obtient par la foi.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that He is a rewarder of those who diligently seek Him. 7 By faith Noah, being divinely warned of things not yet seen, moved with godly fear, prepared an ark for the saving of his household, by which he condemned the world and became heir of the righteousness which is according to faith.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9965" name="Group 29"/>
          <p:cNvGraphicFramePr>
            <a:graphicFrameLocks noGrp="1"/>
          </p:cNvGraphicFramePr>
          <p:nvPr/>
        </p:nvGraphicFramePr>
        <p:xfrm>
          <a:off x="34925" y="44450"/>
          <a:ext cx="9074150" cy="5905501"/>
        </p:xfrm>
        <a:graphic>
          <a:graphicData uri="http://schemas.openxmlformats.org/drawingml/2006/table">
            <a:tbl>
              <a:tblPr rtl="1"/>
              <a:tblGrid>
                <a:gridCol w="4176712"/>
                <a:gridCol w="48974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إبراهيمُ لمَّا دُعيَ أطاعَ أنْ يَخرُجَ إلى المكانِ الذي كانَ عَتيداً أنْ يأخُذهُ فخرجَ وهو لا يعلَمُ إلى أين يَتوجَّهُ.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Par la foi, répondant à l'appel, Abraham obéit et partit pour un pays qu'il devait recevoir en héritage, et il partit sans savoir où il allait.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By faith Abraham obeyed when he was called to go out to the place which he would receive as an inheritance. And he went out, not knowing where he was going.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948" name="Group 28"/>
          <p:cNvGraphicFramePr>
            <a:graphicFrameLocks noGrp="1"/>
          </p:cNvGraphicFramePr>
          <p:nvPr/>
        </p:nvGraphicFramePr>
        <p:xfrm>
          <a:off x="34925" y="-26988"/>
          <a:ext cx="9074150" cy="6670929"/>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تغرَّبَ في أرضِ الموعدِ كأنَّها ليستْ أرضَهُ ساكِناً في خيام مع إسحقَ ويعقوبَ شركاءَهُ في ميراثِ هذا الموعدِ بعينهِ، لأنَّهُ كانَ ينتظرُ المدينةَ الَّتي لها الأساساتُ الَّتي صانِعُها وخالِقُها هو اللهُ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Par la foi, il vint résider en étranger dans la terre promise, habitant sous la tente avec Isaac et Jacob, les cohéritiers de la même promesse. Car il attendait la ville munie de fondations, qui a pour architecte et constructeur Dieu lui-même.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By faith he dwelt in the land of promise as in a foreign country, dwelling in tents with Isaac and Jacob, the heirs with him of the same promise; 10 for he waited for the city which has foundations, whose builder and maker is God.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2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642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6422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328" name="Group 56"/>
          <p:cNvGraphicFramePr>
            <a:graphicFrameLocks noGrp="1"/>
          </p:cNvGraphicFramePr>
          <p:nvPr/>
        </p:nvGraphicFramePr>
        <p:xfrm>
          <a:off x="34925" y="44450"/>
          <a:ext cx="9074150" cy="6389434"/>
        </p:xfrm>
        <a:graphic>
          <a:graphicData uri="http://schemas.openxmlformats.org/drawingml/2006/table">
            <a:tbl>
              <a:tblPr rtl="1"/>
              <a:tblGrid>
                <a:gridCol w="4752975"/>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الكاثوليكون من رسالة يعقوب</a:t>
                      </a:r>
                      <a:r>
                        <a:rPr kumimoji="0" lang="ar-SA" sz="3200" b="0" i="0" u="sng" strike="noStrike" cap="none" normalizeH="0" baseline="0" smtClean="0">
                          <a:ln>
                            <a:noFill/>
                          </a:ln>
                          <a:solidFill>
                            <a:srgbClr val="FF9900"/>
                          </a:solidFill>
                          <a:effectLst/>
                          <a:latin typeface="Arial" charset="0"/>
                          <a:cs typeface="Arial" charset="0"/>
                        </a:rPr>
                        <a:t> الرسول </a:t>
                      </a:r>
                      <a:r>
                        <a:rPr kumimoji="0" lang="ar-EG" sz="3200" b="0" i="0" u="sng" strike="noStrike" cap="none" normalizeH="0" baseline="0" smtClean="0">
                          <a:ln>
                            <a:noFill/>
                          </a:ln>
                          <a:solidFill>
                            <a:srgbClr val="FF9900"/>
                          </a:solidFill>
                          <a:effectLst/>
                          <a:latin typeface="Arial" charset="0"/>
                          <a:cs typeface="Arial" charset="0"/>
                        </a:rPr>
                        <a:t>( 2 : 14</a:t>
                      </a:r>
                      <a:r>
                        <a:rPr kumimoji="0" lang="ar-SA" sz="3200" b="0" i="0" u="sng" strike="noStrike" cap="none" normalizeH="0" baseline="0" smtClean="0">
                          <a:ln>
                            <a:noFill/>
                          </a:ln>
                          <a:solidFill>
                            <a:srgbClr val="FF9900"/>
                          </a:solidFill>
                          <a:effectLst/>
                          <a:latin typeface="Arial" charset="0"/>
                          <a:cs typeface="Arial" charset="0"/>
                        </a:rPr>
                        <a:t> ـ </a:t>
                      </a:r>
                      <a:r>
                        <a:rPr kumimoji="0" lang="ar-EG" sz="3200" b="0" i="0" u="sng" strike="noStrike" cap="none" normalizeH="0" baseline="0" smtClean="0">
                          <a:ln>
                            <a:noFill/>
                          </a:ln>
                          <a:solidFill>
                            <a:srgbClr val="FF9900"/>
                          </a:solidFill>
                          <a:effectLst/>
                          <a:latin typeface="Arial" charset="0"/>
                          <a:cs typeface="Arial" charset="0"/>
                        </a:rPr>
                        <a:t>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ما المنفعةُ يا إخوتي إن قالَ أحدٌ إنَّ لهُ إيماناً ولكن ليسَ له أعمالٌ، هل يَقدِرُ الإيمانُ أن يُخلِّصهُ؟ إن كانَ أخٌ أو أُختٌ عُريانَين ومحتاجين للقوتِ اليوميِّ،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James 2:14-23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Mes frères, à quoi bon dire qu’on a la foi, si l’on n’a pas les oeuvres ? Cette foi peut–elle sauver ?15  Si un frère ou une soeur sont nus et manquent de la nourriture de chaque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James 2:14-23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What does it profit, my brethren, if someone says he has faith but does not have works? Can faith save him? 15 If a brother or sister is naked and destitute of daily food,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66329" name="Rectangle 57"/>
          <p:cNvSpPr>
            <a:spLocks noGrp="1" noChangeArrowheads="1"/>
          </p:cNvSpPr>
          <p:nvPr>
            <p:ph type="ctrTitle"/>
          </p:nvPr>
        </p:nvSpPr>
        <p:spPr/>
        <p:txBody>
          <a:bodyPr/>
          <a:lstStyle/>
          <a:p>
            <a:r>
              <a:rPr lang="en-US"/>
              <a:t>28c</a:t>
            </a:r>
          </a:p>
        </p:txBody>
      </p:sp>
    </p:spTree>
  </p:cSld>
  <p:clrMapOvr>
    <a:masterClrMapping/>
  </p:clrMapOvr>
  <p:timing>
    <p:tnLst>
      <p:par>
        <p:cTn id="1" dur="indefinite" restart="never" nodeType="tmRoot"/>
      </p:par>
    </p:tnLst>
  </p:timing>
</p:sld>
</file>

<file path=ppt/slides/slide1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330" name="Group 34"/>
          <p:cNvGraphicFramePr>
            <a:graphicFrameLocks noGrp="1"/>
          </p:cNvGraphicFramePr>
          <p:nvPr/>
        </p:nvGraphicFramePr>
        <p:xfrm>
          <a:off x="34925" y="44450"/>
          <a:ext cx="9074150" cy="5616576"/>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لهُمَا أحدُكُمُ: " اذهبا بسلام، استدفيا واشبعا " ولكن لم تُعطُوهُمَا احتياج الجسدِ، فما المنفعةُ؟ هكذا الإيمانُ أيضاً، إن لم يَكُن لهُ أعمالٌ، فهو ميِّتٌ في ذاتهِ.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et que l’un d’entre vous leur dise : Allez en paix, chauffez–vous et rassasiez–vous ! sans leur donner ce qui est nécessaire au corps, à quoi cela sert–il ? 17  Il en est ainsi de la foi : si elle n’a pas d’oeuvres, elle est morte en elle–même.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and one of you says to them, Depart in peace, be warmed and filled, but you do not give them the things which are needed for the body, what does it profit? 17 Thus also faith by itself, if it does not have works, is dead.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037" name="Group 45"/>
          <p:cNvGraphicFramePr>
            <a:graphicFrameLocks noGrp="1"/>
          </p:cNvGraphicFramePr>
          <p:nvPr/>
        </p:nvGraphicFramePr>
        <p:xfrm>
          <a:off x="34925" y="-26988"/>
          <a:ext cx="9074150" cy="6085840"/>
        </p:xfrm>
        <a:graphic>
          <a:graphicData uri="http://schemas.openxmlformats.org/drawingml/2006/table">
            <a:tbl>
              <a:tblPr rtl="1"/>
              <a:tblGrid>
                <a:gridCol w="4752975"/>
                <a:gridCol w="4321175"/>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لكن يَقُولُ واحدٌ: " أنت لك إيمانٌ، وأنا لي أعمالٌ! " أرني إيمانكَ بدون أعمالكَ وأنا أريك إيماني بأعمالي. أنت تُؤمنُ أنَّ اللـهَ واحدٌ. حسناً تفعلُ. والشَّيَاطينُ أيضاً يُؤمِنُونَ ويقشَعِرُّونَ!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Mais quelqu’un dira : Toi, tu as la foi ; et moi, j’ai les oeuvres. Montre–moi ta foi sans les oeuvres, et moi, par mes oeuvres, je te montrerai ma foi.19  Tu crois qu’il y a un seul Dieu, tu fais bien ; les démons le croient aussi et ils tremblent.</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But someone will say, You have faith, and I have works. Show me your faith without your works, and I will show you my faith by my works. 19 You believe that there is one God. You do well. Even the demons believe--and tremble!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126" name="Group 38"/>
          <p:cNvGraphicFramePr>
            <a:graphicFrameLocks noGrp="1"/>
          </p:cNvGraphicFramePr>
          <p:nvPr/>
        </p:nvGraphicFramePr>
        <p:xfrm>
          <a:off x="34925" y="-26988"/>
          <a:ext cx="9074150" cy="6766560"/>
        </p:xfrm>
        <a:graphic>
          <a:graphicData uri="http://schemas.openxmlformats.org/drawingml/2006/table">
            <a:tbl>
              <a:tblPr rtl="1"/>
              <a:tblGrid>
                <a:gridCol w="4752975"/>
                <a:gridCol w="4321175"/>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هل تريد أن تعلمَ أيُّها الإنسانُ الباطلُ أنَّ الإيمانَ بدُونِ أعمال مَيِّتٌ؟ ألم يتبرَّر إبراهيمُ أبونا بالأعمال، إذ قدَّمَ إسحقَ ابنهُ على المذبح؟ فترى أنَّ الإيمانَ عَمِلَ معَ أعمالهِ، وبالأعمال أُكمِلَ الإيمانُ،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Mais veux–tu comprendre, homme vain, que la foi sans les oeuvres est stérile ?21  Abraham, notre père, ne fut–il pas justifié par les oeuvres, pour avoir offert son fils Isaac sur l’autel ?</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22  Tu vois que la foi agissait avec ses oeuvres, et que par les oeuvres sa foi fut rendue parfaite.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But do you want to know, O foolish man, that faith without works is dead? 21 Was not Abraham our father justified by works when he offered Isaac his son on the altar? 22 Do you see that faith was working together with his works, and by works faith was made perfect?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048" name="Group 32"/>
          <p:cNvGraphicFramePr>
            <a:graphicFrameLocks noGrp="1"/>
          </p:cNvGraphicFramePr>
          <p:nvPr/>
        </p:nvGraphicFramePr>
        <p:xfrm>
          <a:off x="34925" y="44450"/>
          <a:ext cx="9074150" cy="5616576"/>
        </p:xfrm>
        <a:graphic>
          <a:graphicData uri="http://schemas.openxmlformats.org/drawingml/2006/table">
            <a:tbl>
              <a:tblPr rtl="1"/>
              <a:tblGrid>
                <a:gridCol w="4392612"/>
                <a:gridCol w="46815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وتَمَّ الكتَابُ القائِلُ: " فآمنَ إبراهيمُ باللـهِ فَحُسِبَ لهُ بِرّاً " ودُعِيَ خَلِيلَ اللـهِ.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Ainsi s’accomplit ce que dit l’Écriture : Abraham crut à Dieu, et cela lui fut compté comme justice ; et il fut appelé ami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And the Scripture was fulfilled which says, Abraham believed God, and it was accounted to him for righteousness. And he was called the friend of God.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037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39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713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7139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57139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490" name="Group 50"/>
          <p:cNvGraphicFramePr>
            <a:graphicFrameLocks noGrp="1"/>
          </p:cNvGraphicFramePr>
          <p:nvPr/>
        </p:nvGraphicFramePr>
        <p:xfrm>
          <a:off x="34925" y="44450"/>
          <a:ext cx="9074150" cy="6979920"/>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ar-EG" sz="3000" b="0" i="0" u="sng" strike="noStrike" cap="none" normalizeH="0" baseline="0" smtClean="0">
                          <a:ln>
                            <a:noFill/>
                          </a:ln>
                          <a:solidFill>
                            <a:srgbClr val="FF9900"/>
                          </a:solidFill>
                          <a:effectLst/>
                          <a:latin typeface="Arial" charset="0"/>
                          <a:cs typeface="Arial" charset="0"/>
                        </a:rPr>
                        <a:t>7 : 20 - 34</a:t>
                      </a:r>
                      <a:endParaRPr kumimoji="0" lang="en-US" sz="30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ذلك الوقت وُلِدَ موسى وكان جميلاً مرضياً عند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هذا رُبِّي ثلاثة أشهر في بيت أبيه. ولمَّا طُرِح، أخذته ابنة فرعون وربَّته لنفسها ابناً. </a:t>
                      </a:r>
                      <a:endParaRPr kumimoji="0" lang="fr-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600" b="0" i="0" u="sng" strike="noStrike" cap="none" normalizeH="0" baseline="0" smtClean="0">
                          <a:ln>
                            <a:noFill/>
                          </a:ln>
                          <a:solidFill>
                            <a:srgbClr val="FF9900"/>
                          </a:solidFill>
                          <a:effectLst/>
                          <a:latin typeface="Arial" charset="0"/>
                          <a:cs typeface="Arial" charset="0"/>
                        </a:rPr>
                        <a:t>Actes 7 : 20 - 34 </a:t>
                      </a: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C'est en ce temps-là que naquit Moïse; il était beau aux yeux de Dieu. Pendant trois mois,21 il fut élevé dans la maison de son père et, lorsqu'il fut exposé, la fille du Pharaon le recueillit et l'éleva comme son propre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sng" strike="noStrike" cap="none" normalizeH="0" baseline="0" smtClean="0">
                          <a:ln>
                            <a:noFill/>
                          </a:ln>
                          <a:solidFill>
                            <a:srgbClr val="FF9900"/>
                          </a:solidFill>
                          <a:effectLst/>
                          <a:latin typeface="Arial" charset="0"/>
                          <a:cs typeface="Arial" charset="0"/>
                        </a:rPr>
                        <a:t>Acts 7:20-34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At this time Moses was born, and was well pleasing to God; and he was brought up in his father's house for three months. 21 But when he was set out, Pharaoh's daughter took him away and brought him up as her own 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73491" name="Rectangle 51"/>
          <p:cNvSpPr>
            <a:spLocks noGrp="1" noChangeArrowheads="1"/>
          </p:cNvSpPr>
          <p:nvPr>
            <p:ph type="ctrTitle"/>
          </p:nvPr>
        </p:nvSpPr>
        <p:spPr/>
        <p:txBody>
          <a:bodyPr/>
          <a:lstStyle/>
          <a:p>
            <a:r>
              <a:rPr lang="en-US"/>
              <a:t>28a</a:t>
            </a:r>
          </a:p>
        </p:txBody>
      </p:sp>
    </p:spTree>
  </p:cSld>
  <p:clrMapOvr>
    <a:masterClrMapping/>
  </p:clrMapOvr>
  <p:timing>
    <p:tnLst>
      <p:par>
        <p:cTn id="1" dur="indefinite" restart="never" nodeType="tmRoot"/>
      </p:par>
    </p:tnLst>
  </p:timing>
</p:sld>
</file>

<file path=ppt/slides/slide1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499" name="Group 35"/>
          <p:cNvGraphicFramePr>
            <a:graphicFrameLocks noGrp="1"/>
          </p:cNvGraphicFramePr>
          <p:nvPr/>
        </p:nvGraphicFramePr>
        <p:xfrm>
          <a:off x="34925" y="44450"/>
          <a:ext cx="9074150" cy="5834063"/>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فتهذَّب موسى بكلِّ حكمة المصريِّينَ، وكان مُقتدراً في كلامه وفي أعماله. ولمَّا كمِلَت له مدَّة أربعين سنة، خطر على باله أن يفتقد إخوته بني إسـرائيل. </a:t>
                      </a:r>
                      <a:endParaRPr kumimoji="0" lang="fr-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Moïse fut initié à toute la sagesse des Égyptiens et il était puissant en ses paroles et en ses actions. 23 Quand il eut quarante ans accomplis, l'idée lui vint de se rendre parmi ses frères, les Israélites.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And Moses was learned in all the wisdom of the Egyptians, and was mighty in words and deeds. 23 Now when he was forty years old, it came into his heart to visit his brethren, the children of Israel.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152" name="Group 40"/>
          <p:cNvGraphicFramePr>
            <a:graphicFrameLocks noGrp="1"/>
          </p:cNvGraphicFramePr>
          <p:nvPr/>
        </p:nvGraphicFramePr>
        <p:xfrm>
          <a:off x="34925" y="44450"/>
          <a:ext cx="9074150" cy="6087428"/>
        </p:xfrm>
        <a:graphic>
          <a:graphicData uri="http://schemas.openxmlformats.org/drawingml/2006/table">
            <a:tbl>
              <a:tblPr rtl="1"/>
              <a:tblGrid>
                <a:gridCol w="4392612"/>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رأى واحـداً مـظلومـاً تحنن عـليه، وانتقم للـمغـلـوب، إذ قتل المصريَّ. وكان يظن أن إخوته يفهمون أن الله على يديه يُعطيهم خلاصاً. وأمَّا هم فلم يفهموا. </a:t>
                      </a:r>
                      <a:endParaRPr kumimoji="0" lang="fr-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Voyant l'un d'eux mis à mal, il en prit la défense et, pour venger ce frère maltraité, il frappa l'Égyptien. 25  Il pensait que ses frères comprendraient que Dieu leur accordait le salut par sa main ; mais eux ne comprirent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And seeing one of them suffer wrong, he defended and avenged him who was oppressed, and struck down the Egyptian. 25 For he supposed that his brethren would have understood that God would deliver them by his hand, but they did not understand.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3172" name="Group 36"/>
          <p:cNvGraphicFramePr>
            <a:graphicFrameLocks noGrp="1"/>
          </p:cNvGraphicFramePr>
          <p:nvPr/>
        </p:nvGraphicFramePr>
        <p:xfrm>
          <a:off x="34925" y="44450"/>
          <a:ext cx="9074150" cy="6796405"/>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الغد ظهر لآخرين وهم يتخاصمون، فوفقهم للصلح قائلاً: أنتم رجال إخوةٌ. لماذا تظلمون بعضكم بعضاً؟ فجحده المُتعدي على صاحبه قائلاً: مَن أقامك رئيساً أو قاضياً علينا؟ </a:t>
                      </a:r>
                      <a:endParaRPr kumimoji="0" lang="fr-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Le jour suivant, il parut au milieu de certains d’entre eux qui se battaient, et il tâcha de rétablir la paix entre eux : Vous, dit–il, vous êtes frères ; pourquoi vous maltraitez–vous l’un l’autre ?27  Mais celui qui maltraitait son prochain le repoussa et dit : Qui t’a établi chef et juge sur 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And the next day he appeared to two of them as they were fighting, and tried to reconcile them, saying, `Men, you are brethren; why do you wrong one another?' 27 But he who did his neighbor wrong pushed him away, saying, `Who made you a ruler and a judge over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4193" name="Group 33"/>
          <p:cNvGraphicFramePr>
            <a:graphicFrameLocks noGrp="1"/>
          </p:cNvGraphicFramePr>
          <p:nvPr/>
        </p:nvGraphicFramePr>
        <p:xfrm>
          <a:off x="34925" y="44450"/>
          <a:ext cx="9074150" cy="6900672"/>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أتُريد أن تقتلني أنت كما قتلت أمس المصريَّ؟ فهرب موسى بسبب هذه الكلمة، وصار غريباً في أرض مديان، حيث وَلَدَ لهُ هناك ابنان. ولما كمِلَت أربعون سنة، ظهر له ملاك في بريَّة طور سينا في لهيب نار على علَّيقة. </a:t>
                      </a:r>
                      <a:endParaRPr kumimoji="0" lang="fr-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Veux–tu me tuer de la même manière que, hier, tu as tué l’Égyptien ? 29  A cette parole, Moïse s’enfuit et s’en alla séjourner dans le pays de Madian, où il engendra deux fils. 30  Quarante ans plus tard, un Ange lui apparut au désert du mont Sinaï, dans la flamme d’un buisson en feu.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`Do you want to kill me as you did the Egyptian yesterday?' 29 Then, at this saying, Moses fled and became a dweller in the land of Midian, where he had two sons. 30 And when forty years had passed, an Angel of the Lord appeared to him in a flame of fire in a bush, in the wilderness of Mount Sinai.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217" name="Group 33"/>
          <p:cNvGraphicFramePr>
            <a:graphicFrameLocks noGrp="1"/>
          </p:cNvGraphicFramePr>
          <p:nvPr/>
        </p:nvGraphicFramePr>
        <p:xfrm>
          <a:off x="34925" y="44450"/>
          <a:ext cx="9074150" cy="6339840"/>
        </p:xfrm>
        <a:graphic>
          <a:graphicData uri="http://schemas.openxmlformats.org/drawingml/2006/table">
            <a:tbl>
              <a:tblPr rtl="1"/>
              <a:tblGrid>
                <a:gridCol w="4465637"/>
                <a:gridCol w="46085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رأى موسى الرؤيا تعجَّب. وفيما هو يتقدَّم ليتأمل، صار صوت الربِّ قائلاً: أنا هو إله آبائك، إله إبراهيم وإله إسحق وإله يعقوب. فارتعد موسى ولم يجسر أن يتأمل. </a:t>
                      </a:r>
                      <a:endParaRPr kumimoji="0" lang="fr-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En le voyant, Moïse fut étonné de cette vision, et comme il s’approchait pour regarder, la voix du Seigneur se fit entendre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C’est moi le Dieu de tes pères, le Dieu d’Abraham, d’Isaac et de Jacob. Et Moïse, tout tremblant, n’osait regarder.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When Moses saw it, he marveled at the sight; and as he drew near to observe, the voice of the Lord came to him, 32 saying, `I am the God of your fathers--the God of Abraham, the God of Isaac, and the God of Jacob.' And Moses trembled and dared not look.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8275" name="Group 19"/>
          <p:cNvGraphicFramePr>
            <a:graphicFrameLocks noGrp="1"/>
          </p:cNvGraphicFramePr>
          <p:nvPr/>
        </p:nvGraphicFramePr>
        <p:xfrm>
          <a:off x="34925" y="44450"/>
          <a:ext cx="9074150" cy="6766560"/>
        </p:xfrm>
        <a:graphic>
          <a:graphicData uri="http://schemas.openxmlformats.org/drawingml/2006/table">
            <a:tbl>
              <a:tblPr rtl="1"/>
              <a:tblGrid>
                <a:gridCol w="4608512"/>
                <a:gridCol w="44656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الربُّ: اخلع نعل رجليك، لأن الموضع الذي أنت واقف عليه هو أرضٌ مقدَّسةٌ. قد رأيت عياناً مشقَّة شعبي الذين في مصر، وسَمِعتُ أنينهم ونزلت لأُخلِّصهم. فهَلُمَّ الآن لأُرسلك إلى مصر. </a:t>
                      </a:r>
                      <a:endParaRPr kumimoji="0" lang="fr-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72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Le Seigneur lui dit : Retire tes sandales de tes pieds, car l’endroit où tu te tiens est une terre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J’ai bien vu le malheur de mon peuple qui est en Égypte, j’ai entendu son gémissement et je suis descendu pour le délivrer. Viens maintenant pour que je t’envoie en Égypte.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`Then the Lord said to him, Take your sandals off your feet, for the place where you stand is holy ground. 34 I have surely seen the oppression of my people who are in Egypt; I have heard their groaning and have come down to deliver them. And now come, I will send you to Egypt.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75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657" name="Group 73"/>
          <p:cNvGraphicFramePr>
            <a:graphicFrameLocks noGrp="1"/>
          </p:cNvGraphicFramePr>
          <p:nvPr/>
        </p:nvGraphicFramePr>
        <p:xfrm>
          <a:off x="34925" y="44450"/>
          <a:ext cx="9074150" cy="7132320"/>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مزمور</a:t>
                      </a:r>
                      <a:r>
                        <a:rPr kumimoji="0" lang="ar-EG" sz="3600" b="1" i="0" u="sng" strike="noStrike" cap="none" normalizeH="0" baseline="0" smtClean="0">
                          <a:ln>
                            <a:noFill/>
                          </a:ln>
                          <a:solidFill>
                            <a:srgbClr val="FF9900"/>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Times New Roman" pitchFamily="18" charset="0"/>
                        </a:rPr>
                        <a:t>105:8-10</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الكلمةُ التي أَوصى بها إلى آلافِ الأجيال، الذي عهد به لإبراهيم، وقسمَهُ لإسحقَ أقامَه ليعقوبَ أمراً، ولإسرائيلَ عهداً إلى الأبـدِ.</a:t>
                      </a:r>
                      <a:r>
                        <a:rPr kumimoji="0" lang="ar-SA" sz="2800" b="1" i="0" u="none" strike="noStrike" cap="none" normalizeH="0" baseline="0" smtClean="0">
                          <a:ln>
                            <a:noFill/>
                          </a:ln>
                          <a:solidFill>
                            <a:schemeClr val="bg1"/>
                          </a:solidFill>
                          <a:effectLst/>
                          <a:latin typeface="Arial" charset="0"/>
                          <a:cs typeface="Arial" charset="0"/>
                        </a:rPr>
                        <a:t>هللويا. </a:t>
                      </a:r>
                      <a:endParaRPr kumimoji="0" lang="en-US" sz="2800" b="1"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105:8-10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Il se souvient à toujours de son alliance, De sa parole pour mille générations, 9  (De l’alliance) qu’il a conclue avec Abraham, Et de son serment à Isaac ;10  Il l’a établi comme une prescription pour Jacob, Pour Israël en alliance éternelle,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105:8-10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The word which He commanded, for a thousand generations 9 The covenant which He made with Abraham, And His oath to Isaac, 10 And confirmed it to Jacob for a statute, To Israel as an everlasting covenant,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79659" name="Rectangle 75"/>
          <p:cNvSpPr>
            <a:spLocks noGrp="1" noChangeArrowheads="1"/>
          </p:cNvSpPr>
          <p:nvPr>
            <p:ph type="ctrTitle"/>
          </p:nvPr>
        </p:nvSpPr>
        <p:spPr/>
        <p:txBody>
          <a:bodyPr/>
          <a:lstStyle/>
          <a:p>
            <a:r>
              <a:rPr lang="en-US"/>
              <a:t>28pg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658" name="Group 50"/>
          <p:cNvGraphicFramePr>
            <a:graphicFrameLocks noGrp="1"/>
          </p:cNvGraphicFramePr>
          <p:nvPr/>
        </p:nvGraphicFramePr>
        <p:xfrm>
          <a:off x="34925" y="44450"/>
          <a:ext cx="9074150" cy="6851904"/>
        </p:xfrm>
        <a:graphic>
          <a:graphicData uri="http://schemas.openxmlformats.org/drawingml/2006/table">
            <a:tbl>
              <a:tblPr rtl="1"/>
              <a:tblGrid>
                <a:gridCol w="4681537"/>
                <a:gridCol w="4392613"/>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مرقس ( 12 : 18 – 27 )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وجاء إليهِ الصَّدُّوقيِّينَ، الذين يَقولُونَ ليس قيامةٌ، وسألُوهُ قائلين: " يامُعَلِّم كتبَ لنا مُوسَى إن ماتَ لأحدٍ أخٌ، وترك امرأةً ولم يُخَلِّف أولاداً،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Marc 12 :18 - 27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t>
                      </a:r>
                      <a:r>
                        <a:rPr kumimoji="0" lang="fr-FR" sz="2800" b="0" i="0" u="none" strike="noStrike" cap="none" normalizeH="0" baseline="0" smtClean="0">
                          <a:ln>
                            <a:noFill/>
                          </a:ln>
                          <a:solidFill>
                            <a:schemeClr val="bg1"/>
                          </a:solidFill>
                          <a:effectLst/>
                          <a:latin typeface="Arial" charset="0"/>
                          <a:cs typeface="Arial" charset="0"/>
                        </a:rPr>
                        <a:t>Des Sadducéens viennent auprès de lui. Ces gens disent qu'il n'y a pas de résurrection. Ils lui posaient cette question: 19 "Maître, Moïse a écrit pour nous: Si un homme a un frère qui meurt en laissant une femme, mais sans laisser d'enfant,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12:18-27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Then some Sadducees, who say there is no resurrection, came to Him; and they asked Him, saying: 19 Teacher, Moses wrote to us that if a man's brother dies, and leaves his wife behind, and leaves no children,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80659" name="Rectangle 51"/>
          <p:cNvSpPr>
            <a:spLocks noGrp="1" noChangeArrowheads="1"/>
          </p:cNvSpPr>
          <p:nvPr>
            <p:ph type="ctrTitle"/>
          </p:nvPr>
        </p:nvSpPr>
        <p:spPr/>
        <p:txBody>
          <a:bodyPr/>
          <a:lstStyle/>
          <a:p>
            <a:r>
              <a:rPr lang="en-US"/>
              <a:t>28g</a:t>
            </a:r>
          </a:p>
        </p:txBody>
      </p:sp>
    </p:spTree>
  </p:cSld>
  <p:clrMapOvr>
    <a:masterClrMapping/>
  </p:clrMapOvr>
  <p:timing>
    <p:tnLst>
      <p:par>
        <p:cTn id="1" dur="indefinite" restart="never" nodeType="tmRoot"/>
      </p:par>
    </p:tnLst>
  </p:timing>
</p:sld>
</file>

<file path=ppt/slides/slide1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675" name="Group 43"/>
          <p:cNvGraphicFramePr>
            <a:graphicFrameLocks noGrp="1"/>
          </p:cNvGraphicFramePr>
          <p:nvPr/>
        </p:nvGraphicFramePr>
        <p:xfrm>
          <a:off x="34925" y="115888"/>
          <a:ext cx="9074150" cy="5913120"/>
        </p:xfrm>
        <a:graphic>
          <a:graphicData uri="http://schemas.openxmlformats.org/drawingml/2006/table">
            <a:tbl>
              <a:tblPr rtl="1"/>
              <a:tblGrid>
                <a:gridCol w="4608512"/>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يتزوجها أخوه، ويُقيمَ نسلاً لأخيهِ. فكان عندنا سبعةُ إخوةٍ. تزوج الأوَّلُ امرأةً وماتَ، ولم يَترُك نسلاً. فتزوجها الثَّاني ومات ولم يترك هو أيضاً نسلاً. وهكذا الثَّالثُ</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qu'il épouse la veuve et donne une descendance à son frère. 20 Il y avait sept frères. Le premier a pris femme et est mort sans laisser de descendance. 21 Le second a épousé cette femme et est mort sans laisser de descendance. Le troisième également,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his brother should take his wife and raise up offspring for his brother. 20 Now there were seven brothers. The first took a wife; and dying, he left no offspring. 21 And the second took her, and he died; nor did he leave any offspring. And the third likewise.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9323" name="Group 43"/>
          <p:cNvGraphicFramePr>
            <a:graphicFrameLocks noGrp="1"/>
          </p:cNvGraphicFramePr>
          <p:nvPr/>
        </p:nvGraphicFramePr>
        <p:xfrm>
          <a:off x="34925" y="115888"/>
          <a:ext cx="9074150" cy="5762626"/>
        </p:xfrm>
        <a:graphic>
          <a:graphicData uri="http://schemas.openxmlformats.org/drawingml/2006/table">
            <a:tbl>
              <a:tblPr rtl="1"/>
              <a:tblGrid>
                <a:gridCol w="4897437"/>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والسَّابعُ ولم يتركا نسلاً. وآخِر الكلِّ مَاتَتِ المرأةُ أيضاً. ففي القيامةِ، لمَن منهم تكونُ زوجةً؟ لأنَّها كانت زوجةً للسَّبعةِ ".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les sept n'ont laissé aucune descendance. Après eux tous, la femme est morte aussi. 23 A la résurrection, quand ils ressusciteront, duquel d'entre eux sera-t-elle la femme, puisque les sept l'ont eue pour femme?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So the seven had her and left no offspring. Last of all the woman died also. 23 Therefore, in the resurrection, when they rise, whose wife will she be? For all seven had her as wife.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7552" name="Group 16"/>
          <p:cNvGraphicFramePr>
            <a:graphicFrameLocks noGrp="1"/>
          </p:cNvGraphicFramePr>
          <p:nvPr/>
        </p:nvGraphicFramePr>
        <p:xfrm>
          <a:off x="34925" y="115888"/>
          <a:ext cx="9074150" cy="5618163"/>
        </p:xfrm>
        <a:graphic>
          <a:graphicData uri="http://schemas.openxmlformats.org/drawingml/2006/table">
            <a:tbl>
              <a:tblPr rtl="1"/>
              <a:tblGrid>
                <a:gridCol w="4465637"/>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يسوع:" أليسَ لهذا تَضِلُّونَ، إذ لا تَعرفُونَ الكُتُبَ ولا قُوَّةَ اللـهِ؟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Jésus leur dit: "N'est-ce point parce que vous ne connaissez ni les Écritures ni la puissance de Dieu que vous êtes dans l'erreur?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Jesus answered and said to them, Are you not therefore mistaken, because you do not know the Scriptures nor the power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0343" name="Group 39"/>
          <p:cNvGraphicFramePr>
            <a:graphicFrameLocks noGrp="1"/>
          </p:cNvGraphicFramePr>
          <p:nvPr/>
        </p:nvGraphicFramePr>
        <p:xfrm>
          <a:off x="34925" y="115888"/>
          <a:ext cx="9074150" cy="6339840"/>
        </p:xfrm>
        <a:graphic>
          <a:graphicData uri="http://schemas.openxmlformats.org/drawingml/2006/table">
            <a:tbl>
              <a:tblPr rtl="1"/>
              <a:tblGrid>
                <a:gridCol w="4681537"/>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لأنَّهُم متى قامَوا من الأمواتِ لا يُزَوِّجُونَ ولا يُزَوَّجُونَ، بل يَكُونُونَ كمَلائكَةٍ في السَّمواتِ. وأمَّا من جهةِ الأمواتِ إنَّهُم يَقُومُونَ: أفما قَرَأتُم في كتابِ مُوسَى، في أمر العُلَّيقَةِ، كيفَ كَلَّمَهُ اللـهُ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En effet, quand on ressuscite d'entre les morts, on ne prend ni femme ni mari, mais on est comme des anges dans les cieux. Quant au fait que les morts doivent ressusciter, n'avez-vous pas lu dans le livre de Moïse, au récit du buisson ardent, comment Dieu lui a dit: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For when they rise from the dead, they neither marry nor are given in marriage, but are like angels in heaven. 26 But concerning the dead, that they rise, have you not read in the book of Moses, in the burning bush passage, how God spoke to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679" name="Group 23"/>
          <p:cNvGraphicFramePr>
            <a:graphicFrameLocks noGrp="1"/>
          </p:cNvGraphicFramePr>
          <p:nvPr/>
        </p:nvGraphicFramePr>
        <p:xfrm>
          <a:off x="34925" y="44450"/>
          <a:ext cx="9074150" cy="5762626"/>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قائلاً. " أنا إلهُ إبراهيمَ وإلهُ ‘إسحق وإلهُ يعقوبَ؟ ليسَ هو إلهَ أمواتٍ بل إلهُ أحيَاءٍ فأنتُم إذاً تَضِلُّونَ كَثِيراً ".</a:t>
                      </a:r>
                      <a:r>
                        <a:rPr kumimoji="0" lang="ar-EG" sz="32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rgbClr val="FF9933"/>
                          </a:solidFill>
                          <a:effectLst/>
                          <a:latin typeface="Arial" charset="0"/>
                          <a:cs typeface="Arial" charset="0"/>
                        </a:rPr>
                        <a:t>(والمجد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suis le Dieu d'Abraham, le Dieu d'Isaac et le Dieu de Jacob? 27 Il n'est pas le Dieu des morts, mais des vivants. Vous êtes complètement dans l'erreur.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saying, `I am the God of Abraham, the God of Isaac, and the God of Jacob'? 27 He is not the God of the dead, but the God of the living. You are therefore greatly mistaken.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50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411" name="Group 11"/>
          <p:cNvGraphicFramePr>
            <a:graphicFrameLocks noGrp="1"/>
          </p:cNvGraphicFramePr>
          <p:nvPr/>
        </p:nvGraphicFramePr>
        <p:xfrm>
          <a:off x="539750" y="547688"/>
          <a:ext cx="8137525" cy="557784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ninth day of The Month of Misra</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التاسع والعشرون</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neuvième jour du mois de </a:t>
                      </a:r>
                      <a:r>
                        <a:rPr kumimoji="0" lang="en-US" sz="4000" b="0" i="0" u="none" strike="noStrike" cap="none" normalizeH="0" baseline="0" smtClean="0">
                          <a:ln>
                            <a:noFill/>
                          </a:ln>
                          <a:solidFill>
                            <a:srgbClr val="FF9900"/>
                          </a:solidFill>
                          <a:effectLst/>
                          <a:latin typeface="Arial" charset="0"/>
                          <a:cs typeface="Arial" charset="0"/>
                        </a:rPr>
                        <a:t>Misra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61542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496" name="Group 48"/>
          <p:cNvGraphicFramePr>
            <a:graphicFrameLocks noGrp="1"/>
          </p:cNvGraphicFramePr>
          <p:nvPr/>
        </p:nvGraphicFramePr>
        <p:xfrm>
          <a:off x="34925" y="115888"/>
          <a:ext cx="9001125" cy="6743954"/>
        </p:xfrm>
        <a:graphic>
          <a:graphicData uri="http://schemas.openxmlformats.org/drawingml/2006/table">
            <a:tbl>
              <a:tblPr rtl="1"/>
              <a:tblGrid>
                <a:gridCol w="3959225"/>
                <a:gridCol w="5041900"/>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en-US" sz="3600" b="0" i="0" u="sng" strike="noStrike" cap="none" normalizeH="0" baseline="0" smtClean="0">
                          <a:ln>
                            <a:noFill/>
                          </a:ln>
                          <a:solidFill>
                            <a:srgbClr val="FF9933"/>
                          </a:solidFill>
                          <a:effectLst/>
                          <a:latin typeface="Arial" charset="0"/>
                          <a:cs typeface="Arial" charset="0"/>
                        </a:rPr>
                        <a:t> 132:9-10, 17, 18</a:t>
                      </a:r>
                      <a:r>
                        <a:rPr kumimoji="0" lang="ar-SA" sz="3600" b="0" i="0" u="sng" strike="noStrike" cap="none" normalizeH="0" baseline="0" smtClean="0">
                          <a:ln>
                            <a:noFill/>
                          </a:ln>
                          <a:solidFill>
                            <a:srgbClr val="FF9933"/>
                          </a:solidFill>
                          <a:effectLst/>
                          <a:latin typeface="Arial" charset="0"/>
                          <a:cs typeface="Times New Roman" pitchFamily="18" charset="0"/>
                        </a:rPr>
                        <a:t> </a:t>
                      </a:r>
                      <a:endParaRPr kumimoji="0" lang="ar-EG" sz="3600" b="0" i="0" u="sng" strike="noStrike" cap="none" normalizeH="0" baseline="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كهنتُكَ يَلبَسونَ العدلَ، وأبرارُكَ يَبتهِجونَ مِن أجلِ داودَ عبدِكَ. هيَّأتَ سراجاً لمَسيحي. وعليهِ يُزهِرُ قُدسِي. </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9 Que tes prêtres soient vêtus de justice, Que tes fidèles crient leur joie,10 A cause de David ton serviteur. 17 Je préparerai une lampe pour mon messie,18 Et sur lui son diadème fleurira,  Alléluia.</a:t>
                      </a:r>
                      <a:endParaRPr kumimoji="0" lang="fr-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132:9-10, 17,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9 Let Your priests be clothed with righteousness, And let Your saints shout for joy. 10 For Your servant David's sake. 17 There I will make the horn of David grow; I will prepare a lamp for My Anointed. 18 But upon Himself His crown shall flourish. </a:t>
                      </a:r>
                      <a:r>
                        <a:rPr kumimoji="0" lang="en-US" sz="2800" b="0" i="0" u="none" strike="noStrike" cap="none" normalizeH="0" baseline="0" smtClean="0">
                          <a:ln>
                            <a:noFill/>
                          </a:ln>
                          <a:solidFill>
                            <a:schemeClr val="bg1"/>
                          </a:solidFill>
                          <a:effectLst/>
                          <a:latin typeface="Arial" charset="0"/>
                          <a:cs typeface="Arial" charset="0"/>
                        </a:rPr>
                        <a:t>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16497" name="Rectangle 49"/>
          <p:cNvSpPr>
            <a:spLocks noGrp="1" noChangeArrowheads="1"/>
          </p:cNvSpPr>
          <p:nvPr>
            <p:ph type="ctrTitle"/>
          </p:nvPr>
        </p:nvSpPr>
        <p:spPr/>
        <p:txBody>
          <a:bodyPr/>
          <a:lstStyle/>
          <a:p>
            <a:r>
              <a:rPr lang="en-US"/>
              <a:t>29pv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7552" name="Group 80"/>
          <p:cNvGraphicFramePr>
            <a:graphicFrameLocks noGrp="1"/>
          </p:cNvGraphicFramePr>
          <p:nvPr/>
        </p:nvGraphicFramePr>
        <p:xfrm>
          <a:off x="34925" y="44450"/>
          <a:ext cx="9074150" cy="6771069"/>
        </p:xfrm>
        <a:graphic>
          <a:graphicData uri="http://schemas.openxmlformats.org/drawingml/2006/table">
            <a:tbl>
              <a:tblPr rtl="1"/>
              <a:tblGrid>
                <a:gridCol w="4681537"/>
                <a:gridCol w="43926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متى ( 15 : 1 ـ 11 )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جاء إلى يسوعَ من أورشليمَ فرِّيسيُّونَ وكتبةٌ قائلين: "  لماذا يتَعدَّى تلاميذُكَ تَقليدَ الشُّيُوخ. فإنَّهُم لا يَغسِلُونَ أيدِيَهُم حينما يأكُلُونَ خُبزاً؟".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15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Alors des Pharisiens et des scribes de Jérusalem s'avancent vers Jésus et lui disent: 2  Pourquoi tes disciples transgressent-ils la tradition des anciens? En effet; ils ne se lavent pas les mains, quand ils prennent leurs repas.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 Then the scribes and Pharisees who were from Jerusalem came to Jesus, saying, 2 Why do Your disciples transgress the tradition of the elders? For they do not wash their hands when they eat bread.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17553" name="Rectangle 81"/>
          <p:cNvSpPr>
            <a:spLocks noGrp="1" noChangeArrowheads="1"/>
          </p:cNvSpPr>
          <p:nvPr>
            <p:ph type="ctrTitle"/>
          </p:nvPr>
        </p:nvSpPr>
        <p:spPr/>
        <p:txBody>
          <a:bodyPr/>
          <a:lstStyle/>
          <a:p>
            <a:r>
              <a:rPr lang="en-US"/>
              <a:t>29v</a:t>
            </a:r>
          </a:p>
        </p:txBody>
      </p:sp>
    </p:spTree>
  </p:cSld>
  <p:clrMapOvr>
    <a:masterClrMapping/>
  </p:clrMapOvr>
  <p:timing>
    <p:tnLst>
      <p:par>
        <p:cTn id="1" dur="indefinite" restart="never" nodeType="tmRoot"/>
      </p:par>
    </p:tnLst>
  </p:timing>
</p:sld>
</file>

<file path=ppt/slides/slide1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8542" name="Group 46"/>
          <p:cNvGraphicFramePr>
            <a:graphicFrameLocks noGrp="1"/>
          </p:cNvGraphicFramePr>
          <p:nvPr/>
        </p:nvGraphicFramePr>
        <p:xfrm>
          <a:off x="34925" y="0"/>
          <a:ext cx="9074150" cy="6499479"/>
        </p:xfrm>
        <a:graphic>
          <a:graphicData uri="http://schemas.openxmlformats.org/drawingml/2006/table">
            <a:tbl>
              <a:tblPr rtl="1"/>
              <a:tblGrid>
                <a:gridCol w="4249737"/>
                <a:gridCol w="4824413"/>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 وأنتُم أيضاً، لماذا تَتعَدَّونَ وصِيَّة اللـهِ بسببِ تقليدكُم؟ فإنَّ اللـهَ أوصىَ قائلاً: أكرم أباكَ وأُمَّكَ، ومن يَشتُم أباهُ أو أُمهُ فليمُت موتاً.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Il leur répliqua: "Et vous, pourquoi transgressez-vous le commandement de Dieu au nom de votre tradition? 4 Dieu a dit en effet: Honore ton père et ta mère, et encore: Celui qui maudit père ou mère, qu'il soit puni de mort.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 He answered and said to them, Why do you also transgress the commandment of God because of your tradition? 4 For God commanded, saying, `Honor your father and your mother'; and, `He who curses father or mother, let him be put to death.'</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8247" name="Group 55"/>
          <p:cNvGraphicFramePr>
            <a:graphicFrameLocks noGrp="1"/>
          </p:cNvGraphicFramePr>
          <p:nvPr/>
        </p:nvGraphicFramePr>
        <p:xfrm>
          <a:off x="34925" y="0"/>
          <a:ext cx="9074150" cy="6840855"/>
        </p:xfrm>
        <a:graphic>
          <a:graphicData uri="http://schemas.openxmlformats.org/drawingml/2006/table">
            <a:tbl>
              <a:tblPr rtl="1"/>
              <a:tblGrid>
                <a:gridCol w="4537075"/>
                <a:gridCol w="4537075"/>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أنتُم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فتقولون: مَن قال لأبيهِ أو أُمِّه: قُربَانٌ هو الذي تَنتَفِعُ بهِ مِنِّي. فلا يُكرمُ أباهُ وأُمَّهُ. فقد أبطلتُم وصِيَّةَ اللـه بسببِ تقليدِكُم! يا مُرَاؤون! حسناً تنبَّأ عَنكُم إشـعياءُ النبيُّ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Mais vous, vous dites: Quiconque dit à son père ou à sa mère: Le secours que tu devais recevoir de moi est offrande sacrée,6 celui-là n'aura pas à honorer son père." Et ainsi vous avez annulé la parole de Dieu au nom de votre tradition. 7 Hypocrites! Esaïe a bien prophétisé à votre sujet,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5 But you say, `Whoever says to his father or mother, Whatever profit you might have received from me is a gift to God-- 6 `then he need not honor his father or mother.' Thus you have made the commandment of God of no effect by your tradition. 7 Hypocrites! Well did Isaiah prophesy about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9266" name="Group 50"/>
          <p:cNvGraphicFramePr>
            <a:graphicFrameLocks noGrp="1"/>
          </p:cNvGraphicFramePr>
          <p:nvPr/>
        </p:nvGraphicFramePr>
        <p:xfrm>
          <a:off x="34925" y="0"/>
          <a:ext cx="9074150" cy="6840855"/>
        </p:xfrm>
        <a:graphic>
          <a:graphicData uri="http://schemas.openxmlformats.org/drawingml/2006/table">
            <a:tbl>
              <a:tblPr rtl="1"/>
              <a:tblGrid>
                <a:gridCol w="4321175"/>
                <a:gridCol w="4752975"/>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قائلاً: " يُكرمُني هذا الشـعبُ بشفَتُيهِ وأمَّا قلبُهُ فَمُبتعِدٌ عَنِّي بعـيداً.وباطلاً يعبُدُونَنِي وهُم يُعَلِّمُونَ تَعاليمَ هيَ وصايا النَّاس ". ثُمَّ دعا الجمعَ وقال لهُمُ: " اسمعُوا وافهمُوا.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quand il a dit: 8 Ce peuple m'honore des lèvres, mais son coeur est loin de moi. 9 C'est en vain qu'ils me rendent un culte, car les doctrines qu'ils enseignent ne sont que préceptes d'hommes.10 Puis, appelant la foule, il leur dit: "Écoutez et comprenez!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saying: 8 `These people draw near to Me with their mouth, And honor Me with their lips, But their heart is far from Me. 9 And in vain they worship Me, Teaching as doctrines the commandments of men.' 10 When He had called the multitude to Himself, He said to them, Hear and understand: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9562" name="Group 42"/>
          <p:cNvGraphicFramePr>
            <a:graphicFrameLocks noGrp="1"/>
          </p:cNvGraphicFramePr>
          <p:nvPr/>
        </p:nvGraphicFramePr>
        <p:xfrm>
          <a:off x="107950" y="44450"/>
          <a:ext cx="9072563" cy="5978526"/>
        </p:xfrm>
        <a:graphic>
          <a:graphicData uri="http://schemas.openxmlformats.org/drawingml/2006/table">
            <a:tbl>
              <a:tblPr rtl="1"/>
              <a:tblGrid>
                <a:gridCol w="5472113"/>
                <a:gridCol w="36004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ما يَدخلُ الفَمَ يُنَجِّسُ الإنسانَ، بَل ما يَخرُجُ مِنَ الفَم هذا يُنَجِّسُ الإنسانَ ".</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11Ce n'est pas ce qui entre dans la bouche qui rend l'homme impur; mais ce qui sort de la bouche, voilà ce qui rend l'homme impur.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11 Not what goes into the mouth defiles a man; but what comes out of the mouth, this defiles a man.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62054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1618" name="Group 50"/>
          <p:cNvGraphicFramePr>
            <a:graphicFrameLocks noGrp="1"/>
          </p:cNvGraphicFramePr>
          <p:nvPr/>
        </p:nvGraphicFramePr>
        <p:xfrm>
          <a:off x="34925" y="44450"/>
          <a:ext cx="9145588" cy="6565392"/>
        </p:xfrm>
        <a:graphic>
          <a:graphicData uri="http://schemas.openxmlformats.org/drawingml/2006/table">
            <a:tbl>
              <a:tblPr rtl="1"/>
              <a:tblGrid>
                <a:gridCol w="4464050"/>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(0 1</a:t>
                      </a:r>
                      <a:r>
                        <a:rPr kumimoji="0" lang="en-CA" sz="3600" b="0" i="0" u="sng" strike="noStrike" cap="none" normalizeH="0" baseline="0" smtClean="0">
                          <a:ln>
                            <a:noFill/>
                          </a:ln>
                          <a:solidFill>
                            <a:srgbClr val="FF9933"/>
                          </a:solidFill>
                          <a:effectLst/>
                          <a:latin typeface="Arial" charset="0"/>
                          <a:cs typeface="Arial" charset="0"/>
                        </a:rPr>
                        <a:t>1</a:t>
                      </a:r>
                      <a:r>
                        <a:rPr kumimoji="0" lang="ar-EG" sz="3600" b="0" i="0" u="sng" strike="noStrike" cap="none" normalizeH="0" baseline="0" smtClean="0">
                          <a:ln>
                            <a:noFill/>
                          </a:ln>
                          <a:solidFill>
                            <a:srgbClr val="FF9933"/>
                          </a:solidFill>
                          <a:effectLst/>
                          <a:latin typeface="Arial" charset="0"/>
                          <a:cs typeface="Arial" charset="0"/>
                        </a:rPr>
                        <a:t> : 5</a:t>
                      </a:r>
                      <a:r>
                        <a:rPr kumimoji="0" lang="ar-SA" sz="3600" b="0" i="0" u="sng" strike="noStrike" cap="none" normalizeH="0" baseline="0" smtClean="0">
                          <a:ln>
                            <a:noFill/>
                          </a:ln>
                          <a:solidFill>
                            <a:srgbClr val="FF9933"/>
                          </a:solidFill>
                          <a:effectLst/>
                          <a:latin typeface="Arial" charset="0"/>
                          <a:cs typeface="Arial" charset="0"/>
                        </a:rPr>
                        <a:t> ، 6 ، 8</a:t>
                      </a:r>
                      <a:r>
                        <a:rPr kumimoji="0" lang="ar-EG" sz="36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حلفَ الربُّ ولم يندم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أنكَ أنتَ هو الكاهنُ إلى الأبدِ على طقسِ ملشيصادقَ. الربُّ عن يمينِكَ. لذلكَ يرفعُ رأسـاً.</a:t>
                      </a:r>
                      <a:r>
                        <a:rPr kumimoji="0" lang="ar-EG" sz="3200" b="0" i="0" u="none" strike="noStrike" cap="none" normalizeH="0" baseline="0" smtClean="0">
                          <a:ln>
                            <a:noFill/>
                          </a:ln>
                          <a:solidFill>
                            <a:schemeClr val="bg1"/>
                          </a:solidFill>
                          <a:effectLst/>
                          <a:latin typeface="Arial" charset="0"/>
                          <a:cs typeface="Arial" charset="0"/>
                        </a:rPr>
                        <a:t>  </a:t>
                      </a:r>
                      <a:r>
                        <a:rPr kumimoji="0" lang="ar-SA" sz="3400" b="1" i="0" u="none" strike="noStrike" cap="none" normalizeH="0" baseline="0" smtClean="0">
                          <a:ln>
                            <a:noFill/>
                          </a:ln>
                          <a:solidFill>
                            <a:schemeClr val="bg1"/>
                          </a:solidFill>
                          <a:effectLst/>
                          <a:latin typeface="Arial" charset="0"/>
                          <a:cs typeface="Arial" charset="0"/>
                        </a:rPr>
                        <a:t>هللويا.</a:t>
                      </a:r>
                      <a:r>
                        <a:rPr kumimoji="0" lang="ar-SA" sz="3400" b="0" i="0" u="none" strike="noStrike" cap="none" normalizeH="0" baseline="0" smtClean="0">
                          <a:ln>
                            <a:noFill/>
                          </a:ln>
                          <a:solidFill>
                            <a:schemeClr val="bg1"/>
                          </a:solidFill>
                          <a:effectLst/>
                          <a:latin typeface="Arial" charset="0"/>
                          <a:cs typeface="Arial" charset="0"/>
                        </a:rPr>
                        <a:t> </a:t>
                      </a:r>
                      <a:endParaRPr kumimoji="0" lang="ar-EG" sz="34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fr-CA" sz="3200" b="0" i="0" u="sng" strike="noStrike" cap="none" normalizeH="0" baseline="0" smtClean="0">
                          <a:ln>
                            <a:noFill/>
                          </a:ln>
                          <a:solidFill>
                            <a:srgbClr val="FF9933"/>
                          </a:solidFill>
                          <a:effectLst/>
                          <a:latin typeface="Arial" charset="0"/>
                          <a:cs typeface="Times New Roman" pitchFamily="18" charset="0"/>
                        </a:rPr>
                        <a:t> </a:t>
                      </a:r>
                      <a:r>
                        <a:rPr kumimoji="0" lang="en-US" sz="3600" b="0" i="0" u="sng" strike="noStrike" cap="none" normalizeH="0" baseline="0" smtClean="0">
                          <a:ln>
                            <a:noFill/>
                          </a:ln>
                          <a:solidFill>
                            <a:srgbClr val="FF9933"/>
                          </a:solidFill>
                          <a:effectLst/>
                          <a:latin typeface="Arial" charset="0"/>
                          <a:cs typeface="Times New Roman" pitchFamily="18" charset="0"/>
                        </a:rPr>
                        <a:t>110 : 4,5,7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Le Seigneur l'a juré, il ne s'en repentira pas: Tu es prêtre pour toujours, à la manière de Melkisédeq.</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aussi relève-t-il la tête,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Alléluia</a:t>
                      </a:r>
                      <a:r>
                        <a:rPr kumimoji="0" lang="en-US" sz="2400" b="0" i="0" u="none" strike="noStrike" cap="none" normalizeH="0" baseline="0" smtClean="0">
                          <a:ln>
                            <a:noFill/>
                          </a:ln>
                          <a:solidFill>
                            <a:schemeClr val="bg1"/>
                          </a:solidFill>
                          <a:effectLst/>
                          <a:latin typeface="Arial" charset="0"/>
                          <a:cs typeface="Arial" charset="0"/>
                        </a:rPr>
                        <a:t>.</a:t>
                      </a:r>
                      <a:endParaRPr kumimoji="0" lang="fr-CA" sz="24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21619" name="Rectangle 51"/>
          <p:cNvSpPr>
            <a:spLocks noGrp="1" noChangeArrowheads="1"/>
          </p:cNvSpPr>
          <p:nvPr>
            <p:ph type="ctrTitle"/>
          </p:nvPr>
        </p:nvSpPr>
        <p:spPr/>
        <p:txBody>
          <a:bodyPr/>
          <a:lstStyle/>
          <a:p>
            <a:r>
              <a:rPr lang="en-US"/>
              <a:t>29pm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2646" name="Group 54"/>
          <p:cNvGraphicFramePr>
            <a:graphicFrameLocks noGrp="1"/>
          </p:cNvGraphicFramePr>
          <p:nvPr/>
        </p:nvGraphicFramePr>
        <p:xfrm>
          <a:off x="107950" y="44450"/>
          <a:ext cx="9072563" cy="6842506"/>
        </p:xfrm>
        <a:graphic>
          <a:graphicData uri="http://schemas.openxmlformats.org/drawingml/2006/table">
            <a:tbl>
              <a:tblPr rtl="1"/>
              <a:tblGrid>
                <a:gridCol w="4248150"/>
                <a:gridCol w="48244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متى ( 15 : 12 ـ 20 )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تَقَدَّمَ إليه تَلامِيذُهُ وقالُوا لهُ: " أنت تَعلَمُ أنَّ الفَرِّيسِيِّينَ لمَّا سَمِعُوا هذا القَولَ عثرُوا؟ " فأجَابَ وقَالَ: " كُلُّ غرسٍ لم يغرسهُ أبي الذي في السَّمواتِ يُقلعُ.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Mathieu 15 : 12 - 20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Alors les disciples s'approchèrent et lui dirent: "Sais-tu qu'en entendant cette parole, les Pharisiens ont été scandalisés? 13 Il répondit: "Tout plant que n'a pas planté mon Père céleste sera arraché.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15:12-20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Then His disciples came and said to Him, Do You know that the Pharisees were offended when they heard this saying? 13 But He answered and said, Every plant which My heavenly Father has not planted will be uprooted.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22647" name="Rectangle 55"/>
          <p:cNvSpPr>
            <a:spLocks noGrp="1" noChangeArrowheads="1"/>
          </p:cNvSpPr>
          <p:nvPr>
            <p:ph type="ctrTitle"/>
          </p:nvPr>
        </p:nvSpPr>
        <p:spPr/>
        <p:txBody>
          <a:bodyPr/>
          <a:lstStyle/>
          <a:p>
            <a:r>
              <a:rPr lang="en-US"/>
              <a:t>29m</a:t>
            </a:r>
          </a:p>
        </p:txBody>
      </p:sp>
    </p:spTree>
  </p:cSld>
  <p:clrMapOvr>
    <a:masterClrMapping/>
  </p:clrMapOvr>
  <p:timing>
    <p:tnLst>
      <p:par>
        <p:cTn id="1" dur="indefinite" restart="never" nodeType="tmRoot"/>
      </p:par>
    </p:tnLst>
  </p:timing>
</p:sld>
</file>

<file path=ppt/slides/slide1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3662" name="Group 46"/>
          <p:cNvGraphicFramePr>
            <a:graphicFrameLocks noGrp="1"/>
          </p:cNvGraphicFramePr>
          <p:nvPr/>
        </p:nvGraphicFramePr>
        <p:xfrm>
          <a:off x="107950" y="44450"/>
          <a:ext cx="9072563" cy="6585585"/>
        </p:xfrm>
        <a:graphic>
          <a:graphicData uri="http://schemas.openxmlformats.org/drawingml/2006/table">
            <a:tbl>
              <a:tblPr rtl="1"/>
              <a:tblGrid>
                <a:gridCol w="4679950"/>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اترُكُوهُم. هُم عُميَانٌ قادةُ عميانٍ. وإن كانَ أعمى يقودُ أعمى يَسقُطان كلاهُمَا في حفرةٍ ". فأجابَ بُطرسُ وقالَ لهُ: " فسِّر لنا هذا المَثلَ ". فقالَ لهُمَ: " أنتُم أيضاً حتَّى الآنَ غيرُ فاهمينَ؟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Laissez-les: ce sont des aveugles qui guident des aveugles. Or si un aveugle guide un aveugle, tous les deux tomberont dans un trou! 15 Pierre intervint et lui dit: "Explique-nous cette parole énigmatique.16 Jésus dit: "Étés-vous encore, vous aussi, sans intelligence?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Let them alone. They are blind leaders of the blind. And if the blind leads the blind, both will fall into a ditch. 15 Then Peter answered and said to Him, Explain this parable to us. 16 So Jesus said, Are you also still without understanding?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1300" name="Group 36"/>
          <p:cNvGraphicFramePr>
            <a:graphicFrameLocks noGrp="1"/>
          </p:cNvGraphicFramePr>
          <p:nvPr/>
        </p:nvGraphicFramePr>
        <p:xfrm>
          <a:off x="107950" y="44450"/>
          <a:ext cx="9072563" cy="6480175"/>
        </p:xfrm>
        <a:graphic>
          <a:graphicData uri="http://schemas.openxmlformats.org/drawingml/2006/table">
            <a:tbl>
              <a:tblPr rtl="1"/>
              <a:tblGrid>
                <a:gridCol w="4608513"/>
                <a:gridCol w="4464050"/>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ألاَّ تَفهمُونَ بعدُ أنَّ كلَّ ما يدخلُ فم الإنسان يَمضي إلى الجوفِ ويَندفعُ إلى المخرج، وأمَّا ما يخرجُ من الفم فَمنَ القلبِ يَخرُجُ، وذلكَ يُنَجِّسُ الإنسانَ،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Ne savez-vous pas que tout ce qui pénètre dans la bouche passe dans le ventre, puis est rejeté dans la fosse? 18 Mais ce qui sort de la bouche provient du coeur, et c'est cela qui rend l'homme impur.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Do you not yet understand that whatever enters the mouth goes into the stomach and is eliminated? 18 But those things which proceed out of the mouth come from the heart, and they defile a man.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4675" name="Group 35"/>
          <p:cNvGraphicFramePr>
            <a:graphicFrameLocks noGrp="1"/>
          </p:cNvGraphicFramePr>
          <p:nvPr/>
        </p:nvGraphicFramePr>
        <p:xfrm>
          <a:off x="34925" y="44450"/>
          <a:ext cx="9001125" cy="6465507"/>
        </p:xfrm>
        <a:graphic>
          <a:graphicData uri="http://schemas.openxmlformats.org/drawingml/2006/table">
            <a:tbl>
              <a:tblPr rtl="1"/>
              <a:tblGrid>
                <a:gridCol w="4824412"/>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مِنَ القلبِ تَخرُجُ أفكَارٌ شِرِّيرَةٌ: القتلُ الزنى الفسقُ السرقة الشهادات الزور التجاديف هذه هيَ التي تُنَجِّسُ الإنسانَ. وأمَّا الأكلُ بأيـدٍ غير مغسُولةٍ فَلا تُنَجِّسُ الإنسانَ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Du coeur en effet proviennent intentions mauvaises, meurtres, adultères, inconduites, vols, faux témoignages, injures. 20 C'est là ce qui rend l'homme impur; mais manger sans s'être lavé les mains ne rend pas l'homme impur.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For out of the heart proceed evil thoughts, murders, adulteries, fornications, thefts, false witness, blasphemies. 20 These are the things which defile a man, but to eat with unwashed hands does not defile a man.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56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6256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6256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62566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0512" name="Group 32"/>
          <p:cNvGraphicFramePr>
            <a:graphicFrameLocks noGrp="1"/>
          </p:cNvGraphicFramePr>
          <p:nvPr/>
        </p:nvGraphicFramePr>
        <p:xfrm>
          <a:off x="34925" y="-26988"/>
          <a:ext cx="9217025" cy="6665532"/>
        </p:xfrm>
        <a:graphic>
          <a:graphicData uri="http://schemas.openxmlformats.org/drawingml/2006/table">
            <a:tbl>
              <a:tblPr rtl="1"/>
              <a:tblGrid>
                <a:gridCol w="4535487"/>
                <a:gridCol w="4681538"/>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a:t>
                      </a:r>
                      <a:r>
                        <a:rPr kumimoji="0" lang="ar-EG" sz="3200" b="0" i="0" u="sng" strike="noStrike" cap="none" normalizeH="0" baseline="0" smtClean="0">
                          <a:ln>
                            <a:noFill/>
                          </a:ln>
                          <a:solidFill>
                            <a:srgbClr val="FF9933"/>
                          </a:solidFill>
                          <a:effectLst/>
                          <a:latin typeface="Arial" charset="0"/>
                          <a:cs typeface="Arial" charset="0"/>
                        </a:rPr>
                        <a:t>بولس الرسول الى</a:t>
                      </a:r>
                      <a:r>
                        <a:rPr kumimoji="0" lang="ar-SA" sz="3200" b="0" i="0" u="sng" strike="noStrike" cap="none" normalizeH="0" baseline="0" smtClean="0">
                          <a:ln>
                            <a:noFill/>
                          </a:ln>
                          <a:solidFill>
                            <a:srgbClr val="FF9933"/>
                          </a:solidFill>
                          <a:effectLst/>
                          <a:latin typeface="Arial" charset="0"/>
                          <a:cs typeface="Arial" charset="0"/>
                        </a:rPr>
                        <a:t>أهل كورنثوس</a:t>
                      </a:r>
                      <a:r>
                        <a:rPr kumimoji="0" lang="ar-EG" sz="3200" b="0" i="0" u="sng" strike="noStrike" cap="none" normalizeH="0" baseline="0" smtClean="0">
                          <a:ln>
                            <a:noFill/>
                          </a:ln>
                          <a:solidFill>
                            <a:srgbClr val="FF9933"/>
                          </a:solidFill>
                          <a:effectLst/>
                          <a:latin typeface="Arial" charset="0"/>
                          <a:cs typeface="Arial" charset="0"/>
                        </a:rPr>
                        <a:t> ( </a:t>
                      </a:r>
                      <a:r>
                        <a:rPr kumimoji="0" lang="ar-SA" sz="3200" b="0" i="0" u="sng" strike="noStrike" cap="none" normalizeH="0" baseline="0" smtClean="0">
                          <a:ln>
                            <a:noFill/>
                          </a:ln>
                          <a:solidFill>
                            <a:srgbClr val="FF9933"/>
                          </a:solidFill>
                          <a:effectLst/>
                          <a:latin typeface="Arial" charset="0"/>
                          <a:cs typeface="Arial" charset="0"/>
                        </a:rPr>
                        <a:t>10 : </a:t>
                      </a:r>
                      <a:r>
                        <a:rPr kumimoji="0" lang="ar-EG" sz="3200" b="0" i="0" u="sng" strike="noStrike" cap="none" normalizeH="0" baseline="0" smtClean="0">
                          <a:ln>
                            <a:noFill/>
                          </a:ln>
                          <a:solidFill>
                            <a:srgbClr val="FF9933"/>
                          </a:solidFill>
                          <a:effectLst/>
                          <a:latin typeface="Arial" charset="0"/>
                          <a:cs typeface="Arial" charset="0"/>
                        </a:rPr>
                        <a:t>25</a:t>
                      </a:r>
                      <a:r>
                        <a:rPr kumimoji="0" lang="ar-SA" sz="3200" b="0" i="0" u="sng" strike="noStrike" cap="none" normalizeH="0" baseline="0" smtClean="0">
                          <a:ln>
                            <a:noFill/>
                          </a:ln>
                          <a:solidFill>
                            <a:srgbClr val="FF9933"/>
                          </a:solidFill>
                          <a:effectLst/>
                          <a:latin typeface="Arial" charset="0"/>
                          <a:cs typeface="Arial" charset="0"/>
                        </a:rPr>
                        <a:t> ـ </a:t>
                      </a:r>
                      <a:r>
                        <a:rPr kumimoji="0" lang="ar-EG" sz="3200" b="0" i="0" u="sng" strike="noStrike" cap="none" normalizeH="0" baseline="0" smtClean="0">
                          <a:ln>
                            <a:noFill/>
                          </a:ln>
                          <a:solidFill>
                            <a:srgbClr val="FF9933"/>
                          </a:solidFill>
                          <a:effectLst/>
                          <a:latin typeface="Arial" charset="0"/>
                          <a:cs typeface="Arial" charset="0"/>
                        </a:rPr>
                        <a:t>11 : 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كُلُّ شىءٍ يُبَاعُ في الملحمَةِ كُلُوهُ غَيرَ فَاحِصِينَ عَن شىءٍ لأجل الضَّمِير، لأنَّ للـرَّبِّ الأرضَ ومِلأهَا. وإن كانَ أحَدٌ من غَير المُؤمِنِينَ يَدعُوكُم، وتُريدُونَ أن تَذهَبُوا،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smtClean="0">
                          <a:ln>
                            <a:noFill/>
                          </a:ln>
                          <a:solidFill>
                            <a:srgbClr val="FF9933"/>
                          </a:solidFill>
                          <a:effectLst/>
                          <a:latin typeface="Arial" charset="0"/>
                          <a:cs typeface="Times New Roman" pitchFamily="18" charset="0"/>
                        </a:rPr>
                        <a:t>1Corinthiens 10:25 -11:1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Tout ce qu'on vend au marché, mangez-le sans poser de question par motif de conscience; 26 car la terre et tout ce qu'elle contient sont au Seigneur. 27 Si un non-croyant vous invite et que vous acceptiez d'y aller,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Corinthians 10:25-11:1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Eat whatever is sold in the meat market, asking no questions for conscience' sake; 26 for the earth is the Lord's, and all its fullness. 27 If any of those who do not believe invites you to dinner, and you desire to go,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60513" name="Rectangle 33"/>
          <p:cNvSpPr>
            <a:spLocks noGrp="1" noChangeArrowheads="1"/>
          </p:cNvSpPr>
          <p:nvPr>
            <p:ph type="ctrTitle"/>
          </p:nvPr>
        </p:nvSpPr>
        <p:spPr/>
        <p:txBody>
          <a:bodyPr/>
          <a:lstStyle/>
          <a:p>
            <a:r>
              <a:rPr lang="en-US"/>
              <a:t>29p</a:t>
            </a:r>
          </a:p>
        </p:txBody>
      </p:sp>
    </p:spTree>
  </p:cSld>
  <p:clrMapOvr>
    <a:masterClrMapping/>
  </p:clrMapOvr>
  <p:timing>
    <p:tnLst>
      <p:par>
        <p:cTn id="1" dur="indefinite" restart="never" nodeType="tmRoot"/>
      </p:par>
    </p:tnLst>
  </p:timing>
</p:sld>
</file>

<file path=ppt/slides/slide1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1530" name="Group 26"/>
          <p:cNvGraphicFramePr>
            <a:graphicFrameLocks noGrp="1"/>
          </p:cNvGraphicFramePr>
          <p:nvPr/>
        </p:nvGraphicFramePr>
        <p:xfrm>
          <a:off x="34925" y="44450"/>
          <a:ext cx="9145588" cy="6121401"/>
        </p:xfrm>
        <a:graphic>
          <a:graphicData uri="http://schemas.openxmlformats.org/drawingml/2006/table">
            <a:tbl>
              <a:tblPr rtl="1"/>
              <a:tblGrid>
                <a:gridCol w="4176713"/>
                <a:gridCol w="49688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فكُلُّ ما يُقَدَّمُ لكُم كُلُوه غيرَ فَاحِصِينَ، عن شيءٍ لأجل الضَّمير..ولكن إن قالَ أحدٌ: " هذا مَذبُوحٌ لوَثنٍ " فلا تَأكُلوا لأجل ذاكَ الذي أعلمَكُم ومن أجل الضَّمِير.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mangez de tout ce qui vous est offert, sans poser de question par motif de conscience. 28 Mais si quelqu'un vous dit: "C'est de la viande sacrifiée", n'en mangez pas, à cause de celui qui vous a averti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eat whatever is set before you, asking no question for conscience' sake. 28 But if anyone says to you, This was offered to idols, do not eat it for the sake of the one who told you, and for conscience' sake; for the earth is the Lord's, and all its fullness.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2561" name="Group 33"/>
          <p:cNvGraphicFramePr>
            <a:graphicFrameLocks noGrp="1"/>
          </p:cNvGraphicFramePr>
          <p:nvPr/>
        </p:nvGraphicFramePr>
        <p:xfrm>
          <a:off x="34925" y="44450"/>
          <a:ext cx="9145588" cy="6230303"/>
        </p:xfrm>
        <a:graphic>
          <a:graphicData uri="http://schemas.openxmlformats.org/drawingml/2006/table">
            <a:tbl>
              <a:tblPr rtl="1"/>
              <a:tblGrid>
                <a:gridCol w="4968875"/>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أقولُ من أجل " الضَّمِيرُ "، ليسَ ضميركَ أنتَ، بل ضميرُ صاحبكَ. لأنَّهُ لماذا يُحكَمُ في حُرِّيَّتِي من ضمير آخَرَ؟ فإن كُنتُ أنا أتَنَاوَلُ بشكر، فلماذا يُفتَري عليَّ لأجل ما أشكُرُ عليهِ؟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et par motif de conscience; je parle ici, non de votre conscience, mais de la sienne. Car pourquoi ma liberté serait-elle jugée par une autre conscience? 30 Si je prends de la nourriture en rendant grâce, pourquoi serais-je blâmé pour ce dont je rends grâce?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Conscience, I say, not your own, but that of the other. For why is my liberty judged by another man's conscience? 30 But if I partake with thanks, why am I evil spoken of for the food over which I give thanks?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9607" name="Group 23"/>
          <p:cNvGraphicFramePr>
            <a:graphicFrameLocks noGrp="1"/>
          </p:cNvGraphicFramePr>
          <p:nvPr/>
        </p:nvGraphicFramePr>
        <p:xfrm>
          <a:off x="34925" y="44450"/>
          <a:ext cx="9145588" cy="6194426"/>
        </p:xfrm>
        <a:graphic>
          <a:graphicData uri="http://schemas.openxmlformats.org/drawingml/2006/table">
            <a:tbl>
              <a:tblPr rtl="1"/>
              <a:tblGrid>
                <a:gridCol w="5184775"/>
                <a:gridCol w="39608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فإذا كُنتُم تَأكُلُونَ أو تَشرَبُونَ أو تَفعَلُون أي شىءٍ فَافعَلُوا كُلَّ شىءٍ لمَجدِ اللـهِ. وكُونُوا بلا عثرةٍ لليَهُودِ واليُونَانيِّينَ ولكنيسةِ اللـهِ.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31Soit donc que vous mangiez, soit que vous buviez, quoi que vous fassiez, faites tout pour la gloire de Dieu. 32 Ne soyez pour personne une occasion de chute ni pour les Juifs, ni pour les Grecs, ni pour l'Église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Therefore, whether you eat or drink, or whatever you do, do all to the glory of God. 32 Give no offense, either to the Jews or to the Greeks or to the church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3575" name="Group 23"/>
          <p:cNvGraphicFramePr>
            <a:graphicFrameLocks noGrp="1"/>
          </p:cNvGraphicFramePr>
          <p:nvPr/>
        </p:nvGraphicFramePr>
        <p:xfrm>
          <a:off x="34925" y="44450"/>
          <a:ext cx="9145588" cy="5804218"/>
        </p:xfrm>
        <a:graphic>
          <a:graphicData uri="http://schemas.openxmlformats.org/drawingml/2006/table">
            <a:tbl>
              <a:tblPr rtl="1"/>
              <a:tblGrid>
                <a:gridCol w="5400675"/>
                <a:gridCol w="37449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أنا أيضاً أُرضِي الجميعَ في كُلِّ شىءٍ غَيرَ طَالبٍ نفعي وحدي بل نفع الكثيرين لكي يَخلُصُوا. كُونُوا مُتَشِّبهينَ بي كما أنا أيضاً مُتشِّبهُ بالمسيح.</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C'est ainsi que moi-même je m'efforce de plaire à tous en toutes choses, en ne cherchant pas mon avantage personnel, mais celui du plus grand nombre, afin qu'ils soient sauvés. 1 Soyez mes imitateurs, comme je le suis moi-même de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just as I also please all men in all things, not seeking my own profit, but the profit of many, that they may be saved. 1 Imitate me, just as I also imitate Christ.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97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07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6307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63078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2919" name="Group 87"/>
          <p:cNvGraphicFramePr>
            <a:graphicFrameLocks noGrp="1"/>
          </p:cNvGraphicFramePr>
          <p:nvPr/>
        </p:nvGraphicFramePr>
        <p:xfrm>
          <a:off x="34925" y="-26988"/>
          <a:ext cx="9217025" cy="6265863"/>
        </p:xfrm>
        <a:graphic>
          <a:graphicData uri="http://schemas.openxmlformats.org/drawingml/2006/table">
            <a:tbl>
              <a:tblPr rtl="1"/>
              <a:tblGrid>
                <a:gridCol w="4895850"/>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يوحنا الرسول الأولى</a:t>
                      </a:r>
                      <a:r>
                        <a:rPr kumimoji="0" lang="ar-EG" sz="3200" b="0" i="0" u="sng" strike="noStrike" cap="none" normalizeH="0" baseline="0" smtClean="0">
                          <a:ln>
                            <a:noFill/>
                          </a:ln>
                          <a:solidFill>
                            <a:srgbClr val="FF9933"/>
                          </a:solidFill>
                          <a:effectLst/>
                          <a:latin typeface="Arial" charset="0"/>
                          <a:cs typeface="Arial" charset="0"/>
                        </a:rPr>
                        <a:t>  ( </a:t>
                      </a:r>
                      <a:r>
                        <a:rPr kumimoji="0" lang="ar-SA" sz="3200" b="0" i="0" u="sng" strike="noStrike" cap="none" normalizeH="0" baseline="0" smtClean="0">
                          <a:ln>
                            <a:noFill/>
                          </a:ln>
                          <a:solidFill>
                            <a:srgbClr val="FF9933"/>
                          </a:solidFill>
                          <a:effectLst/>
                          <a:latin typeface="Arial" charset="0"/>
                          <a:cs typeface="Arial" charset="0"/>
                        </a:rPr>
                        <a:t>4 : 15 ـ 21 )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يعترفَ أنَّ يسوعَ هو ابنُ اللـهِ فاللـهُ يَثبتُ فيهِ وهو يثبتُ في اللـهِ. قد علمنا وصدَّقناَ المحبَّةَ التي للـهُ فينا.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1 Jean 4 : 15 - 21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Quiconque confesse que Jésus est le Fils de Dieu, Dieu demeure en lui et lui en Dieu. 16 Et nous, nous connaissons, pour y avoir cru, l'amour que Dieu manifeste au milieu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John 4:15-21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Whoever confesses that Jesus is the Son of God, God abides in him, and he in God. 16 And we have known and believed the love that God has for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32920" name="Rectangle 88"/>
          <p:cNvSpPr>
            <a:spLocks noGrp="1" noChangeArrowheads="1"/>
          </p:cNvSpPr>
          <p:nvPr>
            <p:ph type="ctrTitle"/>
          </p:nvPr>
        </p:nvSpPr>
        <p:spPr/>
        <p:txBody>
          <a:bodyPr/>
          <a:lstStyle/>
          <a:p>
            <a:r>
              <a:rPr lang="en-US"/>
              <a:t>29c</a:t>
            </a:r>
          </a:p>
        </p:txBody>
      </p:sp>
    </p:spTree>
  </p:cSld>
  <p:clrMapOvr>
    <a:masterClrMapping/>
  </p:clrMapOvr>
  <p:timing>
    <p:tnLst>
      <p:par>
        <p:cTn id="1" dur="indefinite" restart="never" nodeType="tmRoot"/>
      </p:par>
    </p:tnLst>
  </p:timing>
</p:sld>
</file>

<file path=ppt/slides/slide1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3924" name="Group 68"/>
          <p:cNvGraphicFramePr>
            <a:graphicFrameLocks noGrp="1"/>
          </p:cNvGraphicFramePr>
          <p:nvPr/>
        </p:nvGraphicFramePr>
        <p:xfrm>
          <a:off x="34925" y="44450"/>
          <a:ext cx="9145588" cy="6028309"/>
        </p:xfrm>
        <a:graphic>
          <a:graphicData uri="http://schemas.openxmlformats.org/drawingml/2006/table">
            <a:tbl>
              <a:tblPr rtl="1"/>
              <a:tblGrid>
                <a:gridCol w="5113338"/>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اللـهُ محبَّةٌ، ومن يَثبتُ في المحبَّةِ، يَثبت في اللـهِ واللـهُ يثبتُ فيهِ. بهذا تكمَّلت المَحبَّةُ فَينَا: أن نَجدُ دالةٌ في يوم الدِّينونةِ، لأنَّهُ كما كانَ ذاكَ فهكذا نحنُ أيضاً نكونُ في هذا العالم،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Dieu est amour: qui demeure dans l'amour demeure en Dieu et Dieu demeure en lui.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En ceci, l'amour, parmi nous, est accompli, que nous avons pleine assurance pour le jour du jugement, parce que, tel il est, lui, tels nous sommes, nous aussi, dans ce monde.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God is love, and he who abides in love abides in God, and God in him. 17 Love has been perfected among us in this: that we may have boldness in the day of judgment; because as He is, so are we in this world.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5430" name="Group 70"/>
          <p:cNvGraphicFramePr>
            <a:graphicFrameLocks noGrp="1"/>
          </p:cNvGraphicFramePr>
          <p:nvPr/>
        </p:nvGraphicFramePr>
        <p:xfrm>
          <a:off x="34925" y="44450"/>
          <a:ext cx="9145588" cy="5804218"/>
        </p:xfrm>
        <a:graphic>
          <a:graphicData uri="http://schemas.openxmlformats.org/drawingml/2006/table">
            <a:tbl>
              <a:tblPr rtl="1"/>
              <a:tblGrid>
                <a:gridCol w="5256213"/>
                <a:gridCol w="38893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خـوفَ في المحبَّةِ، بل المحبَّةُ الكاملةُ تَطرحُ الخوفَ إلى خارج لأنَّ الخوفَ لهُ عذابٌ. وأمَّا من يخافَ فلم يَتكمَّل في المحبَّةِ. نحنُ نُحِبَّ اللـهَ لأنَّهُ أحَبَّنا أوَّلاً.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De crainte, il n'y en a pas dans l'amour; mais le parfait amour jette dehors la crainte, car la crainte implique un châtiment; et celui qui craint n'est pas accompli dans l'amour. 19 Nous, nous aimons, parce que lui, le premier, nous a aimés.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There is no fear in love; but perfect love casts out fear, because fear involves torment. But he who fears has not been made perfect in love. 19 We love Him because He first loved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0634" name="Group 26"/>
          <p:cNvGraphicFramePr>
            <a:graphicFrameLocks noGrp="1"/>
          </p:cNvGraphicFramePr>
          <p:nvPr/>
        </p:nvGraphicFramePr>
        <p:xfrm>
          <a:off x="34925" y="44450"/>
          <a:ext cx="9145588" cy="633984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 قالَ أحدٌ: " إنِّي أحبُّ اللـهَ " وأبغضَ أخاهُ، فهو كاذبٌ. لأنَّ من لا يحبُّ أخاهُ الذي أبصرهُ، كيفَ يقدرُ أن يحبَّ اللـهَ الذي لم يُبصرهُ؟ ولنا هذهِ الوصيَّةُ منهُ: أنَّ من يحبُّ اللـهَ يحبُّ أخاهُ أيضاً.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Si quelqu'un dit: "J'aime Dieu", et qu'il haïsse son frère, c'est un menteur. En effet, celui qui n'aime pas son frère, qu'il voit, ne peut pas aimer Dieu qu'il ne voit pas. 21 Et voici le commandement que nous tenons de lui: celui qui aime Dieu, qu'il aime aussi son frère.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If someone says, I love God, and hates his brother, he is a liar; for he who does not love his brother whom he has seen, how can he love God whom he has not seen? 21 And this commandment we have from Him: that he who loves God must love his brother also.</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8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90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6359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63590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63590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8024" name="Group 72"/>
          <p:cNvGraphicFramePr>
            <a:graphicFrameLocks noGrp="1"/>
          </p:cNvGraphicFramePr>
          <p:nvPr/>
        </p:nvGraphicFramePr>
        <p:xfrm>
          <a:off x="34925" y="44450"/>
          <a:ext cx="9145588" cy="6049963"/>
        </p:xfrm>
        <a:graphic>
          <a:graphicData uri="http://schemas.openxmlformats.org/drawingml/2006/table">
            <a:tbl>
              <a:tblPr rtl="1"/>
              <a:tblGrid>
                <a:gridCol w="4608513"/>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 </a:t>
                      </a:r>
                      <a:r>
                        <a:rPr kumimoji="0" lang="ar-SA" sz="2800" b="0" i="0" u="sng" strike="noStrike" cap="none" normalizeH="0" baseline="0" smtClean="0">
                          <a:ln>
                            <a:noFill/>
                          </a:ln>
                          <a:solidFill>
                            <a:srgbClr val="FF9933"/>
                          </a:solidFill>
                          <a:effectLst/>
                          <a:latin typeface="Arial" charset="0"/>
                          <a:cs typeface="Arial" charset="0"/>
                        </a:rPr>
                        <a:t>5 : 34 ـ 42 )</a:t>
                      </a:r>
                      <a:r>
                        <a:rPr kumimoji="0" lang="ar-SA"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فقامَ في المجمع رجلٌ فرِّيسيٌّ اسمهُ غمالائيلُ، معلِّمٌ للنَّاموس، مُكرَّمٌ عند جميع الشَّعبِ، وأمرَ أن يُخرجَ الرجالُ قليلاً إلى خارج.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Actes 5 : 34 - 42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Mais un homme se leva dans le Sanhédrin: c'était un Pharisien du nom de Gamaliel, un docteur de la Loi estimé de tout le peuple. Il ordonna de faire sortir un instant les prévenus,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Acts 5 : 34 - 42</a:t>
                      </a:r>
                      <a:r>
                        <a:rPr kumimoji="0" lang="en-US" sz="2400" b="0" i="0" u="sng" strike="noStrike" cap="none" normalizeH="0" baseline="0" smtClean="0">
                          <a:ln>
                            <a:noFill/>
                          </a:ln>
                          <a:solidFill>
                            <a:srgbClr val="FF9933"/>
                          </a:solidFill>
                          <a:effectLst/>
                          <a:latin typeface="Arial" charset="0"/>
                          <a:cs typeface="Times New Roman" pitchFamily="18"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Then stood there up one in the council, a Pharisee, named Gamaliel, a doctor of the law, had in reputation among all the people, and commanded to put the apostles forth a little space;</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38025" name="Rectangle 73"/>
          <p:cNvSpPr>
            <a:spLocks noGrp="1" noChangeArrowheads="1"/>
          </p:cNvSpPr>
          <p:nvPr>
            <p:ph type="ctrTitle"/>
          </p:nvPr>
        </p:nvSpPr>
        <p:spPr/>
        <p:txBody>
          <a:bodyPr/>
          <a:lstStyle/>
          <a:p>
            <a:r>
              <a:rPr lang="en-US"/>
              <a:t>29a</a:t>
            </a:r>
          </a:p>
        </p:txBody>
      </p:sp>
    </p:spTree>
  </p:cSld>
  <p:clrMapOvr>
    <a:masterClrMapping/>
  </p:clrMapOvr>
  <p:timing>
    <p:tnLst>
      <p:par>
        <p:cTn id="1" dur="indefinite" restart="never" nodeType="tmRoot"/>
      </p:par>
    </p:tnLst>
  </p:timing>
</p:sld>
</file>

<file path=ppt/slides/slide1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9024" name="Group 48"/>
          <p:cNvGraphicFramePr>
            <a:graphicFrameLocks noGrp="1"/>
          </p:cNvGraphicFramePr>
          <p:nvPr/>
        </p:nvGraphicFramePr>
        <p:xfrm>
          <a:off x="34925" y="115888"/>
          <a:ext cx="9145588" cy="6400800"/>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قالَ لهُم: " أيُّها الرِّجالُ الإسرائيليُّونَ، احترزوا لأنفسكُم من جهةِ هؤلاء النَّاس فيما أنتُم مزمعونَ أن تفعلوا بهم. لأنَّهُ قبلَ هذهِ الأيَّام قامَ ثوداس قائلاً عن نفسهِ إنَّهُ شيءٌ، الذي اتبعهُ عددٌ من الرِّجال نحو أربعمائةٍ،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puis il déclara: "Israélites, prenez bien garde à ce que vous allez faire dans le cas de ces gens. 36 Ces derniers temps, on a vu surgir Theudas: il prétendait être quelqu'un et avait rallié environ quatre cents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And said unto them, Ye men of Israel, take heed to yourselves what ye intend to do as touching these men. 36  For before these days rose up Theudas, boasting himself to be somebody; to whom a number of men, about four hundred,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8718" name="Group 46"/>
          <p:cNvGraphicFramePr>
            <a:graphicFrameLocks noGrp="1"/>
          </p:cNvGraphicFramePr>
          <p:nvPr/>
        </p:nvGraphicFramePr>
        <p:xfrm>
          <a:off x="107950" y="115888"/>
          <a:ext cx="9072563" cy="6442710"/>
        </p:xfrm>
        <a:graphic>
          <a:graphicData uri="http://schemas.openxmlformats.org/drawingml/2006/table">
            <a:tbl>
              <a:tblPr rtl="1"/>
              <a:tblGrid>
                <a:gridCol w="4248150"/>
                <a:gridCol w="4824413"/>
              </a:tblGrid>
              <a:tr h="165735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قُتِلَ، وجميعُ الذين انقادُوا لهُ تبدَّدوا وصاروا كلا شيءٍ. بعدَ هذا قامَ يهوذا الجليليُّ في أيَّام الاكتتابِ، واجتذبَ وراءهُ شـعباً كثيراً. فهذا الآخر هلكَ أيضاً، وجميعُ الذين كانت قلوبَهم مائلةً لهُ تبدَّدوا.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lui-même a été tué, tous ceux qui l'avaient suivi se sont débandés et il n'en est rien resté. 37 On a vu surgir ensuite Judas le Galiléen, à l'époque du recensement: il avait soulevé du monde à sa suite: lui aussi a péri, et tous ceux qui l'avaient suivi se sont dispersés.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joined themselves: who was slain; and all, as many as obeyed him, were scattered, and brought to nought. 37  After this man rose up Judas of Galilee in the days of the taxing, and drew away much people after him: he also perished; and all, even as many as obeyed him, were dispersed.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9752" name="Group 56"/>
          <p:cNvGraphicFramePr>
            <a:graphicFrameLocks noGrp="1"/>
          </p:cNvGraphicFramePr>
          <p:nvPr/>
        </p:nvGraphicFramePr>
        <p:xfrm>
          <a:off x="107950" y="44450"/>
          <a:ext cx="9072563" cy="6657023"/>
        </p:xfrm>
        <a:graphic>
          <a:graphicData uri="http://schemas.openxmlformats.org/drawingml/2006/table">
            <a:tbl>
              <a:tblPr rtl="1"/>
              <a:tblGrid>
                <a:gridCol w="5040313"/>
                <a:gridCol w="40322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والآن أقول لكم: ابتعدوا عن هؤلاء الرِّجال واتركوهُم! لأنَّهُ إن كانَ هذا الرَّأيُ أو هذا العملُ من النَّاس فسوفَ يُنتقضُ، وإن كانَ من اللـهِ فلا يُمكِنَكُم أن تَنقُضُوهُ، لئلاَّ تُوجَدوا مُقاومينَ للـهِ ".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Alors, je vous le dis, ne vous occupez donc plus de ces gens et laissez-les aller! Si c'est des hommes en effet que vient leur résolution ou leur entreprise, elle disparaîtra d'elle-même: 39 si c'est de Dieu, vous ne pourrez pas les faire disparaître. N'allez pas risquer de vous trouver en guerre avec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And now I say unto you, Refrain from these men, and let them alone: for if this counsel or this work be of men, it will come to nought: 39  But if it be of God, ye cannot overthrow it; lest haply ye be found even to fight against God.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3836" name="Group 44"/>
          <p:cNvGraphicFramePr>
            <a:graphicFrameLocks noGrp="1"/>
          </p:cNvGraphicFramePr>
          <p:nvPr/>
        </p:nvGraphicFramePr>
        <p:xfrm>
          <a:off x="107950" y="115888"/>
          <a:ext cx="9072563" cy="6267451"/>
        </p:xfrm>
        <a:graphic>
          <a:graphicData uri="http://schemas.openxmlformats.org/drawingml/2006/table">
            <a:tbl>
              <a:tblPr rtl="1"/>
              <a:tblGrid>
                <a:gridCol w="4392613"/>
                <a:gridCol w="4679950"/>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فأطاعوهُ ودعوا الرُّسلَ وجلدوهم، وأوصوهم أن لا يتكلَّموا بِاسم يسوعَ، ثُمَّ أطلقوهم.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Se rangeant à son avis, ils rappelèrent les apôtres, les firent battre de verges et, après leur avoir enjoint de ne plus prononcer le nom de Jésus, ils les relâchèrent.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And to him they agreed: and when they had called the apostles, and beaten them, they commanded that they should not speak in the name of Jesus, and let them go.</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1654" name="Group 22"/>
          <p:cNvGraphicFramePr>
            <a:graphicFrameLocks noGrp="1"/>
          </p:cNvGraphicFramePr>
          <p:nvPr/>
        </p:nvGraphicFramePr>
        <p:xfrm>
          <a:off x="107950" y="44450"/>
          <a:ext cx="9072563" cy="6388672"/>
        </p:xfrm>
        <a:graphic>
          <a:graphicData uri="http://schemas.openxmlformats.org/drawingml/2006/table">
            <a:tbl>
              <a:tblPr rtl="1"/>
              <a:tblGrid>
                <a:gridCol w="4608513"/>
                <a:gridCol w="446405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هُم فذهبوا فرحينَ مِن أمام وجهِ المجمع، لأنَّهُم حُسِبوا مُستَأهلينَ أن يُهانوا من أجل اسمهِ. وكانوا لا يزالونَ كلَّ يوم في الهيكل وفي البيوتِ مُعلِّمينَ ومُبشِّرينَ بيسوعَ المسيح.</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Les apôtres quittèrent donc le Sanhédrin, tout heureux d'avoir été trouvés dignes de subir des outrages pour le Nom. 42 Chaque jour, au temple comme à domicile, ils ne cessaient d'enseigner et d'annoncer la Bonne Nouvelle de Jésus Messie.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And they departed from the presence of the council, rejoicing that they were counted worthy to suffer shame for his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And daily in the temple, and in every house, they ceased not to teach and preach Jesus Christ.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00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102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20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3125" name="Group 53"/>
          <p:cNvGraphicFramePr>
            <a:graphicFrameLocks noGrp="1"/>
          </p:cNvGraphicFramePr>
          <p:nvPr/>
        </p:nvGraphicFramePr>
        <p:xfrm>
          <a:off x="34925" y="44450"/>
          <a:ext cx="9145588" cy="6712585"/>
        </p:xfrm>
        <a:graphic>
          <a:graphicData uri="http://schemas.openxmlformats.org/drawingml/2006/table">
            <a:tbl>
              <a:tblPr rtl="1"/>
              <a:tblGrid>
                <a:gridCol w="4752975"/>
                <a:gridCol w="4392613"/>
              </a:tblGrid>
              <a:tr h="22320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مزمور( 67 : 19 )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مُباركٌ الربُّ الإلهُ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مُباركٌ الربُّ يوماً فيوماً. يُسِّهلُ لنا سبيلنَا. إلهُ خلاصِنا.</a:t>
                      </a:r>
                      <a:r>
                        <a:rPr kumimoji="0" lang="ar-EG" sz="3200" b="0" i="0" u="none" strike="noStrike" cap="none" normalizeH="0" baseline="0" smtClean="0">
                          <a:ln>
                            <a:noFill/>
                          </a:ln>
                          <a:solidFill>
                            <a:schemeClr val="bg1"/>
                          </a:solidFill>
                          <a:effectLst/>
                          <a:latin typeface="Arial" charset="0"/>
                          <a:cs typeface="Arial" charset="0"/>
                        </a:rPr>
                        <a:t>  </a:t>
                      </a:r>
                      <a:r>
                        <a:rPr kumimoji="0" lang="ar-SA" sz="3600" b="0" i="0" u="none" strike="noStrike" cap="none" normalizeH="0" baseline="0" smtClean="0">
                          <a:ln>
                            <a:noFill/>
                          </a:ln>
                          <a:solidFill>
                            <a:schemeClr val="bg1"/>
                          </a:solidFill>
                          <a:effectLst/>
                          <a:latin typeface="Arial" charset="0"/>
                          <a:cs typeface="Arial" charset="0"/>
                        </a:rPr>
                        <a:t>هللويا.</a:t>
                      </a:r>
                      <a:endParaRPr kumimoji="0" lang="en-CA"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600" b="0" i="0" u="sng" strike="noStrike" cap="none" normalizeH="0" baseline="0" smtClean="0">
                          <a:ln>
                            <a:noFill/>
                          </a:ln>
                          <a:solidFill>
                            <a:srgbClr val="FF9933"/>
                          </a:solidFill>
                          <a:effectLst/>
                          <a:latin typeface="Arial" charset="0"/>
                          <a:cs typeface="Times New Roman" pitchFamily="18" charset="0"/>
                        </a:rPr>
                        <a:t>68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Béni soit Dieu, béni soit le Seigneur chaque jour. Ce Dieu nous apporte la victoire,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68:19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Blessed be the Lord, Who daily loads us with benefits, The God of our salvation!.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43126" name="Rectangle 54"/>
          <p:cNvSpPr>
            <a:spLocks noGrp="1" noChangeArrowheads="1"/>
          </p:cNvSpPr>
          <p:nvPr>
            <p:ph type="ctrTitle"/>
          </p:nvPr>
        </p:nvSpPr>
        <p:spPr/>
        <p:txBody>
          <a:bodyPr/>
          <a:lstStyle/>
          <a:p>
            <a:r>
              <a:rPr lang="en-US"/>
              <a:t>29pg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4157" name="Group 61"/>
          <p:cNvGraphicFramePr>
            <a:graphicFrameLocks noGrp="1"/>
          </p:cNvGraphicFramePr>
          <p:nvPr/>
        </p:nvGraphicFramePr>
        <p:xfrm>
          <a:off x="107950" y="44450"/>
          <a:ext cx="9072563" cy="6851904"/>
        </p:xfrm>
        <a:graphic>
          <a:graphicData uri="http://schemas.openxmlformats.org/drawingml/2006/table">
            <a:tbl>
              <a:tblPr rtl="1"/>
              <a:tblGrid>
                <a:gridCol w="4679950"/>
                <a:gridCol w="4392613"/>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smtClean="0">
                          <a:ln>
                            <a:noFill/>
                          </a:ln>
                          <a:solidFill>
                            <a:srgbClr val="FF9900"/>
                          </a:solidFill>
                          <a:effectLst/>
                          <a:latin typeface="Arial" charset="0"/>
                          <a:cs typeface="Arial" charset="0"/>
                        </a:rPr>
                        <a:t>يوحنا  ( 8 : 21 ـ 27 )</a:t>
                      </a:r>
                      <a:endParaRPr kumimoji="0" lang="ar-EG" sz="36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لهُم يسوعُ أيضاً: " أنا أمضي وستَطلُبونني، ولا تجدونني وتموتونَ في خطاياكم. وحيثُ أمضي أنا لا تقدرونَ أنتُم أن تأتُوا فقال اليهود: " ألعَلَّهُ يَقتلُ نفسهُ حتَّى يقولُ: وحيثُ أمضي أنا لا تقدرونَ أنتُم أن تأتوا؟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smtClean="0">
                          <a:ln>
                            <a:noFill/>
                          </a:ln>
                          <a:solidFill>
                            <a:srgbClr val="FF9900"/>
                          </a:solidFill>
                          <a:effectLst/>
                          <a:latin typeface="Arial" charset="0"/>
                          <a:cs typeface="Arial" charset="0"/>
                        </a:rPr>
                        <a:t>Jean 8 : 21 - 27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21Jésus leur dit encore: "Je m'en vais; vous me chercherez mais vous mourrez dans votre péché. Là où je vais, vous ne pouvez aller.22 Les Juifs dirent alors: "Aurait-il  l'intention de se tuer puisqu'il dit: "Là où je vais, vous ne pouvez aller?"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John 8:21-27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Then Jesus said to them again, I am going away, and you will seek Me, and will die in your sin. Where I go you cannot come. 22 So the Jews said, Will He kill Himself, because He says, `Where I go you cannot come'?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44158" name="Rectangle 62"/>
          <p:cNvSpPr>
            <a:spLocks noGrp="1" noChangeArrowheads="1"/>
          </p:cNvSpPr>
          <p:nvPr>
            <p:ph type="ctrTitle"/>
          </p:nvPr>
        </p:nvSpPr>
        <p:spPr/>
        <p:txBody>
          <a:bodyPr/>
          <a:lstStyle/>
          <a:p>
            <a:r>
              <a:rPr lang="en-US"/>
              <a:t>29g</a:t>
            </a:r>
          </a:p>
        </p:txBody>
      </p:sp>
    </p:spTree>
  </p:cSld>
  <p:clrMapOvr>
    <a:masterClrMapping/>
  </p:clrMapOvr>
  <p:timing>
    <p:tnLst>
      <p:par>
        <p:cTn id="1" dur="indefinite" restart="never" nodeType="tmRoot"/>
      </p:par>
    </p:tnLst>
  </p:timing>
</p:sld>
</file>

<file path=ppt/slides/slide1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5197" name="Group 77"/>
          <p:cNvGraphicFramePr>
            <a:graphicFrameLocks noGrp="1"/>
          </p:cNvGraphicFramePr>
          <p:nvPr/>
        </p:nvGraphicFramePr>
        <p:xfrm>
          <a:off x="34925" y="44450"/>
          <a:ext cx="9145588" cy="5905501"/>
        </p:xfrm>
        <a:graphic>
          <a:graphicData uri="http://schemas.openxmlformats.org/drawingml/2006/table">
            <a:tbl>
              <a:tblPr rtl="1"/>
              <a:tblGrid>
                <a:gridCol w="4464050"/>
                <a:gridCol w="46815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فكانَ يقولُ لهُم: " أنتُم من أسفلُ، أمَّا أنا فمن فوقُ. أنتُم مِن هذا العالم، أمَّا أنا فلستُ من هذا العالم. فقلتُ لكُم إ‘نَّكُم تموتونَ في خطاياكُم، لأنَّكُم لم تُؤمِنوا أنِّي أنا هو تَموتونَ في خطاياكم ". </a:t>
                      </a:r>
                      <a:endParaRPr kumimoji="0" lang="ar-EG" sz="30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Jésus leur répondit: "Vous êtes d'en bas; moi, je suis d'en haut; vous êtes de ce monde, 24 moi je ne suis pas de ce monde. C'est pourquoi je vous ai dit que vous mourrez dans vos péchés.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And He said to them, You are from beneath; I am from above. You are of this world; I am not of this world. 24 Therefore I said to you that you will die in your sins; for if you do not believe that I am He, you will die in your sins.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4865" name="Group 49"/>
          <p:cNvGraphicFramePr>
            <a:graphicFrameLocks noGrp="1"/>
          </p:cNvGraphicFramePr>
          <p:nvPr/>
        </p:nvGraphicFramePr>
        <p:xfrm>
          <a:off x="34925" y="-26988"/>
          <a:ext cx="9145588" cy="5761038"/>
        </p:xfrm>
        <a:graphic>
          <a:graphicData uri="http://schemas.openxmlformats.org/drawingml/2006/table">
            <a:tbl>
              <a:tblPr rtl="1"/>
              <a:tblGrid>
                <a:gridCol w="5113338"/>
                <a:gridCol w="4032250"/>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فقالوا لهُ: " مَن أنتَ؟ ". فقالَ لهُم يسوعُ: " أنا من البدءِ ما أُكَلِّمُكُم أيضاً بهِ. إنَّ لي أشياءَ كثيرةً أتَكلَّمُ وأحكُمُ بها من جهتكُم،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Si, en effet, vous ne croyez pas que Je Suis, vous mourrez dans vos péchés." Ils dirent alors: "Toi, qui es-tu?" Jésus leur répondit: "Ce que je ne cesse de vous dire depuis le commencement. 26 En ce qui vous concerne, j'ai beaucoup à dire et à juger;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Then they said to Him, Who are You? And Jesus said to them, Just what I have been saying to you from the beginning. 26 I have many things to say and to judge concerning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8931" name="Group 19"/>
          <p:cNvGraphicFramePr>
            <a:graphicFrameLocks noGrp="1"/>
          </p:cNvGraphicFramePr>
          <p:nvPr/>
        </p:nvGraphicFramePr>
        <p:xfrm>
          <a:off x="107950" y="44450"/>
          <a:ext cx="9072563" cy="5618163"/>
        </p:xfrm>
        <a:graphic>
          <a:graphicData uri="http://schemas.openxmlformats.org/drawingml/2006/table">
            <a:tbl>
              <a:tblPr rtl="1"/>
              <a:tblGrid>
                <a:gridCol w="4679950"/>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لكنَّ الذي أرسلني هو حقٌّ. وأنا ما سمعتهُ منهُ، فهذا أقولهُ في العالم ". </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 يفهموا أنَّهُ كانَ يقولُ لهُم عن الآبِ.</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 والمجد للـه دائماً )</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Celui qui m'a envoyé est véridique, et ce que j'ai entendu auprès de lui, c'est cela que je déclare au monde.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Ils ne comprirent pas qu'il leur avait parlé du Père.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who sent Me is true; and I speak to the world those things which I heard from Him.</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27 They did not understand that He spoke to them of the Father.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7170" name="Text Box 2">
            <a:hlinkClick r:id="" action="ppaction://hlinkshowjump?jump=endshow"/>
          </p:cNvPr>
          <p:cNvSpPr txBox="1">
            <a:spLocks noChangeArrowheads="1"/>
          </p:cNvSpPr>
          <p:nvPr/>
        </p:nvSpPr>
        <p:spPr bwMode="auto">
          <a:xfrm>
            <a:off x="3563938" y="4254500"/>
            <a:ext cx="4125912" cy="1190625"/>
          </a:xfrm>
          <a:prstGeom prst="rect">
            <a:avLst/>
          </a:prstGeom>
          <a:solidFill>
            <a:schemeClr val="accent1"/>
          </a:solidFill>
          <a:ln w="57150" cmpd="thickThin">
            <a:solidFill>
              <a:schemeClr val="bg1"/>
            </a:solidFill>
            <a:miter lim="800000"/>
            <a:headEnd/>
            <a:tailEnd/>
          </a:ln>
          <a:effectLst/>
        </p:spPr>
        <p:txBody>
          <a:bodyPr>
            <a:spAutoFit/>
          </a:bodyPr>
          <a:lstStyle/>
          <a:p>
            <a:pPr algn="ctr" rtl="0">
              <a:lnSpc>
                <a:spcPct val="90000"/>
              </a:lnSpc>
            </a:pPr>
            <a:r>
              <a:rPr lang="en-CA" sz="2400" b="1"/>
              <a:t>To The Liturgy of the Believers File</a:t>
            </a:r>
          </a:p>
          <a:p>
            <a:pPr algn="ctr" rtl="0">
              <a:lnSpc>
                <a:spcPct val="90000"/>
              </a:lnSpc>
            </a:pPr>
            <a:r>
              <a:rPr lang="ar-EG" sz="2800" b="1"/>
              <a:t>نقلاً الى ملف قداس المؤمنين</a:t>
            </a:r>
          </a:p>
        </p:txBody>
      </p:sp>
      <p:pic>
        <p:nvPicPr>
          <p:cNvPr id="647171" name="Picture 3" descr="pointing"/>
          <p:cNvPicPr>
            <a:picLocks noChangeAspect="1" noChangeArrowheads="1"/>
          </p:cNvPicPr>
          <p:nvPr/>
        </p:nvPicPr>
        <p:blipFill>
          <a:blip r:embed="rId2" cstate="print"/>
          <a:srcRect/>
          <a:stretch>
            <a:fillRect/>
          </a:stretch>
        </p:blipFill>
        <p:spPr bwMode="auto">
          <a:xfrm>
            <a:off x="2181225" y="4529138"/>
            <a:ext cx="1238250" cy="628650"/>
          </a:xfrm>
          <a:prstGeom prst="rect">
            <a:avLst/>
          </a:prstGeom>
          <a:noFill/>
        </p:spPr>
      </p:pic>
      <p:sp>
        <p:nvSpPr>
          <p:cNvPr id="64717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47171"/>
                                        </p:tgtEl>
                                        <p:attrNameLst>
                                          <p:attrName>style.visibility</p:attrName>
                                        </p:attrNameLst>
                                      </p:cBhvr>
                                      <p:to>
                                        <p:strVal val="visible"/>
                                      </p:to>
                                    </p:set>
                                    <p:anim calcmode="lin" valueType="num">
                                      <p:cBhvr additive="base">
                                        <p:cTn id="7" dur="500" fill="hold"/>
                                        <p:tgtEl>
                                          <p:spTgt spid="647171"/>
                                        </p:tgtEl>
                                        <p:attrNameLst>
                                          <p:attrName>ppt_x</p:attrName>
                                        </p:attrNameLst>
                                      </p:cBhvr>
                                      <p:tavLst>
                                        <p:tav tm="0">
                                          <p:val>
                                            <p:strVal val="0-#ppt_w/2"/>
                                          </p:val>
                                        </p:tav>
                                        <p:tav tm="100000">
                                          <p:val>
                                            <p:strVal val="#ppt_x"/>
                                          </p:val>
                                        </p:tav>
                                      </p:tavLst>
                                    </p:anim>
                                    <p:anim calcmode="lin" valueType="num">
                                      <p:cBhvr additive="base">
                                        <p:cTn id="8" dur="500" fill="hold"/>
                                        <p:tgtEl>
                                          <p:spTgt spid="6471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7401" name="Group 9"/>
          <p:cNvGraphicFramePr>
            <a:graphicFrameLocks noGrp="1"/>
          </p:cNvGraphicFramePr>
          <p:nvPr/>
        </p:nvGraphicFramePr>
        <p:xfrm>
          <a:off x="468313" y="692150"/>
          <a:ext cx="8137525" cy="435864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Thirtieth day of The Month of </a:t>
                      </a:r>
                      <a:r>
                        <a:rPr kumimoji="0" lang="fr-CA" sz="4000" b="0" i="0" u="none" strike="noStrike" cap="none" normalizeH="0" baseline="0" smtClean="0">
                          <a:ln>
                            <a:noFill/>
                          </a:ln>
                          <a:solidFill>
                            <a:srgbClr val="FF9900"/>
                          </a:solidFill>
                          <a:effectLst/>
                          <a:latin typeface="Arial" charset="0"/>
                          <a:cs typeface="Arial" charset="0"/>
                        </a:rPr>
                        <a:t>Misra</a:t>
                      </a:r>
                      <a:endParaRPr kumimoji="0" lang="en-US"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الثلاثون</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مسرى</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Trentième  jour du moi</a:t>
                      </a:r>
                      <a:r>
                        <a:rPr kumimoji="0" lang="en-US" sz="4000" b="0" i="0" u="none" strike="noStrike" cap="none" normalizeH="0" baseline="0" smtClean="0">
                          <a:ln>
                            <a:noFill/>
                          </a:ln>
                          <a:solidFill>
                            <a:srgbClr val="FF9900"/>
                          </a:solidFill>
                          <a:effectLst/>
                          <a:latin typeface="Arial" charset="0"/>
                          <a:cs typeface="Arial" charset="0"/>
                        </a:rPr>
                        <a:t>s</a:t>
                      </a:r>
                      <a:r>
                        <a:rPr kumimoji="0" lang="fr-CA" sz="4000" b="0" i="0" u="none" strike="noStrike" cap="none" normalizeH="0" baseline="0" smtClean="0">
                          <a:ln>
                            <a:noFill/>
                          </a:ln>
                          <a:solidFill>
                            <a:srgbClr val="FF9900"/>
                          </a:solidFill>
                          <a:effectLst/>
                          <a:latin typeface="Arial" charset="0"/>
                          <a:cs typeface="Arial" charset="0"/>
                        </a:rPr>
                        <a:t> de Misra</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84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10841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9472" name="Group 32"/>
          <p:cNvGraphicFramePr>
            <a:graphicFrameLocks noGrp="1"/>
          </p:cNvGraphicFramePr>
          <p:nvPr/>
        </p:nvGraphicFramePr>
        <p:xfrm>
          <a:off x="34925" y="44450"/>
          <a:ext cx="9001125" cy="6610415"/>
        </p:xfrm>
        <a:graphic>
          <a:graphicData uri="http://schemas.openxmlformats.org/drawingml/2006/table">
            <a:tbl>
              <a:tblPr rtl="1"/>
              <a:tblGrid>
                <a:gridCol w="4248150"/>
                <a:gridCol w="47529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ar-SA" sz="3600" b="0" i="0" u="sng" strike="noStrike" cap="none" normalizeH="0" baseline="0" smtClean="0">
                          <a:ln>
                            <a:noFill/>
                          </a:ln>
                          <a:solidFill>
                            <a:srgbClr val="FF9933"/>
                          </a:solidFill>
                          <a:effectLst/>
                          <a:latin typeface="Arial" charset="0"/>
                          <a:cs typeface="Arial" charset="0"/>
                        </a:rPr>
                        <a:t>5</a:t>
                      </a:r>
                      <a:r>
                        <a:rPr kumimoji="0" lang="ar-EG" sz="3600" b="0" i="0" u="sng" strike="noStrike" cap="none" normalizeH="0" baseline="0" smtClean="0">
                          <a:ln>
                            <a:noFill/>
                          </a:ln>
                          <a:solidFill>
                            <a:srgbClr val="FF9933"/>
                          </a:solidFill>
                          <a:effectLst/>
                          <a:latin typeface="Arial" charset="0"/>
                          <a:cs typeface="Arial" charset="0"/>
                        </a:rPr>
                        <a:t> </a:t>
                      </a:r>
                      <a:r>
                        <a:rPr kumimoji="0" lang="en-CA" sz="3600" b="0" i="0" u="sng" strike="noStrike" cap="none" normalizeH="0" baseline="0" smtClean="0">
                          <a:ln>
                            <a:noFill/>
                          </a:ln>
                          <a:solidFill>
                            <a:srgbClr val="FF9933"/>
                          </a:solidFill>
                          <a:effectLst/>
                          <a:latin typeface="Arial" charset="0"/>
                          <a:cs typeface="Arial" charset="0"/>
                        </a:rPr>
                        <a:t>1</a:t>
                      </a:r>
                      <a:r>
                        <a:rPr kumimoji="0" lang="ar-EG" sz="3600" b="0" i="0" u="sng" strike="noStrike" cap="none" normalizeH="0" baseline="0" smtClean="0">
                          <a:ln>
                            <a:noFill/>
                          </a:ln>
                          <a:solidFill>
                            <a:srgbClr val="FF9933"/>
                          </a:solidFill>
                          <a:effectLst/>
                          <a:latin typeface="Arial" charset="0"/>
                          <a:cs typeface="Arial" charset="0"/>
                        </a:rPr>
                        <a:t> : 10</a:t>
                      </a:r>
                      <a:r>
                        <a:rPr kumimoji="0" lang="ar-SA" sz="3600" b="0" i="0" u="sng" strike="noStrike" cap="none" normalizeH="0" baseline="0" smtClean="0">
                          <a:ln>
                            <a:noFill/>
                          </a:ln>
                          <a:solidFill>
                            <a:srgbClr val="FF9933"/>
                          </a:solidFill>
                          <a:effectLst/>
                          <a:latin typeface="Arial" charset="0"/>
                          <a:cs typeface="Arial" charset="0"/>
                        </a:rPr>
                        <a:t> ، </a:t>
                      </a:r>
                      <a:r>
                        <a:rPr kumimoji="0" lang="ar-EG" sz="3600" b="0" i="0" u="sng" strike="noStrike" cap="none" normalizeH="0" baseline="0" smtClean="0">
                          <a:ln>
                            <a:noFill/>
                          </a:ln>
                          <a:solidFill>
                            <a:srgbClr val="FF9933"/>
                          </a:solidFill>
                          <a:effectLst/>
                          <a:latin typeface="Arial" charset="0"/>
                          <a:cs typeface="Arial" charset="0"/>
                        </a:rPr>
                        <a:t>11</a:t>
                      </a:r>
                      <a:r>
                        <a:rPr kumimoji="0" lang="ar-SA" sz="3600" b="0" i="0" u="sng" strike="noStrike" cap="none" normalizeH="0" baseline="0" smtClean="0">
                          <a:ln>
                            <a:noFill/>
                          </a:ln>
                          <a:solidFill>
                            <a:srgbClr val="FF9933"/>
                          </a:solidFill>
                          <a:effectLst/>
                          <a:latin typeface="Arial" charset="0"/>
                          <a:cs typeface="Arial" charset="0"/>
                        </a:rPr>
                        <a:t> ، </a:t>
                      </a:r>
                      <a:r>
                        <a:rPr kumimoji="0" lang="ar-EG" sz="3600" b="0" i="0" u="sng" strike="noStrike" cap="none" normalizeH="0" baseline="0" smtClean="0">
                          <a:ln>
                            <a:noFill/>
                          </a:ln>
                          <a:solidFill>
                            <a:srgbClr val="FF9933"/>
                          </a:solidFill>
                          <a:effectLst/>
                          <a:latin typeface="Arial" charset="0"/>
                          <a:cs typeface="Arial" charset="0"/>
                        </a:rPr>
                        <a:t>12</a:t>
                      </a:r>
                      <a:r>
                        <a:rPr kumimoji="0" lang="ar-SA" sz="3600" b="0" i="0" u="sng" strike="noStrike" cap="none" normalizeH="0" baseline="0" smtClean="0">
                          <a:ln>
                            <a:noFill/>
                          </a:ln>
                          <a:solidFill>
                            <a:srgbClr val="FF9933"/>
                          </a:solidFill>
                          <a:effectLst/>
                          <a:latin typeface="Arial" charset="0"/>
                          <a:cs typeface="Arial" charset="0"/>
                        </a:rPr>
                        <a:t> ، 13</a:t>
                      </a:r>
                      <a:r>
                        <a:rPr kumimoji="0" lang="ar-EG" sz="3600" b="0" i="0" u="sng" strike="noStrike" cap="none" normalizeH="0" baseline="0" smtClean="0">
                          <a:ln>
                            <a:noFill/>
                          </a:ln>
                          <a:solidFill>
                            <a:srgbClr val="FF9933"/>
                          </a:solidFill>
                          <a:effectLst/>
                          <a:latin typeface="Arial" charset="0"/>
                          <a:cs typeface="Arial" charset="0"/>
                        </a:rPr>
                        <a:t> )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وليفرح جميعُ المتَّكِلين عليكَ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إلى الأبدِ يُسرُّون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ويَفتخرون بكَ كلُّ الذين يُحبِّون اسمَكَ. لأنَّكَ أنتَ بارَكت الصدِّيقَ ياربُّ.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5 : 11 - 12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11Et tous ceux qui t'ont pour refuge se réjouiront, toujours ils Tu les abriteras, tu feras crier de joie ceux qui aiment ton nom. C'est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Seigneur, qui bénis le juste,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But let all those rejoice who put their trust in You; Let them ever shout for joy, because You defend them; Let those also who love Your name Be joyful in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You, O Lord, will bless the righteous.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109473" name="Rectangle 33"/>
          <p:cNvSpPr>
            <a:spLocks noGrp="1" noChangeArrowheads="1"/>
          </p:cNvSpPr>
          <p:nvPr>
            <p:ph type="ctrTitle"/>
          </p:nvPr>
        </p:nvSpPr>
        <p:spPr/>
        <p:txBody>
          <a:bodyPr/>
          <a:lstStyle/>
          <a:p>
            <a:r>
              <a:rPr lang="en-US"/>
              <a:t>30pv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0500" name="Group 36"/>
          <p:cNvGraphicFramePr>
            <a:graphicFrameLocks noGrp="1"/>
          </p:cNvGraphicFramePr>
          <p:nvPr/>
        </p:nvGraphicFramePr>
        <p:xfrm>
          <a:off x="34925" y="-26988"/>
          <a:ext cx="9074150" cy="6929438"/>
        </p:xfrm>
        <a:graphic>
          <a:graphicData uri="http://schemas.openxmlformats.org/drawingml/2006/table">
            <a:tbl>
              <a:tblPr rtl="1"/>
              <a:tblGrid>
                <a:gridCol w="4537075"/>
                <a:gridCol w="45370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متى ( 13 :  53 ـ 58 )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أكملَ يسوعُ هذهِ الأمثالَ انتقلَ من هُناكَ. ودخلَ في وطنِهِ وكانَ يُعلِّمهُم في مجامعهم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13 : 53 - 58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53 Or, quand Jésus eut achevé ces paroles, il partit de là. Étant venu dans sa patrie, 54 il enseignait les habitants dans leur synagogue de telle façon 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13:53-58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53 Now it came to pass, when Jesus had finished these parables, that He departed from there. 54 And when He had come to His own country, He taught them in their synagogue,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10501" name="Rectangle 37"/>
          <p:cNvSpPr>
            <a:spLocks noGrp="1" noChangeArrowheads="1"/>
          </p:cNvSpPr>
          <p:nvPr>
            <p:ph type="ctrTitle"/>
          </p:nvPr>
        </p:nvSpPr>
        <p:spPr/>
        <p:txBody>
          <a:bodyPr/>
          <a:lstStyle/>
          <a:p>
            <a:r>
              <a:rPr lang="en-US"/>
              <a:t>30v</a:t>
            </a:r>
          </a:p>
        </p:txBody>
      </p:sp>
    </p:spTree>
  </p:cSld>
  <p:clrMapOvr>
    <a:masterClrMapping/>
  </p:clrMapOvr>
  <p:timing>
    <p:tnLst>
      <p:par>
        <p:cTn id="1" dur="indefinite" restart="never" nodeType="tmRoot"/>
      </p:par>
    </p:tnLst>
  </p:timing>
</p:sld>
</file>

<file path=ppt/slides/slide1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1510" name="Group 22"/>
          <p:cNvGraphicFramePr>
            <a:graphicFrameLocks noGrp="1"/>
          </p:cNvGraphicFramePr>
          <p:nvPr/>
        </p:nvGraphicFramePr>
        <p:xfrm>
          <a:off x="34925" y="115888"/>
          <a:ext cx="9074150" cy="6467793"/>
        </p:xfrm>
        <a:graphic>
          <a:graphicData uri="http://schemas.openxmlformats.org/drawingml/2006/table">
            <a:tbl>
              <a:tblPr rtl="1"/>
              <a:tblGrid>
                <a:gridCol w="4537075"/>
                <a:gridCol w="45370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حتَّى بُهتُوا وقالوا: " مِن أينَ لهذا هذهِ الحكمَةُ وهذهِ القوَّاتُ؟ أليسَ هذا ابنَ النَّجَّار؟ أليست أُمُّهُ هيَ مريم، وإخوتُهُ يعقوبَ ويوسي وسمعانَ ويهوذا؟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frappés d'étonnement, ils disaient: "D'où lui viennent cette sagesse et ces miracles? 55 N'est-ce pas le fils du charpentier? Sa mère ne s'appelle-t-elle pas Marie, et ses frères Jacques, Joseph, Simon et Jude?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so that they were astonished and said, Where did this Man get this wisdom and these mighty works? 55 Is this not the carpenter's son? Is not His mother called Mary? And His brothers James, Joses, Simon, and Judas?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3706" name="Group 26"/>
          <p:cNvGraphicFramePr>
            <a:graphicFrameLocks noGrp="1"/>
          </p:cNvGraphicFramePr>
          <p:nvPr/>
        </p:nvGraphicFramePr>
        <p:xfrm>
          <a:off x="34925" y="115888"/>
          <a:ext cx="9074150" cy="6553201"/>
        </p:xfrm>
        <a:graphic>
          <a:graphicData uri="http://schemas.openxmlformats.org/drawingml/2006/table">
            <a:tbl>
              <a:tblPr rtl="1"/>
              <a:tblGrid>
                <a:gridCol w="4392612"/>
                <a:gridCol w="4681538"/>
              </a:tblGrid>
              <a:tr h="22336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أو ليست أخواتُهُ جَمِيعهُنَّ عِندنا؟ فَمِن أينَ لهذا هذهِ جميعُها؟ " فكانوا يعثرونَ بهِ. وأمَّا يسوعُ فقالَ لهُم: " ليسَ نبيٌّ مهانٌ في جهةٍ ما إلاَّ في وطنهِ وفي بيتهِ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19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56 Et ses soeurs ne sont-elles pas toutes chez nous? D'où lui vient donc tout cela? 57 Et il était pour eux une occasion de chute. Jésus leur dit: "Un prophète n'est méprisé que dans sa patrie et dans sa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56 And His sisters, are they not all with us? Where then did this Man get all these things? 57 So they were offended at Him. But Jesus said to them, A prophet is not without honor except in his own country and in his own house.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2529" name="Group 17"/>
          <p:cNvGraphicFramePr>
            <a:graphicFrameLocks noGrp="1"/>
          </p:cNvGraphicFramePr>
          <p:nvPr/>
        </p:nvGraphicFramePr>
        <p:xfrm>
          <a:off x="107950" y="44450"/>
          <a:ext cx="9072563" cy="6338888"/>
        </p:xfrm>
        <a:graphic>
          <a:graphicData uri="http://schemas.openxmlformats.org/drawingml/2006/table">
            <a:tbl>
              <a:tblPr rtl="1"/>
              <a:tblGrid>
                <a:gridCol w="4824413"/>
                <a:gridCol w="4248150"/>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 يصنع هناكَ قوَّاتٍ كثيرةً لعدم إيمانهم.</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58 Et là, il ne fit pas beaucoup de miracles, parce qu'ils ne croyaient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58 Now He did not do many mighty works there because of their unbelief.</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35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11353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4585" name="Group 25"/>
          <p:cNvGraphicFramePr>
            <a:graphicFrameLocks noGrp="1"/>
          </p:cNvGraphicFramePr>
          <p:nvPr/>
        </p:nvGraphicFramePr>
        <p:xfrm>
          <a:off x="-36513" y="44450"/>
          <a:ext cx="9217026" cy="6265863"/>
        </p:xfrm>
        <a:graphic>
          <a:graphicData uri="http://schemas.openxmlformats.org/drawingml/2006/table">
            <a:tbl>
              <a:tblPr rtl="1"/>
              <a:tblGrid>
                <a:gridCol w="5040313"/>
                <a:gridCol w="41767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a:t>
                      </a:r>
                      <a:r>
                        <a:rPr kumimoji="0" lang="en-US" sz="3600" b="0" i="0" u="sng" strike="noStrike" cap="none" normalizeH="0" baseline="0" smtClean="0">
                          <a:ln>
                            <a:noFill/>
                          </a:ln>
                          <a:solidFill>
                            <a:srgbClr val="FF9933"/>
                          </a:solidFill>
                          <a:effectLst/>
                          <a:latin typeface="Arial" charset="0"/>
                          <a:cs typeface="Arial" charset="0"/>
                        </a:rPr>
                        <a:t>101:8</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أوقاتِ الغدواتِ، كنتُ أقتلُ جَميع خطاة الأرض، لأُبيدَ من مدينةِ الربِّ جميعَ صانِعي الإثم.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101:8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Chaque matin, je réduirai au silence tous les méchants du pays, en extirpant de la ville du Seigneur tous les malfaisants,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a:t>
                      </a:r>
                      <a:r>
                        <a:rPr kumimoji="0" lang="ar-EG" sz="3200" b="0" i="0" u="sng" strike="noStrike" cap="none" normalizeH="0" baseline="0" smtClean="0">
                          <a:ln>
                            <a:noFill/>
                          </a:ln>
                          <a:solidFill>
                            <a:srgbClr val="FF9933"/>
                          </a:solidFill>
                          <a:effectLst/>
                          <a:latin typeface="Arial" charset="0"/>
                          <a:cs typeface="Times New Roman" pitchFamily="18" charset="0"/>
                        </a:rPr>
                        <a:t> </a:t>
                      </a:r>
                      <a:r>
                        <a:rPr kumimoji="0" lang="en-US" sz="3200" b="0" i="0" u="sng" strike="noStrike" cap="none" normalizeH="0" baseline="0" smtClean="0">
                          <a:ln>
                            <a:noFill/>
                          </a:ln>
                          <a:solidFill>
                            <a:srgbClr val="FF9933"/>
                          </a:solidFill>
                          <a:effectLst/>
                          <a:latin typeface="Arial" charset="0"/>
                          <a:cs typeface="Times New Roman" pitchFamily="18" charset="0"/>
                        </a:rPr>
                        <a:t>101:8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Early I will destroy all the wicked of the land, That I may cut off all the evildoers from the city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14586" name="Rectangle 26"/>
          <p:cNvSpPr>
            <a:spLocks noGrp="1" noChangeArrowheads="1"/>
          </p:cNvSpPr>
          <p:nvPr>
            <p:ph type="ctrTitle"/>
          </p:nvPr>
        </p:nvSpPr>
        <p:spPr/>
        <p:txBody>
          <a:bodyPr/>
          <a:lstStyle/>
          <a:p>
            <a:r>
              <a:rPr lang="en-US"/>
              <a:t>30pm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5617" name="Group 33"/>
          <p:cNvGraphicFramePr>
            <a:graphicFrameLocks noGrp="1"/>
          </p:cNvGraphicFramePr>
          <p:nvPr/>
        </p:nvGraphicFramePr>
        <p:xfrm>
          <a:off x="34925" y="44450"/>
          <a:ext cx="9145588" cy="6688519"/>
        </p:xfrm>
        <a:graphic>
          <a:graphicData uri="http://schemas.openxmlformats.org/drawingml/2006/table">
            <a:tbl>
              <a:tblPr rtl="1"/>
              <a:tblGrid>
                <a:gridCol w="4824413"/>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( 14 : 1 ـ 5 )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ذلكَ الزمن سمعَ هيرودسُ رئيسُ الرُّبع خبرَ يسوعَ، فقالَ لفتيانهِ: " هذا هو يوحنَّا الصابغُ فإنه قام من الأمواتِ ومن أجل هذا تُعملُ بهِ القوَّاتُ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7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Matthieu 14 : 1 - 5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En ce temps-là, Hérode le tétrarque apprit la renommée de Jésus 2 et il dit à ses familiers. "Cet homme est Jean le Baptiste! C'est lui, ressuscité des morts; voilà pourquoi le pouvoir de faire des miracles agit en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At that time Herod the tetrarch heard the report about Jesus 2 and said to his servants, This is John the Baptist; he is risen from the dead, and therefore these powers are at work in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15618" name="Rectangle 34"/>
          <p:cNvSpPr>
            <a:spLocks noGrp="1" noChangeArrowheads="1"/>
          </p:cNvSpPr>
          <p:nvPr>
            <p:ph type="ctrTitle"/>
          </p:nvPr>
        </p:nvSpPr>
        <p:spPr/>
        <p:txBody>
          <a:bodyPr/>
          <a:lstStyle/>
          <a:p>
            <a:r>
              <a:rPr lang="en-US"/>
              <a:t>30m</a:t>
            </a:r>
          </a:p>
        </p:txBody>
      </p:sp>
    </p:spTree>
  </p:cSld>
  <p:clrMapOvr>
    <a:masterClrMapping/>
  </p:clrMapOvr>
  <p:timing>
    <p:tnLst>
      <p:par>
        <p:cTn id="1" dur="indefinite" restart="never" nodeType="tmRoot"/>
      </p:par>
    </p:tnLst>
  </p:timing>
</p:sld>
</file>

<file path=ppt/slides/slide1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6627" name="Group 19"/>
          <p:cNvGraphicFramePr>
            <a:graphicFrameLocks noGrp="1"/>
          </p:cNvGraphicFramePr>
          <p:nvPr/>
        </p:nvGraphicFramePr>
        <p:xfrm>
          <a:off x="107950" y="44450"/>
          <a:ext cx="9072563" cy="6119813"/>
        </p:xfrm>
        <a:graphic>
          <a:graphicData uri="http://schemas.openxmlformats.org/drawingml/2006/table">
            <a:tbl>
              <a:tblPr rtl="1"/>
              <a:tblGrid>
                <a:gridCol w="4824413"/>
                <a:gridCol w="42481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 هيرودسَ كانَ قد أمسكَ يوحنَّا وربطهُ وطرحهُ في السجن من أجل هيروديَّا امرأة فيلبُّس أخيهِ، لأنَّ يوحنَّا كانَ يقولُ لهُ: " لا يحلُّ لكَ أن تتخذها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 En effet, Hérode avait fait arrêter et enchaîner Jean et l'avait emprisonné, à cause d'Hérodiade, la femme de son frère Philippe; 4  car Jean lui disait: "Il ne t'est pas permis de la garder pour femme.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Herod had laid hold of John and bound him, and put him in prison for the sake of Herodias, his brother Philip's wife. 4 Because John had said to him, It is not lawful for you to have 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9699" name="Group 19"/>
          <p:cNvGraphicFramePr>
            <a:graphicFrameLocks noGrp="1"/>
          </p:cNvGraphicFramePr>
          <p:nvPr/>
        </p:nvGraphicFramePr>
        <p:xfrm>
          <a:off x="34925" y="115888"/>
          <a:ext cx="9001125" cy="5475288"/>
        </p:xfrm>
        <a:graphic>
          <a:graphicData uri="http://schemas.openxmlformats.org/drawingml/2006/table">
            <a:tbl>
              <a:tblPr rtl="1"/>
              <a:tblGrid>
                <a:gridCol w="4464050"/>
                <a:gridCol w="4537075"/>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وأرادَ أن يَقتلهُ فخافَ من الجمع، لأنَّهُ كانَ عندهُم مثلَ نبيٍّ.</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Bien qu'il voulût le faire mourir, Hérode eut peur de la foule qui tenait Jean pour un prophète.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although he wanted to put him to death, he feared the multitude, because they counted him as a prophet.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07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1207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1207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12070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2793" name="Group 41"/>
          <p:cNvGraphicFramePr>
            <a:graphicFrameLocks noGrp="1"/>
          </p:cNvGraphicFramePr>
          <p:nvPr/>
        </p:nvGraphicFramePr>
        <p:xfrm>
          <a:off x="34925" y="44450"/>
          <a:ext cx="9001125" cy="6289675"/>
        </p:xfrm>
        <a:graphic>
          <a:graphicData uri="http://schemas.openxmlformats.org/drawingml/2006/table">
            <a:tbl>
              <a:tblPr rtl="1"/>
              <a:tblGrid>
                <a:gridCol w="4392612"/>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البولس من رسالة بولس الرسول إلى أهل أفسس </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4 : 8 ـ 16 )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يقولُ: " إذ صعدَ إلى العلاءِ سَبَى سبياً وأعطَى النَّاسَ عطايا ". فما هو الصعودُ إلاَّ إنَّهُ ذهبَ أيضاً إلى جهاتِ الأرض السُّفلَى.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Ephésiens 4 : 8 - 16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D'où cette parole: Monté dans les hauteurs, il a capturé des prisonniers; il a fait des dons aux hommes. 9 Il est monté! Qu'est-ce à dire, sinon qu'il est aussi descendu jusqu'en bas sur la terre?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Ephesians 4:8-16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Therefore He says: When He ascended on high, He led captivity captive, And gave gifts to men. 9 (Now this, He ascended--what does it mean but that He also first descended into the lower parts of the earth?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22794" name="Rectangle 42"/>
          <p:cNvSpPr>
            <a:spLocks noGrp="1" noChangeArrowheads="1"/>
          </p:cNvSpPr>
          <p:nvPr>
            <p:ph type="ctrTitle"/>
          </p:nvPr>
        </p:nvSpPr>
        <p:spPr/>
        <p:txBody>
          <a:bodyPr/>
          <a:lstStyle/>
          <a:p>
            <a:r>
              <a:rPr lang="en-US"/>
              <a:t>30p</a:t>
            </a:r>
          </a:p>
        </p:txBody>
      </p:sp>
    </p:spTree>
  </p:cSld>
  <p:clrMapOvr>
    <a:masterClrMapping/>
  </p:clrMapOvr>
  <p:timing>
    <p:tnLst>
      <p:par>
        <p:cTn id="1" dur="indefinite" restart="never" nodeType="tmRoot"/>
      </p:par>
    </p:tnLst>
  </p:timing>
</p:sld>
</file>

<file path=ppt/slides/slide1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3801" name="Group 25"/>
          <p:cNvGraphicFramePr>
            <a:graphicFrameLocks noGrp="1"/>
          </p:cNvGraphicFramePr>
          <p:nvPr/>
        </p:nvGraphicFramePr>
        <p:xfrm>
          <a:off x="34925" y="44450"/>
          <a:ext cx="9145588" cy="5834063"/>
        </p:xfrm>
        <a:graphic>
          <a:graphicData uri="http://schemas.openxmlformats.org/drawingml/2006/table">
            <a:tbl>
              <a:tblPr rtl="1"/>
              <a:tblGrid>
                <a:gridCol w="4464050"/>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فالذي نزلَ هو الذي صعدَ أيضاً إلى جميع السَّمواتِ ليُكمِّلَ كلَّ شيءٍ. وهو أعطَى البعضَ أن يَكُونوا رُسلاً، والبعضَ أنبياءَ، والبعضَ مُبشِّرينَ، والبعضَ رُعاةً ومُعلِّمينَ،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Celui qui est descendu, est aussi celui qui est monté plus haut que tous les cieux, afin de remplir l'univers.11 Et les dons qu'il a faits, ce dont des apôtres, des prophètes, des évangélistes, des pasteurs et catéchètes,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He who descended is also the One who ascended far above all the heavens, that He might fill all things.) 11 And He Himself gave some to be apostles, some prophets, some evangelists, and some pastors and teachers,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4821" name="Group 21"/>
          <p:cNvGraphicFramePr>
            <a:graphicFrameLocks noGrp="1"/>
          </p:cNvGraphicFramePr>
          <p:nvPr/>
        </p:nvGraphicFramePr>
        <p:xfrm>
          <a:off x="34925" y="44450"/>
          <a:ext cx="9145588" cy="6455029"/>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لأجل تَكمِيل القدِّيسينَ، لعمل الخدمةِ، لبُنيانِ جسدِ المسيح، إلى أن ننتهِيَ جَميعُنا إلى وحدانيَّةِ الإيمان ومعرفةِ ابن اللـهِ. إلى إنسانٍ كاملٍ. إلى قياس قامةِ ملءِ المسيح.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afin de mettre les saints en état d'accomplir le ministère pour bâtir le corps du Christ, 13  jusqu'à ce que nous parvenions tous ensemble à l'unité dans la foi et dans la connaissance du Fils de Dieu, à l'état d'adultes, à la taille du Christ dans sa plénitude.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the equipping of the saints for the work of ministry, for the edifying of the body of Christ, 13 till we all come to the unity of the faith and of the knowledge of the Son of God, to a perfect man, to the measure of the stature of the fullness of Christ;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5846" name="Group 22"/>
          <p:cNvGraphicFramePr>
            <a:graphicFrameLocks noGrp="1"/>
          </p:cNvGraphicFramePr>
          <p:nvPr/>
        </p:nvGraphicFramePr>
        <p:xfrm>
          <a:off x="34925" y="44450"/>
          <a:ext cx="9145588" cy="6369685"/>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كي لا نَكُونَ فيما بعدُ أطفالاً مضروبين بالأمواج ومَحمولينَ بكلِّ ريح تعليم، بحِيلةِ النَّاس، بمكر إلى مكيدةِ الضَّلال. بلْ صادقينَ في المحبَّةِ، لننموا في كلَّ شىءٍ بهِ الذي هو الرأسُ: المسيحُ،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Ainsi, nous ne serons plus des enfants, ballottés, menés à la dérive à tout vent de doctrine, joués par les hommes et leur astuce à fourvoyer dans l'erreur. 15 Mais, confessant la vérité dans l'amour, nous grandirons à tous égards vers celui qui est la tête,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that we should no longer be children, tossed to and fro and carried about with every wind of doctrine, by the trickery of men, in the cunning craftiness of deceitful plotting, 15 but, speaking the truth in love, may grow up in all things into Him who is the head--Christ--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6863" name="Group 15"/>
          <p:cNvGraphicFramePr>
            <a:graphicFrameLocks noGrp="1"/>
          </p:cNvGraphicFramePr>
          <p:nvPr/>
        </p:nvGraphicFramePr>
        <p:xfrm>
          <a:off x="34925" y="44450"/>
          <a:ext cx="9145588" cy="6028309"/>
        </p:xfrm>
        <a:graphic>
          <a:graphicData uri="http://schemas.openxmlformats.org/drawingml/2006/table">
            <a:tbl>
              <a:tblPr rtl="1"/>
              <a:tblGrid>
                <a:gridCol w="4968875"/>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هذا الذي منهُ كُلُّ الجَسدِ مُرَكَّبٌ معاً، ومُقترنٌ بموازرة كُلَّ عرقٍ كمقدار عمل المواهبَ لكلِّ واحدٍ من الأعضاءِ، صانعاً نمواً للجسدِ لبُنيَانهِ في المَحبَّةِ.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Et c'est de lui que le corps tout entier, coordonné et bien uni grâce à toutes les articulations qui le desservent, selon une activité répartie à la mesure de chacun, réalise sa propre croissance pour se construire lui-même dans l'amour.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from whom the whole body, joined and knit together by what every joint supplies, according to the effective working by which every part does its share, causes growth of the body for the edifying of itself in love.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29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40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1340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13402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6104" name="Group 40"/>
          <p:cNvGraphicFramePr>
            <a:graphicFrameLocks noGrp="1"/>
          </p:cNvGraphicFramePr>
          <p:nvPr/>
        </p:nvGraphicFramePr>
        <p:xfrm>
          <a:off x="34925" y="-26988"/>
          <a:ext cx="9074150" cy="6644640"/>
        </p:xfrm>
        <a:graphic>
          <a:graphicData uri="http://schemas.openxmlformats.org/drawingml/2006/table">
            <a:tbl>
              <a:tblPr rtl="1"/>
              <a:tblGrid>
                <a:gridCol w="5184775"/>
                <a:gridCol w="38893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بطرس الرسول الثانية </a:t>
                      </a:r>
                      <a:r>
                        <a:rPr kumimoji="0" lang="ar-EG" sz="3200" b="0" i="0" u="sng" strike="noStrike" cap="none" normalizeH="0" baseline="0" smtClean="0">
                          <a:ln>
                            <a:noFill/>
                          </a:ln>
                          <a:solidFill>
                            <a:srgbClr val="FF9933"/>
                          </a:solidFill>
                          <a:effectLst/>
                          <a:latin typeface="Arial" charset="0"/>
                          <a:cs typeface="Arial" charset="0"/>
                        </a:rPr>
                        <a:t>(</a:t>
                      </a:r>
                      <a:r>
                        <a:rPr kumimoji="0" lang="ar-SA" sz="3200" b="0" i="0" u="sng" strike="noStrike" cap="none" normalizeH="0" baseline="0" smtClean="0">
                          <a:ln>
                            <a:noFill/>
                          </a:ln>
                          <a:solidFill>
                            <a:srgbClr val="FF9933"/>
                          </a:solidFill>
                          <a:effectLst/>
                          <a:latin typeface="Arial" charset="0"/>
                          <a:cs typeface="Arial" charset="0"/>
                        </a:rPr>
                        <a:t>1 : 19 ـ 2 : 1 ـ 3 )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وثابتٌ عندنا كلام الأنبياء، هذا الذى هو نِعِمَّا تصنعونه إذا تأملتم إليه، كمثل سراج مضيءٍ فى موضع مُظلم، حتى يظهر النَّهار، والنور يشرق ويظهر فى قلوبكم،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2 Pierre 1:19 - 2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Peter 1:19-2:3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36105" name="Rectangle 41"/>
          <p:cNvSpPr>
            <a:spLocks noGrp="1" noChangeArrowheads="1"/>
          </p:cNvSpPr>
          <p:nvPr>
            <p:ph type="ctrTitle"/>
          </p:nvPr>
        </p:nvSpPr>
        <p:spPr/>
        <p:txBody>
          <a:bodyPr/>
          <a:lstStyle/>
          <a:p>
            <a:r>
              <a:rPr lang="en-US"/>
              <a:t>30c</a:t>
            </a:r>
          </a:p>
        </p:txBody>
      </p:sp>
    </p:spTree>
  </p:cSld>
  <p:clrMapOvr>
    <a:masterClrMapping/>
  </p:clrMapOvr>
  <p:timing>
    <p:tnLst>
      <p:par>
        <p:cTn id="1" dur="indefinite" restart="never" nodeType="tmRoot"/>
      </p:par>
    </p:tnLst>
  </p:timing>
</p:sld>
</file>

<file path=ppt/slides/slide1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7118" name="Group 30"/>
          <p:cNvGraphicFramePr>
            <a:graphicFrameLocks noGrp="1"/>
          </p:cNvGraphicFramePr>
          <p:nvPr/>
        </p:nvGraphicFramePr>
        <p:xfrm>
          <a:off x="34925" y="-26988"/>
          <a:ext cx="9074150" cy="6230303"/>
        </p:xfrm>
        <a:graphic>
          <a:graphicData uri="http://schemas.openxmlformats.org/drawingml/2006/table">
            <a:tbl>
              <a:tblPr rtl="1"/>
              <a:tblGrid>
                <a:gridCol w="4897437"/>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فى زمان، بل تكلَّم أُناس بإرادة الله بالروح القدس.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t>
                      </a:r>
                      <a:r>
                        <a:rPr kumimoji="0" lang="fr-FR" sz="2800" b="0" i="0" u="none" strike="noStrike" cap="none" normalizeH="0" baseline="0" smtClean="0">
                          <a:ln>
                            <a:noFill/>
                          </a:ln>
                          <a:solidFill>
                            <a:schemeClr val="bg1"/>
                          </a:solidFill>
                          <a:effectLst/>
                          <a:latin typeface="Arial" charset="0"/>
                          <a:cs typeface="Arial" charset="0"/>
                        </a:rPr>
                        <a:t>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8136" name="Group 24"/>
          <p:cNvGraphicFramePr>
            <a:graphicFrameLocks noGrp="1"/>
          </p:cNvGraphicFramePr>
          <p:nvPr/>
        </p:nvGraphicFramePr>
        <p:xfrm>
          <a:off x="34925" y="115888"/>
          <a:ext cx="9074150" cy="6514148"/>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كانت أنبياء كذبة فى الشَّعب، مثل ما يكون فيكم مُعلِّمون كذابون، هؤلاء الذين يأتون ببدع هلاك. والسيِّد الذى اشتراهم يجحدونه، ويجلبون على أنفسهم هلاكاً سريعاً.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9156" name="Group 20"/>
          <p:cNvGraphicFramePr>
            <a:graphicFrameLocks noGrp="1"/>
          </p:cNvGraphicFramePr>
          <p:nvPr/>
        </p:nvGraphicFramePr>
        <p:xfrm>
          <a:off x="34925" y="115888"/>
          <a:ext cx="9074150" cy="6514148"/>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et beaucoup les suivront dans leurs débauches: à cause d'eux, le chemin de la vérité sera l'objet de blasphèmes; 3 et, dans leur cupidité,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425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528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1452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14528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14528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7376" name="Group 48"/>
          <p:cNvGraphicFramePr>
            <a:graphicFrameLocks noGrp="1"/>
          </p:cNvGraphicFramePr>
          <p:nvPr/>
        </p:nvGraphicFramePr>
        <p:xfrm>
          <a:off x="71438" y="115888"/>
          <a:ext cx="9072562" cy="6700584"/>
        </p:xfrm>
        <a:graphic>
          <a:graphicData uri="http://schemas.openxmlformats.org/drawingml/2006/table">
            <a:tbl>
              <a:tblPr rtl="1"/>
              <a:tblGrid>
                <a:gridCol w="3995737"/>
                <a:gridCol w="507682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الإبركسيس فصل من أعمال آبائنا الرسل </a:t>
                      </a:r>
                      <a:r>
                        <a:rPr kumimoji="0" lang="ar-SA" sz="3200" b="0" i="0" u="sng" strike="noStrike" cap="none" normalizeH="0" baseline="0" smtClean="0">
                          <a:ln>
                            <a:noFill/>
                          </a:ln>
                          <a:solidFill>
                            <a:srgbClr val="FF9900"/>
                          </a:solidFill>
                          <a:effectLst/>
                          <a:latin typeface="Arial" charset="0"/>
                          <a:cs typeface="Arial" charset="0"/>
                        </a:rPr>
                        <a:t>الأطهار</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7 : 30 ـ 37 )</a:t>
                      </a:r>
                      <a:endParaRPr kumimoji="0" lang="ar-EG"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كمِلَت أربعون سنة، ظهر له ملاك فى بريَّة طور سينا فى لهيب نار على علَّيقة. فلمَّا رأى موسى الرؤيا تعجَّب. وفيما هو يتقدَّم ليتأمل، صار صوت الربِّ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Actes 7 : 30 - 37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Au bout de quarante ans, un ange lui apparut au désert du mont Sinaï, dans la flamme d'un buisson en feu. 31 Moïse, étonné par cette vision, voulut s'approcher pour regarder;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7:30-37</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And when forty years had passed, an Angel of the Lord appeared to him in a flame of fire in a bush, in the wilderness of Mount Sinai. 31 When Moses saw it, he marveled at the sight; and as he drew near to observe, the voice of the Lord came to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47377" name="Rectangle 49"/>
          <p:cNvSpPr>
            <a:spLocks noGrp="1" noChangeArrowheads="1"/>
          </p:cNvSpPr>
          <p:nvPr>
            <p:ph type="ctrTitle"/>
          </p:nvPr>
        </p:nvSpPr>
        <p:spPr/>
        <p:txBody>
          <a:bodyPr/>
          <a:lstStyle/>
          <a:p>
            <a:r>
              <a:rPr lang="en-US"/>
              <a:t>30a</a:t>
            </a:r>
          </a:p>
        </p:txBody>
      </p:sp>
    </p:spTree>
  </p:cSld>
  <p:clrMapOvr>
    <a:masterClrMapping/>
  </p:clrMapOvr>
  <p:timing>
    <p:tnLst>
      <p:par>
        <p:cTn id="1" dur="indefinite" restart="never" nodeType="tmRoot"/>
      </p:par>
    </p:tnLst>
  </p:timing>
</p:sld>
</file>

<file path=ppt/slides/slide1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8378" name="Group 26"/>
          <p:cNvGraphicFramePr>
            <a:graphicFrameLocks noGrp="1"/>
          </p:cNvGraphicFramePr>
          <p:nvPr/>
        </p:nvGraphicFramePr>
        <p:xfrm>
          <a:off x="34925" y="44450"/>
          <a:ext cx="9145588" cy="6441123"/>
        </p:xfrm>
        <a:graphic>
          <a:graphicData uri="http://schemas.openxmlformats.org/drawingml/2006/table">
            <a:tbl>
              <a:tblPr rtl="1"/>
              <a:tblGrid>
                <a:gridCol w="4537075"/>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قائلاً: أنا هو إله آبائك، إله إبراهيم وإله إسحق وإله يعقوب. فارتعد موسى ولم يجسر أن يتأمل. فقال له الربُّ: اخلع نعل رجليك، لأن الموضع الذى أنت واقف عليه هو أرضٌ مقدَّسةٌ.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la voix du Seigneur se fit entendre: "Je suis le Dieu de tes pères, le Dieu d'Abraham, d'Isaac et de Jacob." Tout tremblant, Moïse n'osait plus regarder. 33 Alors le Seigneur lui dit: "Ôte les sandales de tes pieds, car le lieu où tu te tiens est une terre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saying, `I am the God of your fathers--the God of Abraham, the God of Isaac, and the God of Jacob.' And Moses trembled and dared not look. 33 `Then the Lord said to him, Take your sandals off your feet, for the place where you stand is holy ground.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9400" name="Group 24"/>
          <p:cNvGraphicFramePr>
            <a:graphicFrameLocks noGrp="1"/>
          </p:cNvGraphicFramePr>
          <p:nvPr/>
        </p:nvGraphicFramePr>
        <p:xfrm>
          <a:off x="34925" y="115888"/>
          <a:ext cx="9145588" cy="6369685"/>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قد رأيت عياناً مشقَّة شعبي الذين فى مصر، وسَمِعتُ أنينهم ونزلت لأُخلِّصهم. فهَلُمَّ الآن لأُرسلك إلى مصر. هذا هو موسى الذي أنكَرُوه قائلين: من أقامكَ رئيساً أو قاضياً علينا؟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Oui, j'ai vu la misère de mon peuple en Égypte et j'ai entendu son gémissement; je suis descendu pour le délivrer. Et maintenant, va, je veux t'envoyer en Égypte. 35 Ce Moïse qu'ils avaient rejeté par ces mots: "Qui t'a établi chef et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I have surely seen the oppression of my people who are in Egypt; I have heard their groaning and have come down to deliver them. And now come, I will send you to Egypt. ' 35 This Moses whom they rejected, saying, `Who made you a ruler and a judge?'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422" name="Group 22"/>
          <p:cNvGraphicFramePr>
            <a:graphicFrameLocks noGrp="1"/>
          </p:cNvGraphicFramePr>
          <p:nvPr/>
        </p:nvGraphicFramePr>
        <p:xfrm>
          <a:off x="34925" y="44450"/>
          <a:ext cx="9145588" cy="6014403"/>
        </p:xfrm>
        <a:graphic>
          <a:graphicData uri="http://schemas.openxmlformats.org/drawingml/2006/table">
            <a:tbl>
              <a:tblPr rtl="1"/>
              <a:tblGrid>
                <a:gridCol w="4679950"/>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هذا أرسلهُ اللـهُ رئيساً وفادياً بيد الملاكِ الذي ظهرَ لهُ في العُلَّيقةِ. هذا الذي أخرَجَهُم صَانِعاً عَجَائبَ وآياتٍ في أرض مصرَ، وفي البحر الأحمر، وفي البرِّيَّةِ أربعينَ سنةً.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 lui que Dieu a envoyé comme chef et libérateur, par l'entremise de l'ange qui lui était apparu dans le buisson. 36  C'est lui qui les a fait sortir d'Égypte en opérant des prodiges et des signes au pays d'Égypte, à la mer Rouge et au désert pendant quarante ans.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is the one God sent to be a ruler and a deliverer by the hand of the Angel who appeared to him in the bush. 36 He brought them out, after he had shown wonders and signs in the land of Egypt, and in the Red Sea, and in the wilderness forty years.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1439" name="Group 15"/>
          <p:cNvGraphicFramePr>
            <a:graphicFrameLocks noGrp="1"/>
          </p:cNvGraphicFramePr>
          <p:nvPr/>
        </p:nvGraphicFramePr>
        <p:xfrm>
          <a:off x="34925" y="44450"/>
          <a:ext cx="9145588" cy="5905501"/>
        </p:xfrm>
        <a:graphic>
          <a:graphicData uri="http://schemas.openxmlformats.org/drawingml/2006/table">
            <a:tbl>
              <a:tblPr rtl="1"/>
              <a:tblGrid>
                <a:gridCol w="4103688"/>
                <a:gridCol w="504190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هذا هو مُوسىَ الذي قالَ لبَنِي إسرائيلَ: أنَّهُ سَيُقِيمُ لَكُمُ الرَّبُ إلهُ من وسط إخوَتِكُم نَبِيّاً مِثلي لهُ تَسمَعُونَ.</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C'est lui, Moïse, qui a dit aux Israélites: Dieu vous suscitera d'entre vos frères un prophète comme moi.</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This is that Moses who said to the children of Israel, `The Lord your God will raise up for you a Prophet like me from your brethren. Him you shall hear.</a:t>
                      </a: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24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34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44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5546" name="Group 26"/>
          <p:cNvGraphicFramePr>
            <a:graphicFrameLocks noGrp="1"/>
          </p:cNvGraphicFramePr>
          <p:nvPr/>
        </p:nvGraphicFramePr>
        <p:xfrm>
          <a:off x="107950" y="44450"/>
          <a:ext cx="9072563" cy="5962714"/>
        </p:xfrm>
        <a:graphic>
          <a:graphicData uri="http://schemas.openxmlformats.org/drawingml/2006/table">
            <a:tbl>
              <a:tblPr rtl="1"/>
              <a:tblGrid>
                <a:gridCol w="4537075"/>
                <a:gridCol w="45354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مزمور</a:t>
                      </a:r>
                      <a:r>
                        <a:rPr kumimoji="0" lang="ar-EG" sz="2800" b="0" i="0" u="sng" strike="noStrike" cap="none" normalizeH="0" baseline="0" smtClean="0">
                          <a:ln>
                            <a:noFill/>
                          </a:ln>
                          <a:solidFill>
                            <a:srgbClr val="FF9900"/>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50</a:t>
                      </a:r>
                      <a:r>
                        <a:rPr kumimoji="0" lang="ar-EG" sz="2800" b="0" i="0" u="sng" strike="noStrike" cap="none" normalizeH="0" baseline="0" smtClean="0">
                          <a:ln>
                            <a:noFill/>
                          </a:ln>
                          <a:solidFill>
                            <a:srgbClr val="FF9900"/>
                          </a:solidFill>
                          <a:effectLst/>
                          <a:latin typeface="Arial" charset="0"/>
                          <a:cs typeface="Arial" charset="0"/>
                        </a:rPr>
                        <a:t> : </a:t>
                      </a:r>
                      <a:r>
                        <a:rPr kumimoji="0" lang="en-US" sz="2800" b="0" i="0" u="sng" strike="noStrike" cap="none" normalizeH="0" baseline="0" smtClean="0">
                          <a:ln>
                            <a:noFill/>
                          </a:ln>
                          <a:solidFill>
                            <a:srgbClr val="FF9900"/>
                          </a:solidFill>
                          <a:effectLst/>
                          <a:latin typeface="Arial" charset="0"/>
                          <a:cs typeface="Arial" charset="0"/>
                        </a:rPr>
                        <a:t>23</a:t>
                      </a:r>
                      <a:r>
                        <a:rPr kumimoji="0" lang="ar-SA" sz="2800" b="0" i="0" u="sng" strike="noStrike" cap="none" normalizeH="0" baseline="0" smtClean="0">
                          <a:ln>
                            <a:noFill/>
                          </a:ln>
                          <a:solidFill>
                            <a:srgbClr val="FF9900"/>
                          </a:solidFill>
                          <a:effectLst/>
                          <a:latin typeface="Arial" charset="0"/>
                          <a:cs typeface="Arial" charset="0"/>
                        </a:rPr>
                        <a:t> ، </a:t>
                      </a:r>
                      <a:r>
                        <a:rPr kumimoji="0" lang="en-US" sz="2800" b="0" i="0" u="sng" strike="noStrike" cap="none" normalizeH="0" baseline="0" smtClean="0">
                          <a:ln>
                            <a:noFill/>
                          </a:ln>
                          <a:solidFill>
                            <a:srgbClr val="FF9900"/>
                          </a:solidFill>
                          <a:effectLst/>
                          <a:latin typeface="Arial" charset="0"/>
                          <a:cs typeface="Arial" charset="0"/>
                        </a:rPr>
                        <a:t>14</a:t>
                      </a:r>
                      <a:r>
                        <a:rPr kumimoji="0" lang="ar-EG" sz="2800" b="0" i="0" u="sng" strike="noStrike" cap="none" normalizeH="0" baseline="0" smtClean="0">
                          <a:ln>
                            <a:noFill/>
                          </a:ln>
                          <a:solidFill>
                            <a:srgbClr val="FF9900"/>
                          </a:solidFill>
                          <a:effectLst/>
                          <a:latin typeface="Arial" charset="0"/>
                          <a:cs typeface="Arial" charset="0"/>
                        </a:rPr>
                        <a:t> )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ذبيحةُ التَّسبيح تُمَّجدِني، وهناك الطَّريقُ حيثُ أُريه خلاصَ اللـهِ. أَوفِ العليَّ نُذورَكَ.</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هللويا.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2800" b="0" i="0" u="sng" strike="noStrike" cap="none" normalizeH="0" baseline="0" smtClean="0">
                          <a:ln>
                            <a:noFill/>
                          </a:ln>
                          <a:solidFill>
                            <a:srgbClr val="FF9933"/>
                          </a:solidFill>
                          <a:effectLst/>
                          <a:latin typeface="Arial" charset="0"/>
                          <a:cs typeface="Times New Roman" pitchFamily="18" charset="0"/>
                        </a:rPr>
                        <a:t>50 : 23,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Qui offre la louange comme sacrifice me  glorifie, et il prend le chemin où je lui ferai voir le salut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Accomplis tes voeux envers le Très Haut,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50:23,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Whoever offers praise glorifies Me; And to him who orders his conduct aright I will show the salvation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And pay your vows to the Most High.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55547" name="Rectangle 27"/>
          <p:cNvSpPr>
            <a:spLocks noGrp="1" noChangeArrowheads="1"/>
          </p:cNvSpPr>
          <p:nvPr>
            <p:ph type="ctrTitle"/>
          </p:nvPr>
        </p:nvSpPr>
        <p:spPr/>
        <p:txBody>
          <a:bodyPr/>
          <a:lstStyle/>
          <a:p>
            <a:r>
              <a:rPr lang="en-US"/>
              <a:t>30pg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6580" name="Group 36"/>
          <p:cNvGraphicFramePr>
            <a:graphicFrameLocks noGrp="1"/>
          </p:cNvGraphicFramePr>
          <p:nvPr/>
        </p:nvGraphicFramePr>
        <p:xfrm>
          <a:off x="34925" y="44450"/>
          <a:ext cx="9145588" cy="6121401"/>
        </p:xfrm>
        <a:graphic>
          <a:graphicData uri="http://schemas.openxmlformats.org/drawingml/2006/table">
            <a:tbl>
              <a:tblPr rtl="1"/>
              <a:tblGrid>
                <a:gridCol w="4679950"/>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لوقا </a:t>
                      </a:r>
                      <a:r>
                        <a:rPr kumimoji="0" lang="en-US"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( 14 : 16 ـ 24 )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a:t>
                      </a:r>
                      <a:r>
                        <a:rPr kumimoji="0" lang="ar-EG" sz="3200" b="0" i="0" u="none" strike="noStrike" cap="none" normalizeH="0" baseline="0" smtClean="0">
                          <a:ln>
                            <a:noFill/>
                          </a:ln>
                          <a:solidFill>
                            <a:schemeClr val="bg1"/>
                          </a:solidFill>
                          <a:effectLst/>
                          <a:latin typeface="Arial" charset="0"/>
                          <a:cs typeface="Arial" charset="0"/>
                        </a:rPr>
                        <a:t>: " </a:t>
                      </a:r>
                      <a:r>
                        <a:rPr kumimoji="0" lang="ar-SA" sz="3200" b="0" i="0" u="none" strike="noStrike" cap="none" normalizeH="0" baseline="0" smtClean="0">
                          <a:ln>
                            <a:noFill/>
                          </a:ln>
                          <a:solidFill>
                            <a:schemeClr val="bg1"/>
                          </a:solidFill>
                          <a:effectLst/>
                          <a:latin typeface="Arial" charset="0"/>
                          <a:cs typeface="Arial" charset="0"/>
                        </a:rPr>
                        <a:t>إنسانٌ صنعَ وليمةً ودعا كثيرينَ، وأرسلَ عبدهُ في ساعةِ العشاء ليقولَ للمدعوِّينَ: تعالوا لأنَّ كُلَّ شيءٍ قد أُعِدَّ.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Luc 14 : 16 - 24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Jésus leur dit: "Un homme allait donner un grand dîner, et il invita beaucoup de monde. 17 A l'heure du dîner, il envoya son serviteur dire aux invités: "Venez, maintenant c'est prêt."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Luke 14:16-24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Then He said to him, A certain man gave a great supper and invited many, 17 and sent his servant at supper time to say to those who were invited, `Come, for all things are now ready.'</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56581" name="Rectangle 37"/>
          <p:cNvSpPr>
            <a:spLocks noGrp="1" noChangeArrowheads="1"/>
          </p:cNvSpPr>
          <p:nvPr>
            <p:ph type="ctrTitle"/>
          </p:nvPr>
        </p:nvSpPr>
        <p:spPr/>
        <p:txBody>
          <a:bodyPr/>
          <a:lstStyle/>
          <a:p>
            <a:r>
              <a:rPr lang="en-US"/>
              <a:t>30g</a:t>
            </a:r>
          </a:p>
        </p:txBody>
      </p:sp>
    </p:spTree>
  </p:cSld>
  <p:clrMapOvr>
    <a:masterClrMapping/>
  </p:clrMapOvr>
  <p:timing>
    <p:tnLst>
      <p:par>
        <p:cTn id="1" dur="indefinite" restart="never" nodeType="tmRoot"/>
      </p:par>
    </p:tnLst>
  </p:timing>
</p:sld>
</file>

<file path=ppt/slides/slide1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7590" name="Group 22"/>
          <p:cNvGraphicFramePr>
            <a:graphicFrameLocks noGrp="1"/>
          </p:cNvGraphicFramePr>
          <p:nvPr/>
        </p:nvGraphicFramePr>
        <p:xfrm>
          <a:off x="34925" y="44450"/>
          <a:ext cx="9145588" cy="6827520"/>
        </p:xfrm>
        <a:graphic>
          <a:graphicData uri="http://schemas.openxmlformats.org/drawingml/2006/table">
            <a:tbl>
              <a:tblPr rtl="1"/>
              <a:tblGrid>
                <a:gridCol w="4392613"/>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فابتدأوا جَميعاً يَستعفُونَ بصوتٍ واحدٍ. فقالَ الأوَّلُ: إنِّي اشتريتُ حقلاً، وضروريٌّ لي أن أخرُجَ وأنظرهُ. أسألكَ أن تترُكني. لأنِّي لستُ آتٍ. وقال آخر: إنِّي اشتريتُ خمسةَ أزواج بقر، وأنا ماضٍ لأمَتحنهَا. أسألكَ أن تُعفينِي لأنِّي لستُ آتٍ.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Alors ils se mirent à s'excuser tous de la même façon. Le premier lui dit: "Je viens d'acheter un champ et il faut que j'aille le voir; je t'en prie, excuse-moi." 19 Un autre dit: "Je viens d'acheter cinq paires de bœufs et je pars pour les essayer; je t'en prie, excuse-moi."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But they all with one accord began to make excuses. The first said to him, `I have bought a piece of ground, and I must go and see it. I ask you to have me excused.' 19 And another said, `I have bought five yoke of oxen, and I am going to test them. I ask you to have me excused.'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8624" name="Group 32"/>
          <p:cNvGraphicFramePr>
            <a:graphicFrameLocks noGrp="1"/>
          </p:cNvGraphicFramePr>
          <p:nvPr/>
        </p:nvGraphicFramePr>
        <p:xfrm>
          <a:off x="34925" y="-26988"/>
          <a:ext cx="9145588" cy="6931152"/>
        </p:xfrm>
        <a:graphic>
          <a:graphicData uri="http://schemas.openxmlformats.org/drawingml/2006/table">
            <a:tbl>
              <a:tblPr rtl="1"/>
              <a:tblGrid>
                <a:gridCol w="4537075"/>
                <a:gridCol w="4608513"/>
              </a:tblGrid>
              <a:tr h="11525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وقال آخر: إنِّي تَزوَّجتُ بِامرأةٍ فلذلكَ لا أقدرُ أن أجيءَ. فجاءَ العبدُ وأخبرَ سيِّدهُ بذلكَ. حينئذٍ غَضِبَ ربُّ البّيتِ وقال لعَبدهِ: اخرُجَ سريعاً إلى الأزقَّةِ وشوارعَ المدينةِ وأَدخِل إلى هذا المكانَ المسَاكينَ والجُدعَ والعُميَ والعُرجَ.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Un autre dit: "Je viens de me marier, et c'est pour cela que je ne puis venir. 21 A son retour, le serviteur rapporta ces réponses à son maître? Alors, pris de colère, le maître de maison dit à son serviteur: "Va-t'en vite par les places et les rues de la ville, et amène ici les pauvres, les estropiés, les aveugles et les boiteux. </a:t>
                      </a: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Still another said, `I have married a wife, and therefore I cannot come.' 21 So that servant came and reported these things to his master. Then the master of the house, being angry, said to his servant, `Go out quickly into the streets and lanes of the city, and bring in here the poor and the maimed and the lame and the blind.'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9642" name="Group 26"/>
          <p:cNvGraphicFramePr>
            <a:graphicFrameLocks noGrp="1"/>
          </p:cNvGraphicFramePr>
          <p:nvPr/>
        </p:nvGraphicFramePr>
        <p:xfrm>
          <a:off x="34925" y="44450"/>
          <a:ext cx="9145588" cy="5883593"/>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العبدُ: يا سيِّدُ، قد صارَ كمَا أمرتَ، ويُوجَدُ أيضاً مَكانٌ. فقال السَّيِّدُ للعَبدِ: اخرُج إلى الطُّرُقِ والسِّيَاجَاتِ وألزِمهُم بالدُّخُول حتَّى يَمتَلئَ بَيتي،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29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Puis le serviteur vint dire: "Maître, on a fait ce que tu as ordonné, et il y a encore de la place." 23 Le maître dit alors au serviteur: "Va-t-en par les routes et les jardins, et force les gens à entrer, afin que ma maison soit remplie.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And the servant said, `Master, it is done as you commanded, and still there is room.' 23 Then the master said to the servant, `Go out into the highways and hedges, and compel them to come in, that my house may be filled.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0653" name="Group 13"/>
          <p:cNvGraphicFramePr>
            <a:graphicFrameLocks noGrp="1"/>
          </p:cNvGraphicFramePr>
          <p:nvPr/>
        </p:nvGraphicFramePr>
        <p:xfrm>
          <a:off x="34925" y="44450"/>
          <a:ext cx="9145588" cy="5473701"/>
        </p:xfrm>
        <a:graphic>
          <a:graphicData uri="http://schemas.openxmlformats.org/drawingml/2006/table">
            <a:tbl>
              <a:tblPr rtl="1"/>
              <a:tblGrid>
                <a:gridCol w="4679950"/>
                <a:gridCol w="4465638"/>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لأنِّي أقُولُ لكُم إنَّهُ لَيسَ وَاحدٌ مِن أُولئِكَ الرِّجَالِ المَدعُوِّينَ يَذُوقُ عَشَائِي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Car, je vous le dis, aucun de ceux qui avaient été invités ne goûtera de mon dîner.</a:t>
                      </a:r>
                      <a:endParaRPr kumimoji="0" lang="fr-FR" sz="2800" b="0" i="0" u="none" strike="noStrike" cap="none" normalizeH="0" baseline="0" smtClean="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`For I say to you that none of those men who were invited shall taste my supper.'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16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14039</TotalTime>
  <Words>159556</Words>
  <Application>Microsoft Office PowerPoint</Application>
  <PresentationFormat>Affichage à l'écran (4:3)</PresentationFormat>
  <Paragraphs>7196</Paragraphs>
  <Slides>1540</Slides>
  <Notes>90</Notes>
  <HiddenSlides>0</HiddenSlides>
  <MMClips>0</MMClips>
  <ScaleCrop>false</ScaleCrop>
  <HeadingPairs>
    <vt:vector size="4" baseType="variant">
      <vt:variant>
        <vt:lpstr>Thème</vt:lpstr>
      </vt:variant>
      <vt:variant>
        <vt:i4>1</vt:i4>
      </vt:variant>
      <vt:variant>
        <vt:lpstr>Titres des diapositives</vt:lpstr>
      </vt:variant>
      <vt:variant>
        <vt:i4>1540</vt:i4>
      </vt:variant>
    </vt:vector>
  </HeadingPairs>
  <TitlesOfParts>
    <vt:vector size="1541" baseType="lpstr">
      <vt:lpstr>Default Design</vt:lpstr>
      <vt:lpstr>قراءات أيام شهر مسرى Lectures des jours du mois de Misra</vt:lpstr>
      <vt:lpstr>Diapositive 2</vt:lpstr>
      <vt:lpstr>Diapositive 3</vt:lpstr>
      <vt:lpstr>1pv</vt:lpstr>
      <vt:lpstr>1v</vt:lpstr>
      <vt:lpstr>Diapositive 6</vt:lpstr>
      <vt:lpstr>Diapositive 7</vt:lpstr>
      <vt:lpstr>Diapositive 8</vt:lpstr>
      <vt:lpstr>Diapositive 9</vt:lpstr>
      <vt:lpstr>1pm</vt:lpstr>
      <vt:lpstr>1m</vt:lpstr>
      <vt:lpstr>Diapositive 12</vt:lpstr>
      <vt:lpstr>Diapositive 13</vt:lpstr>
      <vt:lpstr>Paul, the servant of our Lord, Jesus Christ, called to be an apostle, appointed to the Gospel of God. </vt:lpstr>
      <vt:lpstr>1p</vt:lpstr>
      <vt:lpstr>Diapositive 16</vt:lpstr>
      <vt:lpstr>Diapositive 17</vt:lpstr>
      <vt:lpstr>Diapositive 18</vt:lpstr>
      <vt:lpstr>Diapositive 19</vt:lpstr>
      <vt:lpstr>Diapositive 20</vt:lpstr>
      <vt:lpstr>Diapositive 21</vt:lpstr>
      <vt:lpstr>Diapositive 22</vt:lpstr>
      <vt:lpstr>1c</vt:lpstr>
      <vt:lpstr>Diapositive 24</vt:lpstr>
      <vt:lpstr>Diapositive 25</vt:lpstr>
      <vt:lpstr>Diapositive 26</vt:lpstr>
      <vt:lpstr>Diapositive 27</vt:lpstr>
      <vt:lpstr>Diapositive 28</vt:lpstr>
      <vt:lpstr>The Acts of our fathers, the apostles, may their blessings be with us.  Amen.</vt:lpstr>
      <vt:lpstr>1a</vt:lpstr>
      <vt:lpstr>Diapositive 31</vt:lpstr>
      <vt:lpstr>Diapositive 32</vt:lpstr>
      <vt:lpstr>Diapositive 33</vt:lpstr>
      <vt:lpstr>Diapositive 34</vt:lpstr>
      <vt:lpstr>Diapositive 35</vt:lpstr>
      <vt:lpstr>Diapositive 36</vt:lpstr>
      <vt:lpstr>Diapositive 37</vt:lpstr>
      <vt:lpstr>Diapositive 38</vt:lpstr>
      <vt:lpstr>Diapositive 39</vt:lpstr>
      <vt:lpstr>THE SYNEXARIUM السنكسار LE SYNEXAIRE</vt:lpstr>
      <vt:lpstr>Diapositive 41</vt:lpstr>
      <vt:lpstr>1pg</vt:lpstr>
      <vt:lpstr>1g</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2pv</vt:lpstr>
      <vt:lpstr>2v</vt:lpstr>
      <vt:lpstr>Diapositive 56</vt:lpstr>
      <vt:lpstr>Diapositive 57</vt:lpstr>
      <vt:lpstr>Diapositive 58</vt:lpstr>
      <vt:lpstr>Diapositive 59</vt:lpstr>
      <vt:lpstr>2pm</vt:lpstr>
      <vt:lpstr>2m</vt:lpstr>
      <vt:lpstr>Diapositive 62</vt:lpstr>
      <vt:lpstr>Diapositive 63</vt:lpstr>
      <vt:lpstr>Diapositive 64</vt:lpstr>
      <vt:lpstr>Paul, the servant of our Lord, Jesus Christ, called to be an apostle, appointed to the Gospel of God. </vt:lpstr>
      <vt:lpstr>2p</vt:lpstr>
      <vt:lpstr>Diapositive 67</vt:lpstr>
      <vt:lpstr>Diapositive 68</vt:lpstr>
      <vt:lpstr>Diapositive 69</vt:lpstr>
      <vt:lpstr>Diapositive 70</vt:lpstr>
      <vt:lpstr>Diapositive 71</vt:lpstr>
      <vt:lpstr>2c</vt:lpstr>
      <vt:lpstr>Diapositive 73</vt:lpstr>
      <vt:lpstr>Diapositive 74</vt:lpstr>
      <vt:lpstr>Diapositive 75</vt:lpstr>
      <vt:lpstr>Diapositive 76</vt:lpstr>
      <vt:lpstr>Diapositive 77</vt:lpstr>
      <vt:lpstr>Diapositive 78</vt:lpstr>
      <vt:lpstr>Diapositive 79</vt:lpstr>
      <vt:lpstr>The Acts of our fathers, the apostles, may their blessings be with us.  Amen.</vt:lpstr>
      <vt:lpstr>2a</vt:lpstr>
      <vt:lpstr>Diapositive 82</vt:lpstr>
      <vt:lpstr>Diapositive 83</vt:lpstr>
      <vt:lpstr>Diapositive 84</vt:lpstr>
      <vt:lpstr>Diapositive 85</vt:lpstr>
      <vt:lpstr>Diapositive 86</vt:lpstr>
      <vt:lpstr>Diapositive 87</vt:lpstr>
      <vt:lpstr>Diapositive 88</vt:lpstr>
      <vt:lpstr>THE SYNEXARIUM السنكسار LE SYNEXAIRE</vt:lpstr>
      <vt:lpstr>Diapositive 90</vt:lpstr>
      <vt:lpstr>2pg</vt:lpstr>
      <vt:lpstr>2g</vt:lpstr>
      <vt:lpstr>Diapositive 93</vt:lpstr>
      <vt:lpstr>Diapositive 94</vt:lpstr>
      <vt:lpstr>Diapositive 95</vt:lpstr>
      <vt:lpstr>Diapositive 96</vt:lpstr>
      <vt:lpstr>Diapositive 97</vt:lpstr>
      <vt:lpstr>Diapositive 98</vt:lpstr>
      <vt:lpstr>Diapositive 99</vt:lpstr>
      <vt:lpstr>3pv</vt:lpstr>
      <vt:lpstr>3v</vt:lpstr>
      <vt:lpstr>Diapositive 102</vt:lpstr>
      <vt:lpstr>Diapositive 103</vt:lpstr>
      <vt:lpstr>Diapositive 104</vt:lpstr>
      <vt:lpstr>3pm</vt:lpstr>
      <vt:lpstr>3m</vt:lpstr>
      <vt:lpstr>Diapositive 107</vt:lpstr>
      <vt:lpstr>Diapositive 108</vt:lpstr>
      <vt:lpstr>Diapositive 109</vt:lpstr>
      <vt:lpstr>Diapositive 110</vt:lpstr>
      <vt:lpstr>Paul, the servant of our Lord, Jesus Christ, called to be an apostle, appointed to the Gospel of God. </vt:lpstr>
      <vt:lpstr>3p</vt:lpstr>
      <vt:lpstr>Diapositive 113</vt:lpstr>
      <vt:lpstr>Diapositive 114</vt:lpstr>
      <vt:lpstr>Diapositive 115</vt:lpstr>
      <vt:lpstr>Diapositive 116</vt:lpstr>
      <vt:lpstr>Diapositive 117</vt:lpstr>
      <vt:lpstr>3c</vt:lpstr>
      <vt:lpstr>Diapositive 119</vt:lpstr>
      <vt:lpstr>Diapositive 120</vt:lpstr>
      <vt:lpstr>Diapositive 121</vt:lpstr>
      <vt:lpstr>Diapositive 122</vt:lpstr>
      <vt:lpstr>Diapositive 123</vt:lpstr>
      <vt:lpstr>Diapositive 124</vt:lpstr>
      <vt:lpstr>The Acts of our fathers, the apostles, may their blessings be with us.  Amen.</vt:lpstr>
      <vt:lpstr>3a</vt:lpstr>
      <vt:lpstr>Diapositive 127</vt:lpstr>
      <vt:lpstr>Diapositive 128</vt:lpstr>
      <vt:lpstr>Diapositive 129</vt:lpstr>
      <vt:lpstr>Diapositive 130</vt:lpstr>
      <vt:lpstr>Diapositive 131</vt:lpstr>
      <vt:lpstr>Diapositive 132</vt:lpstr>
      <vt:lpstr>Diapositive 133</vt:lpstr>
      <vt:lpstr>Diapositive 134</vt:lpstr>
      <vt:lpstr>Diapositive 135</vt:lpstr>
      <vt:lpstr>Diapositive 136</vt:lpstr>
      <vt:lpstr>Diapositive 137</vt:lpstr>
      <vt:lpstr>THE SYNEXARIUM السنكسار LE SYNEXAIRE</vt:lpstr>
      <vt:lpstr>Diapositive 139</vt:lpstr>
      <vt:lpstr>3pg</vt:lpstr>
      <vt:lpstr>3g</vt:lpstr>
      <vt:lpstr>Diapositive 142</vt:lpstr>
      <vt:lpstr>Diapositive 143</vt:lpstr>
      <vt:lpstr>Diapositive 144</vt:lpstr>
      <vt:lpstr>Diapositive 145</vt:lpstr>
      <vt:lpstr>Diapositive 146</vt:lpstr>
      <vt:lpstr>Diapositive 147</vt:lpstr>
      <vt:lpstr>Diapositive 148</vt:lpstr>
      <vt:lpstr>Diapositive 149</vt:lpstr>
      <vt:lpstr>4pv</vt:lpstr>
      <vt:lpstr>4v</vt:lpstr>
      <vt:lpstr>Diapositive 152</vt:lpstr>
      <vt:lpstr>Diapositive 153</vt:lpstr>
      <vt:lpstr>Diapositive 154</vt:lpstr>
      <vt:lpstr>Diapositive 155</vt:lpstr>
      <vt:lpstr>Diapositive 156</vt:lpstr>
      <vt:lpstr>Diapositive 157</vt:lpstr>
      <vt:lpstr>Diapositive 158</vt:lpstr>
      <vt:lpstr>Diapositive 159</vt:lpstr>
      <vt:lpstr>Diapositive 160</vt:lpstr>
      <vt:lpstr>4pm</vt:lpstr>
      <vt:lpstr>4m</vt:lpstr>
      <vt:lpstr>Diapositive 163</vt:lpstr>
      <vt:lpstr>Diapositive 164</vt:lpstr>
      <vt:lpstr>Diapositive 165</vt:lpstr>
      <vt:lpstr>Diapositive 166</vt:lpstr>
      <vt:lpstr>Paul, the servant of our Lord, Jesus Christ, called to be an apostle, appointed to the Gospel of God. </vt:lpstr>
      <vt:lpstr>4p</vt:lpstr>
      <vt:lpstr>Diapositive 169</vt:lpstr>
      <vt:lpstr>Diapositive 170</vt:lpstr>
      <vt:lpstr>Diapositive 171</vt:lpstr>
      <vt:lpstr>Diapositive 172</vt:lpstr>
      <vt:lpstr>Diapositive 173</vt:lpstr>
      <vt:lpstr>Diapositive 174</vt:lpstr>
      <vt:lpstr>Diapositive 175</vt:lpstr>
      <vt:lpstr>4c</vt:lpstr>
      <vt:lpstr>Diapositive 177</vt:lpstr>
      <vt:lpstr>Diapositive 178</vt:lpstr>
      <vt:lpstr>Diapositive 179</vt:lpstr>
      <vt:lpstr>Diapositive 180</vt:lpstr>
      <vt:lpstr>Diapositive 181</vt:lpstr>
      <vt:lpstr>Diapositive 182</vt:lpstr>
      <vt:lpstr>Diapositive 183</vt:lpstr>
      <vt:lpstr>Diapositive 184</vt:lpstr>
      <vt:lpstr>The Acts of our fathers, the apostles, may their blessings be with us.  Amen.</vt:lpstr>
      <vt:lpstr>4a</vt:lpstr>
      <vt:lpstr>Diapositive 187</vt:lpstr>
      <vt:lpstr>Diapositive 188</vt:lpstr>
      <vt:lpstr>Diapositive 189</vt:lpstr>
      <vt:lpstr>Diapositive 190</vt:lpstr>
      <vt:lpstr>Diapositive 191</vt:lpstr>
      <vt:lpstr>Diapositive 192</vt:lpstr>
      <vt:lpstr>THE SYNEXARIUM السنكسار LE SYNEXAIRE</vt:lpstr>
      <vt:lpstr>Diapositive 194</vt:lpstr>
      <vt:lpstr>4pg</vt:lpstr>
      <vt:lpstr>4g</vt:lpstr>
      <vt:lpstr>Diapositive 197</vt:lpstr>
      <vt:lpstr>Diapositive 198</vt:lpstr>
      <vt:lpstr>Diapositive 199</vt:lpstr>
      <vt:lpstr>Diapositive 200</vt:lpstr>
      <vt:lpstr>Diapositive 201</vt:lpstr>
      <vt:lpstr>Diapositive 202</vt:lpstr>
      <vt:lpstr>Diapositive 203</vt:lpstr>
      <vt:lpstr>Diapositive 204</vt:lpstr>
      <vt:lpstr>Diapositive 205</vt:lpstr>
      <vt:lpstr>Diapositive 206</vt:lpstr>
      <vt:lpstr>Diapositive 207</vt:lpstr>
      <vt:lpstr>Diapositive 208</vt:lpstr>
      <vt:lpstr>Diapositive 209</vt:lpstr>
      <vt:lpstr>Diapositive 210</vt:lpstr>
      <vt:lpstr>5pv</vt:lpstr>
      <vt:lpstr>5v</vt:lpstr>
      <vt:lpstr>Diapositive 213</vt:lpstr>
      <vt:lpstr>Diapositive 214</vt:lpstr>
      <vt:lpstr>Diapositive 215</vt:lpstr>
      <vt:lpstr>Diapositive 216</vt:lpstr>
      <vt:lpstr>Diapositive 217</vt:lpstr>
      <vt:lpstr>5pm</vt:lpstr>
      <vt:lpstr>5m</vt:lpstr>
      <vt:lpstr>Diapositive 220</vt:lpstr>
      <vt:lpstr>Diapositive 221</vt:lpstr>
      <vt:lpstr>Diapositive 222</vt:lpstr>
      <vt:lpstr>Diapositive 223</vt:lpstr>
      <vt:lpstr>Paul, the servant of our Lord, Jesus Christ, called to be an apostle, appointed to the Gospel of God. </vt:lpstr>
      <vt:lpstr>5p</vt:lpstr>
      <vt:lpstr>Diapositive 226</vt:lpstr>
      <vt:lpstr>Diapositive 227</vt:lpstr>
      <vt:lpstr>Diapositive 228</vt:lpstr>
      <vt:lpstr>Diapositive 229</vt:lpstr>
      <vt:lpstr>Diapositive 230</vt:lpstr>
      <vt:lpstr>Diapositive 231</vt:lpstr>
      <vt:lpstr>Diapositive 232</vt:lpstr>
      <vt:lpstr>Diapositive 233</vt:lpstr>
      <vt:lpstr>5c</vt:lpstr>
      <vt:lpstr>Diapositive 235</vt:lpstr>
      <vt:lpstr>Diapositive 236</vt:lpstr>
      <vt:lpstr>Diapositive 237</vt:lpstr>
      <vt:lpstr>Diapositive 238</vt:lpstr>
      <vt:lpstr>Diapositive 239</vt:lpstr>
      <vt:lpstr>The Acts of our fathers, the apostles, may their blessings be with us.  Amen.</vt:lpstr>
      <vt:lpstr>5a</vt:lpstr>
      <vt:lpstr>Diapositive 242</vt:lpstr>
      <vt:lpstr>Diapositive 243</vt:lpstr>
      <vt:lpstr>Diapositive 244</vt:lpstr>
      <vt:lpstr>Diapositive 245</vt:lpstr>
      <vt:lpstr>Diapositive 246</vt:lpstr>
      <vt:lpstr>Diapositive 247</vt:lpstr>
      <vt:lpstr>THE SYNEXARIUM السنكسار LE SYNEXAIRE</vt:lpstr>
      <vt:lpstr>Diapositive 249</vt:lpstr>
      <vt:lpstr>5pg</vt:lpstr>
      <vt:lpstr>5g</vt:lpstr>
      <vt:lpstr>Diapositive 252</vt:lpstr>
      <vt:lpstr>Diapositive 253</vt:lpstr>
      <vt:lpstr>Diapositive 254</vt:lpstr>
      <vt:lpstr>Diapositive 255</vt:lpstr>
      <vt:lpstr>Diapositive 256</vt:lpstr>
      <vt:lpstr>Diapositive 257</vt:lpstr>
      <vt:lpstr>Diapositive 258</vt:lpstr>
      <vt:lpstr>Diapositive 259</vt:lpstr>
      <vt:lpstr>Diapositive 260</vt:lpstr>
      <vt:lpstr>Diapositive 261</vt:lpstr>
      <vt:lpstr>Diapositive 262</vt:lpstr>
      <vt:lpstr>6pv</vt:lpstr>
      <vt:lpstr>6v</vt:lpstr>
      <vt:lpstr>Diapositive 265</vt:lpstr>
      <vt:lpstr>Diapositive 266</vt:lpstr>
      <vt:lpstr>Diapositive 267</vt:lpstr>
      <vt:lpstr>Diapositive 268</vt:lpstr>
      <vt:lpstr>6pm</vt:lpstr>
      <vt:lpstr>6m</vt:lpstr>
      <vt:lpstr>Diapositive 271</vt:lpstr>
      <vt:lpstr>Diapositive 272</vt:lpstr>
      <vt:lpstr>Diapositive 273</vt:lpstr>
      <vt:lpstr>Paul, the servant of our Lord, Jesus Christ, called to be an apostle, appointed to the Gospel of God. </vt:lpstr>
      <vt:lpstr>6p</vt:lpstr>
      <vt:lpstr>Diapositive 276</vt:lpstr>
      <vt:lpstr>Diapositive 277</vt:lpstr>
      <vt:lpstr>Diapositive 278</vt:lpstr>
      <vt:lpstr>Diapositive 279</vt:lpstr>
      <vt:lpstr>Diapositive 280</vt:lpstr>
      <vt:lpstr>6c</vt:lpstr>
      <vt:lpstr>Diapositive 282</vt:lpstr>
      <vt:lpstr>Diapositive 283</vt:lpstr>
      <vt:lpstr>Diapositive 284</vt:lpstr>
      <vt:lpstr>Diapositive 285</vt:lpstr>
      <vt:lpstr>Diapositive 286</vt:lpstr>
      <vt:lpstr>Diapositive 287</vt:lpstr>
      <vt:lpstr>Diapositive 288</vt:lpstr>
      <vt:lpstr>The Acts of our fathers, the apostles, may their blessings be with us.  Amen.</vt:lpstr>
      <vt:lpstr>6a</vt:lpstr>
      <vt:lpstr>Diapositive 291</vt:lpstr>
      <vt:lpstr>Diapositive 292</vt:lpstr>
      <vt:lpstr>Diapositive 293</vt:lpstr>
      <vt:lpstr>Diapositive 294</vt:lpstr>
      <vt:lpstr>Diapositive 295</vt:lpstr>
      <vt:lpstr>Diapositive 296</vt:lpstr>
      <vt:lpstr>Diapositive 297</vt:lpstr>
      <vt:lpstr>THE SYNEXARIUM السنكسار LE SYNEXAIRE</vt:lpstr>
      <vt:lpstr>Diapositive 299</vt:lpstr>
      <vt:lpstr>6g</vt:lpstr>
      <vt:lpstr>6g</vt:lpstr>
      <vt:lpstr>Diapositive 302</vt:lpstr>
      <vt:lpstr>Diapositive 303</vt:lpstr>
      <vt:lpstr>Diapositive 304</vt:lpstr>
      <vt:lpstr>Diapositive 305</vt:lpstr>
      <vt:lpstr>Diapositive 306</vt:lpstr>
      <vt:lpstr>Diapositive 307</vt:lpstr>
      <vt:lpstr>Diapositive 308</vt:lpstr>
      <vt:lpstr>7pv</vt:lpstr>
      <vt:lpstr>7v</vt:lpstr>
      <vt:lpstr>Diapositive 311</vt:lpstr>
      <vt:lpstr>Diapositive 312</vt:lpstr>
      <vt:lpstr>Diapositive 313</vt:lpstr>
      <vt:lpstr>Diapositive 314</vt:lpstr>
      <vt:lpstr>7pm</vt:lpstr>
      <vt:lpstr>7m</vt:lpstr>
      <vt:lpstr>Diapositive 317</vt:lpstr>
      <vt:lpstr>Diapositive 318</vt:lpstr>
      <vt:lpstr>Paul, the servant of our Lord, Jesus Christ, called to be an apostle, appointed to the Gospel of God. </vt:lpstr>
      <vt:lpstr>7p</vt:lpstr>
      <vt:lpstr>Diapositive 321</vt:lpstr>
      <vt:lpstr>Diapositive 322</vt:lpstr>
      <vt:lpstr>Diapositive 323</vt:lpstr>
      <vt:lpstr>Diapositive 324</vt:lpstr>
      <vt:lpstr>Diapositive 325</vt:lpstr>
      <vt:lpstr>Diapositive 326</vt:lpstr>
      <vt:lpstr>Diapositive 327</vt:lpstr>
      <vt:lpstr>Diapositive 328</vt:lpstr>
      <vt:lpstr>Diapositive 329</vt:lpstr>
      <vt:lpstr>7c</vt:lpstr>
      <vt:lpstr>Diapositive 331</vt:lpstr>
      <vt:lpstr>Diapositive 332</vt:lpstr>
      <vt:lpstr>Diapositive 333</vt:lpstr>
      <vt:lpstr>Diapositive 334</vt:lpstr>
      <vt:lpstr>Diapositive 335</vt:lpstr>
      <vt:lpstr>Diapositive 336</vt:lpstr>
      <vt:lpstr>Diapositive 337</vt:lpstr>
      <vt:lpstr>Diapositive 338</vt:lpstr>
      <vt:lpstr>The Acts of our fathers, the apostles, may their blessings be with us.  Amen.</vt:lpstr>
      <vt:lpstr>7a</vt:lpstr>
      <vt:lpstr>Diapositive 341</vt:lpstr>
      <vt:lpstr>Diapositive 342</vt:lpstr>
      <vt:lpstr>Diapositive 343</vt:lpstr>
      <vt:lpstr>Diapositive 344</vt:lpstr>
      <vt:lpstr>THE SYNEXARIUM السنكسار LE SYNEXAIRE</vt:lpstr>
      <vt:lpstr>Diapositive 346</vt:lpstr>
      <vt:lpstr>7pg</vt:lpstr>
      <vt:lpstr>7g</vt:lpstr>
      <vt:lpstr>Diapositive 349</vt:lpstr>
      <vt:lpstr>Diapositive 350</vt:lpstr>
      <vt:lpstr>Diapositive 351</vt:lpstr>
      <vt:lpstr>Diapositive 352</vt:lpstr>
      <vt:lpstr>Diapositive 353</vt:lpstr>
      <vt:lpstr>Diapositive 354</vt:lpstr>
      <vt:lpstr>Diapositive 355</vt:lpstr>
      <vt:lpstr>Diapositive 356</vt:lpstr>
      <vt:lpstr>Diapositive 357</vt:lpstr>
      <vt:lpstr>Diapositive 358</vt:lpstr>
      <vt:lpstr>Diapositive 359</vt:lpstr>
      <vt:lpstr>Diapositive 360</vt:lpstr>
      <vt:lpstr>Diapositive 361</vt:lpstr>
      <vt:lpstr>Diapositive 362</vt:lpstr>
      <vt:lpstr>Diapositive 363</vt:lpstr>
      <vt:lpstr>8pv</vt:lpstr>
      <vt:lpstr>8v</vt:lpstr>
      <vt:lpstr>Diapositive 366</vt:lpstr>
      <vt:lpstr>Diapositive 367</vt:lpstr>
      <vt:lpstr>Diapositive 368</vt:lpstr>
      <vt:lpstr>8pm</vt:lpstr>
      <vt:lpstr>8m</vt:lpstr>
      <vt:lpstr>Diapositive 371</vt:lpstr>
      <vt:lpstr>Paul, the servant of our Lord, Jesus Christ, called to be an apostle, appointed to the Gospel of God. </vt:lpstr>
      <vt:lpstr>8p</vt:lpstr>
      <vt:lpstr>Diapositive 374</vt:lpstr>
      <vt:lpstr>Diapositive 375</vt:lpstr>
      <vt:lpstr>Diapositive 376</vt:lpstr>
      <vt:lpstr>Diapositive 377</vt:lpstr>
      <vt:lpstr>Diapositive 378</vt:lpstr>
      <vt:lpstr>Diapositive 379</vt:lpstr>
      <vt:lpstr>Diapositive 380</vt:lpstr>
      <vt:lpstr>Diapositive 381</vt:lpstr>
      <vt:lpstr>8c</vt:lpstr>
      <vt:lpstr>Diapositive 383</vt:lpstr>
      <vt:lpstr>Diapositive 384</vt:lpstr>
      <vt:lpstr>Diapositive 385</vt:lpstr>
      <vt:lpstr>Diapositive 386</vt:lpstr>
      <vt:lpstr>The Acts of our fathers, the apostles, may their blessings be with us.  Amen.</vt:lpstr>
      <vt:lpstr>8a</vt:lpstr>
      <vt:lpstr>Diapositive 389</vt:lpstr>
      <vt:lpstr>Diapositive 390</vt:lpstr>
      <vt:lpstr>Diapositive 391</vt:lpstr>
      <vt:lpstr>Diapositive 392</vt:lpstr>
      <vt:lpstr>Diapositive 393</vt:lpstr>
      <vt:lpstr>Diapositive 394</vt:lpstr>
      <vt:lpstr>Diapositive 395</vt:lpstr>
      <vt:lpstr>Diapositive 396</vt:lpstr>
      <vt:lpstr>Diapositive 397</vt:lpstr>
      <vt:lpstr>Diapositive 398</vt:lpstr>
      <vt:lpstr>Diapositive 399</vt:lpstr>
      <vt:lpstr>THE SYNEXARIUM السنكسار LE SYNEXAIRE</vt:lpstr>
      <vt:lpstr>Diapositive 401</vt:lpstr>
      <vt:lpstr>8pg</vt:lpstr>
      <vt:lpstr>8g</vt:lpstr>
      <vt:lpstr>Diapositive 404</vt:lpstr>
      <vt:lpstr>Diapositive 405</vt:lpstr>
      <vt:lpstr>Diapositive 406</vt:lpstr>
      <vt:lpstr>Diapositive 407</vt:lpstr>
      <vt:lpstr>Diapositive 408</vt:lpstr>
      <vt:lpstr>Diapositive 409</vt:lpstr>
      <vt:lpstr>Diapositive 410</vt:lpstr>
      <vt:lpstr>Diapositive 411</vt:lpstr>
      <vt:lpstr>9pv</vt:lpstr>
      <vt:lpstr>9v</vt:lpstr>
      <vt:lpstr>Diapositive 414</vt:lpstr>
      <vt:lpstr>Diapositive 415</vt:lpstr>
      <vt:lpstr>Diapositive 416</vt:lpstr>
      <vt:lpstr>Diapositive 417</vt:lpstr>
      <vt:lpstr>9pm</vt:lpstr>
      <vt:lpstr>9m</vt:lpstr>
      <vt:lpstr>Diapositive 420</vt:lpstr>
      <vt:lpstr>Diapositive 421</vt:lpstr>
      <vt:lpstr>Paul, the servant of our Lord, Jesus Christ, called to be an apostle, appointed to the Gospel of God. </vt:lpstr>
      <vt:lpstr>9p</vt:lpstr>
      <vt:lpstr>Diapositive 424</vt:lpstr>
      <vt:lpstr>Diapositive 425</vt:lpstr>
      <vt:lpstr>Diapositive 426</vt:lpstr>
      <vt:lpstr>Diapositive 427</vt:lpstr>
      <vt:lpstr>Diapositive 428</vt:lpstr>
      <vt:lpstr>Diapositive 429</vt:lpstr>
      <vt:lpstr>Diapositive 430</vt:lpstr>
      <vt:lpstr>9c</vt:lpstr>
      <vt:lpstr>Diapositive 432</vt:lpstr>
      <vt:lpstr>Diapositive 433</vt:lpstr>
      <vt:lpstr>Diapositive 434</vt:lpstr>
      <vt:lpstr>Diapositive 435</vt:lpstr>
      <vt:lpstr>Diapositive 436</vt:lpstr>
      <vt:lpstr>The Acts of our fathers, the apostles, may their blessings be with us.  Amen.</vt:lpstr>
      <vt:lpstr>9a</vt:lpstr>
      <vt:lpstr>Diapositive 439</vt:lpstr>
      <vt:lpstr>Diapositive 440</vt:lpstr>
      <vt:lpstr>Diapositive 441</vt:lpstr>
      <vt:lpstr>Diapositive 442</vt:lpstr>
      <vt:lpstr>Diapositive 443</vt:lpstr>
      <vt:lpstr>Diapositive 444</vt:lpstr>
      <vt:lpstr>Diapositive 445</vt:lpstr>
      <vt:lpstr>Diapositive 446</vt:lpstr>
      <vt:lpstr>Diapositive 447</vt:lpstr>
      <vt:lpstr>THE SYNEXARIUM السنكسار LE SYNEXAIRE</vt:lpstr>
      <vt:lpstr>Diapositive 449</vt:lpstr>
      <vt:lpstr>9pg</vt:lpstr>
      <vt:lpstr>9g</vt:lpstr>
      <vt:lpstr>Diapositive 452</vt:lpstr>
      <vt:lpstr>Diapositive 453</vt:lpstr>
      <vt:lpstr>Diapositive 454</vt:lpstr>
      <vt:lpstr>Diapositive 455</vt:lpstr>
      <vt:lpstr>Diapositive 456</vt:lpstr>
      <vt:lpstr>Diapositive 457</vt:lpstr>
      <vt:lpstr>Diapositive 458</vt:lpstr>
      <vt:lpstr>Diapositive 459</vt:lpstr>
      <vt:lpstr>Diapositive 460</vt:lpstr>
      <vt:lpstr>Diapositive 461</vt:lpstr>
      <vt:lpstr>10pv</vt:lpstr>
      <vt:lpstr>Diapositive 463</vt:lpstr>
      <vt:lpstr>Diapositive 464</vt:lpstr>
      <vt:lpstr>Diapositive 465</vt:lpstr>
      <vt:lpstr>Diapositive 466</vt:lpstr>
      <vt:lpstr>10pm</vt:lpstr>
      <vt:lpstr>10m</vt:lpstr>
      <vt:lpstr>Diapositive 469</vt:lpstr>
      <vt:lpstr>Diapositive 470</vt:lpstr>
      <vt:lpstr>Paul, the servant of our Lord, Jesus Christ, called to be an apostle, appointed to the Gospel of God. </vt:lpstr>
      <vt:lpstr>10p</vt:lpstr>
      <vt:lpstr>Diapositive 473</vt:lpstr>
      <vt:lpstr>Diapositive 474</vt:lpstr>
      <vt:lpstr>Diapositive 475</vt:lpstr>
      <vt:lpstr>Diapositive 476</vt:lpstr>
      <vt:lpstr>Diapositive 477</vt:lpstr>
      <vt:lpstr>Diapositive 478</vt:lpstr>
      <vt:lpstr>Diapositive 479</vt:lpstr>
      <vt:lpstr>Diapositive 480</vt:lpstr>
      <vt:lpstr>Diapositive 481</vt:lpstr>
      <vt:lpstr>Diapositive 482</vt:lpstr>
      <vt:lpstr>10c</vt:lpstr>
      <vt:lpstr>Diapositive 484</vt:lpstr>
      <vt:lpstr>Diapositive 485</vt:lpstr>
      <vt:lpstr>Diapositive 486</vt:lpstr>
      <vt:lpstr>Diapositive 487</vt:lpstr>
      <vt:lpstr>Diapositive 488</vt:lpstr>
      <vt:lpstr>Diapositive 489</vt:lpstr>
      <vt:lpstr>The Acts of our fathers, the apostles, may their blessings be with us.  Amen.</vt:lpstr>
      <vt:lpstr>10a</vt:lpstr>
      <vt:lpstr>Diapositive 492</vt:lpstr>
      <vt:lpstr>Diapositive 493</vt:lpstr>
      <vt:lpstr>Diapositive 494</vt:lpstr>
      <vt:lpstr>Diapositive 495</vt:lpstr>
      <vt:lpstr>THE SYNEXARIUM السنكسار LE SYNEXAIRE</vt:lpstr>
      <vt:lpstr>Diapositive 497</vt:lpstr>
      <vt:lpstr>10pg</vt:lpstr>
      <vt:lpstr>10g</vt:lpstr>
      <vt:lpstr>Diapositive 500</vt:lpstr>
      <vt:lpstr>Diapositive 501</vt:lpstr>
      <vt:lpstr>Diapositive 502</vt:lpstr>
      <vt:lpstr>Diapositive 503</vt:lpstr>
      <vt:lpstr>Diapositive 504</vt:lpstr>
      <vt:lpstr>Diapositive 505</vt:lpstr>
      <vt:lpstr>Diapositive 506</vt:lpstr>
      <vt:lpstr>11pv</vt:lpstr>
      <vt:lpstr>11v</vt:lpstr>
      <vt:lpstr>Diapositive 509</vt:lpstr>
      <vt:lpstr>Diapositive 510</vt:lpstr>
      <vt:lpstr>Diapositive 511</vt:lpstr>
      <vt:lpstr>11pm</vt:lpstr>
      <vt:lpstr>11m</vt:lpstr>
      <vt:lpstr>Diapositive 514</vt:lpstr>
      <vt:lpstr>Diapositive 515</vt:lpstr>
      <vt:lpstr>Diapositive 516</vt:lpstr>
      <vt:lpstr>Paul, the servant of our Lord, Jesus Christ, called to be an apostle, appointed to the Gospel of God. </vt:lpstr>
      <vt:lpstr>11p</vt:lpstr>
      <vt:lpstr>Diapositive 519</vt:lpstr>
      <vt:lpstr>Diapositive 520</vt:lpstr>
      <vt:lpstr>Diapositive 521</vt:lpstr>
      <vt:lpstr>Diapositive 522</vt:lpstr>
      <vt:lpstr>Diapositive 523</vt:lpstr>
      <vt:lpstr>Diapositive 524</vt:lpstr>
      <vt:lpstr>Diapositive 525</vt:lpstr>
      <vt:lpstr>Diapositive 526</vt:lpstr>
      <vt:lpstr>Diapositive 527</vt:lpstr>
      <vt:lpstr>Diapositive 528</vt:lpstr>
      <vt:lpstr>Diapositive 529</vt:lpstr>
      <vt:lpstr>Diapositive 530</vt:lpstr>
      <vt:lpstr>Diapositive 531</vt:lpstr>
      <vt:lpstr>Diapositive 532</vt:lpstr>
      <vt:lpstr>Diapositive 533</vt:lpstr>
      <vt:lpstr>Diapositive 534</vt:lpstr>
      <vt:lpstr>Diapositive 535</vt:lpstr>
      <vt:lpstr>11c</vt:lpstr>
      <vt:lpstr>Diapositive 537</vt:lpstr>
      <vt:lpstr>Diapositive 538</vt:lpstr>
      <vt:lpstr>Diapositive 539</vt:lpstr>
      <vt:lpstr>Diapositive 540</vt:lpstr>
      <vt:lpstr>Diapositive 541</vt:lpstr>
      <vt:lpstr>Diapositive 542</vt:lpstr>
      <vt:lpstr>Diapositive 543</vt:lpstr>
      <vt:lpstr>The Acts of our fathers, the apostles, may their blessings be with us.  Amen.</vt:lpstr>
      <vt:lpstr>11a</vt:lpstr>
      <vt:lpstr>Diapositive 546</vt:lpstr>
      <vt:lpstr>Diapositive 547</vt:lpstr>
      <vt:lpstr>Diapositive 548</vt:lpstr>
      <vt:lpstr>Diapositive 549</vt:lpstr>
      <vt:lpstr>Diapositive 550</vt:lpstr>
      <vt:lpstr>Diapositive 551</vt:lpstr>
      <vt:lpstr>THE SYNEXARIUM السنكسار LE SYNEXAIRE</vt:lpstr>
      <vt:lpstr>Diapositive 553</vt:lpstr>
      <vt:lpstr>11pg</vt:lpstr>
      <vt:lpstr>11g</vt:lpstr>
      <vt:lpstr>Diapositive 556</vt:lpstr>
      <vt:lpstr>Diapositive 557</vt:lpstr>
      <vt:lpstr>Diapositive 558</vt:lpstr>
      <vt:lpstr>Diapositive 559</vt:lpstr>
      <vt:lpstr>Diapositive 560</vt:lpstr>
      <vt:lpstr>Diapositive 561</vt:lpstr>
      <vt:lpstr>Diapositive 562</vt:lpstr>
      <vt:lpstr>Diapositive 563</vt:lpstr>
      <vt:lpstr>Diapositive 564</vt:lpstr>
      <vt:lpstr>Diapositive 565</vt:lpstr>
      <vt:lpstr>Diapositive 566</vt:lpstr>
      <vt:lpstr>12pv</vt:lpstr>
      <vt:lpstr>12v</vt:lpstr>
      <vt:lpstr>Diapositive 569</vt:lpstr>
      <vt:lpstr>Diapositive 570</vt:lpstr>
      <vt:lpstr>Diapositive 571</vt:lpstr>
      <vt:lpstr>Diapositive 572</vt:lpstr>
      <vt:lpstr>Diapositive 573</vt:lpstr>
      <vt:lpstr>12pm</vt:lpstr>
      <vt:lpstr>12m</vt:lpstr>
      <vt:lpstr>Diapositive 576</vt:lpstr>
      <vt:lpstr>Diapositive 577</vt:lpstr>
      <vt:lpstr>Diapositive 578</vt:lpstr>
      <vt:lpstr>Diapositive 579</vt:lpstr>
      <vt:lpstr>Diapositive 580</vt:lpstr>
      <vt:lpstr>Diapositive 581</vt:lpstr>
      <vt:lpstr>Paul, the servant of our Lord, Jesus Christ, called to be an apostle, appointed to the Gospel of God. </vt:lpstr>
      <vt:lpstr>12p</vt:lpstr>
      <vt:lpstr>Diapositive 584</vt:lpstr>
      <vt:lpstr>Diapositive 585</vt:lpstr>
      <vt:lpstr>Diapositive 586</vt:lpstr>
      <vt:lpstr>Diapositive 587</vt:lpstr>
      <vt:lpstr>Diapositive 588</vt:lpstr>
      <vt:lpstr>Diapositive 589</vt:lpstr>
      <vt:lpstr>Diapositive 590</vt:lpstr>
      <vt:lpstr>Diapositive 591</vt:lpstr>
      <vt:lpstr>12c</vt:lpstr>
      <vt:lpstr>Diapositive 593</vt:lpstr>
      <vt:lpstr>Diapositive 594</vt:lpstr>
      <vt:lpstr>Diapositive 595</vt:lpstr>
      <vt:lpstr>Diapositive 596</vt:lpstr>
      <vt:lpstr>Diapositive 597</vt:lpstr>
      <vt:lpstr>Diapositive 598</vt:lpstr>
      <vt:lpstr>Diapositive 599</vt:lpstr>
      <vt:lpstr>Diapositive 600</vt:lpstr>
      <vt:lpstr>Diapositive 601</vt:lpstr>
      <vt:lpstr>The Acts of our fathers, the apostles, may their blessings be with us.  Amen.</vt:lpstr>
      <vt:lpstr>12a</vt:lpstr>
      <vt:lpstr>Diapositive 604</vt:lpstr>
      <vt:lpstr>Diapositive 605</vt:lpstr>
      <vt:lpstr>Diapositive 606</vt:lpstr>
      <vt:lpstr>Diapositive 607</vt:lpstr>
      <vt:lpstr>Diapositive 608</vt:lpstr>
      <vt:lpstr>Diapositive 609</vt:lpstr>
      <vt:lpstr>THE SYNEXARIUM السنكسار LE SYNEXAIRE</vt:lpstr>
      <vt:lpstr>Diapositive 611</vt:lpstr>
      <vt:lpstr>12pg</vt:lpstr>
      <vt:lpstr>12g</vt:lpstr>
      <vt:lpstr>Diapositive 614</vt:lpstr>
      <vt:lpstr>Diapositive 615</vt:lpstr>
      <vt:lpstr>Diapositive 616</vt:lpstr>
      <vt:lpstr>Diapositive 617</vt:lpstr>
      <vt:lpstr>Diapositive 618</vt:lpstr>
      <vt:lpstr>Diapositive 619</vt:lpstr>
      <vt:lpstr>Diapositive 620</vt:lpstr>
      <vt:lpstr>Diapositive 621</vt:lpstr>
      <vt:lpstr>Diapositive 622</vt:lpstr>
      <vt:lpstr>Diapositive 623</vt:lpstr>
      <vt:lpstr>13pv</vt:lpstr>
      <vt:lpstr>13v</vt:lpstr>
      <vt:lpstr>Diapositive 626</vt:lpstr>
      <vt:lpstr>Diapositive 627</vt:lpstr>
      <vt:lpstr>Diapositive 628</vt:lpstr>
      <vt:lpstr>13pm</vt:lpstr>
      <vt:lpstr>13m</vt:lpstr>
      <vt:lpstr>Diapositive 631</vt:lpstr>
      <vt:lpstr>Diapositive 632</vt:lpstr>
      <vt:lpstr>Diapositive 633</vt:lpstr>
      <vt:lpstr>Diapositive 634</vt:lpstr>
      <vt:lpstr>Paul, the servant of our Lord, Jesus Christ, called to be an apostle, appointed to the Gospel of God. </vt:lpstr>
      <vt:lpstr>13p</vt:lpstr>
      <vt:lpstr>Diapositive 637</vt:lpstr>
      <vt:lpstr>Diapositive 638</vt:lpstr>
      <vt:lpstr>Diapositive 639</vt:lpstr>
      <vt:lpstr>Diapositive 640</vt:lpstr>
      <vt:lpstr>Diapositive 641</vt:lpstr>
      <vt:lpstr>Diapositive 642</vt:lpstr>
      <vt:lpstr>Diapositive 643</vt:lpstr>
      <vt:lpstr>Diapositive 644</vt:lpstr>
      <vt:lpstr>Diapositive 645</vt:lpstr>
      <vt:lpstr>Diapositive 646</vt:lpstr>
      <vt:lpstr>Diapositive 647</vt:lpstr>
      <vt:lpstr>Diapositive 648</vt:lpstr>
      <vt:lpstr>13c</vt:lpstr>
      <vt:lpstr>Diapositive 650</vt:lpstr>
      <vt:lpstr>Diapositive 651</vt:lpstr>
      <vt:lpstr>Diapositive 652</vt:lpstr>
      <vt:lpstr>Diapositive 653</vt:lpstr>
      <vt:lpstr>Diapositive 654</vt:lpstr>
      <vt:lpstr>Diapositive 655</vt:lpstr>
      <vt:lpstr>The Acts of our fathers, the apostles, may their blessings be with us.  Amen.</vt:lpstr>
      <vt:lpstr>13a</vt:lpstr>
      <vt:lpstr>Diapositive 658</vt:lpstr>
      <vt:lpstr>Diapositive 659</vt:lpstr>
      <vt:lpstr>Diapositive 660</vt:lpstr>
      <vt:lpstr>Diapositive 661</vt:lpstr>
      <vt:lpstr>Diapositive 662</vt:lpstr>
      <vt:lpstr>Diapositive 663</vt:lpstr>
      <vt:lpstr>Diapositive 664</vt:lpstr>
      <vt:lpstr>Diapositive 665</vt:lpstr>
      <vt:lpstr>Diapositive 666</vt:lpstr>
      <vt:lpstr>THE SYNEXARIUM السنكسار LE SYNEXAIRE</vt:lpstr>
      <vt:lpstr>Diapositive 668</vt:lpstr>
      <vt:lpstr>13pg</vt:lpstr>
      <vt:lpstr>13g</vt:lpstr>
      <vt:lpstr>Diapositive 671</vt:lpstr>
      <vt:lpstr>Diapositive 672</vt:lpstr>
      <vt:lpstr>Diapositive 673</vt:lpstr>
      <vt:lpstr>Diapositive 674</vt:lpstr>
      <vt:lpstr>Diapositive 675</vt:lpstr>
      <vt:lpstr>Diapositive 676</vt:lpstr>
      <vt:lpstr>Diapositive 677</vt:lpstr>
      <vt:lpstr>Diapositive 678</vt:lpstr>
      <vt:lpstr>Diapositive 679</vt:lpstr>
      <vt:lpstr>14pv</vt:lpstr>
      <vt:lpstr>14v</vt:lpstr>
      <vt:lpstr>Diapositive 682</vt:lpstr>
      <vt:lpstr>Diapositive 683</vt:lpstr>
      <vt:lpstr>Diapositive 684</vt:lpstr>
      <vt:lpstr>Diapositive 685</vt:lpstr>
      <vt:lpstr>Diapositive 686</vt:lpstr>
      <vt:lpstr>Diapositive 687</vt:lpstr>
      <vt:lpstr>14pm</vt:lpstr>
      <vt:lpstr>14m</vt:lpstr>
      <vt:lpstr>Diapositive 690</vt:lpstr>
      <vt:lpstr>Diapositive 691</vt:lpstr>
      <vt:lpstr>Diapositive 692</vt:lpstr>
      <vt:lpstr>Paul, the servant of our Lord, Jesus Christ, called to be an apostle, appointed to the Gospel of God. </vt:lpstr>
      <vt:lpstr>14p</vt:lpstr>
      <vt:lpstr>Diapositive 695</vt:lpstr>
      <vt:lpstr>Diapositive 696</vt:lpstr>
      <vt:lpstr>Diapositive 697</vt:lpstr>
      <vt:lpstr>Diapositive 698</vt:lpstr>
      <vt:lpstr>Diapositive 699</vt:lpstr>
      <vt:lpstr>Diapositive 700</vt:lpstr>
      <vt:lpstr>Diapositive 701</vt:lpstr>
      <vt:lpstr>Diapositive 702</vt:lpstr>
      <vt:lpstr>Diapositive 703</vt:lpstr>
      <vt:lpstr>Diapositive 704</vt:lpstr>
      <vt:lpstr>Diapositive 705</vt:lpstr>
      <vt:lpstr>Diapositive 706</vt:lpstr>
      <vt:lpstr>Diapositive 707</vt:lpstr>
      <vt:lpstr>Diapositive 708</vt:lpstr>
      <vt:lpstr>Diapositive 709</vt:lpstr>
      <vt:lpstr>Diapositive 710</vt:lpstr>
      <vt:lpstr>14c</vt:lpstr>
      <vt:lpstr>Diapositive 712</vt:lpstr>
      <vt:lpstr>Diapositive 713</vt:lpstr>
      <vt:lpstr>Diapositive 714</vt:lpstr>
      <vt:lpstr>Diapositive 715</vt:lpstr>
      <vt:lpstr>Diapositive 716</vt:lpstr>
      <vt:lpstr>Diapositive 717</vt:lpstr>
      <vt:lpstr>Diapositive 718</vt:lpstr>
      <vt:lpstr>The Acts of our fathers, the apostles, may their blessings be with us.  Amen.</vt:lpstr>
      <vt:lpstr>14a</vt:lpstr>
      <vt:lpstr>Diapositive 721</vt:lpstr>
      <vt:lpstr>Diapositive 722</vt:lpstr>
      <vt:lpstr>Diapositive 723</vt:lpstr>
      <vt:lpstr>Diapositive 724</vt:lpstr>
      <vt:lpstr>Diapositive 725</vt:lpstr>
      <vt:lpstr>Diapositive 726</vt:lpstr>
      <vt:lpstr>Diapositive 727</vt:lpstr>
      <vt:lpstr>Diapositive 728</vt:lpstr>
      <vt:lpstr>Diapositive 729</vt:lpstr>
      <vt:lpstr>Diapositive 730</vt:lpstr>
      <vt:lpstr>Diapositive 731</vt:lpstr>
      <vt:lpstr>Diapositive 732</vt:lpstr>
      <vt:lpstr>THE SYNEXARIUM السنكسار LE SYNEXAIRE</vt:lpstr>
      <vt:lpstr>Diapositive 734</vt:lpstr>
      <vt:lpstr>14pg</vt:lpstr>
      <vt:lpstr>Diapositive 736</vt:lpstr>
      <vt:lpstr>14g</vt:lpstr>
      <vt:lpstr>Diapositive 738</vt:lpstr>
      <vt:lpstr>Diapositive 739</vt:lpstr>
      <vt:lpstr>Diapositive 740</vt:lpstr>
      <vt:lpstr>Diapositive 741</vt:lpstr>
      <vt:lpstr>Diapositive 742</vt:lpstr>
      <vt:lpstr>Diapositive 743</vt:lpstr>
      <vt:lpstr>Diapositive 744</vt:lpstr>
      <vt:lpstr>Diapositive 745</vt:lpstr>
      <vt:lpstr>Diapositive 746</vt:lpstr>
      <vt:lpstr>Diapositive 747</vt:lpstr>
      <vt:lpstr>15pv</vt:lpstr>
      <vt:lpstr>15v</vt:lpstr>
      <vt:lpstr>Diapositive 750</vt:lpstr>
      <vt:lpstr>Diapositive 751</vt:lpstr>
      <vt:lpstr>Diapositive 752</vt:lpstr>
      <vt:lpstr>15pm</vt:lpstr>
      <vt:lpstr>15m</vt:lpstr>
      <vt:lpstr>Diapositive 755</vt:lpstr>
      <vt:lpstr>Diapositive 756</vt:lpstr>
      <vt:lpstr>Diapositive 757</vt:lpstr>
      <vt:lpstr>Paul, the servant of our Lord, Jesus Christ, called to be an apostle, appointed to the Gospel of God. </vt:lpstr>
      <vt:lpstr>15p</vt:lpstr>
      <vt:lpstr>Diapositive 760</vt:lpstr>
      <vt:lpstr>Diapositive 761</vt:lpstr>
      <vt:lpstr>Diapositive 762</vt:lpstr>
      <vt:lpstr>Diapositive 763</vt:lpstr>
      <vt:lpstr>Diapositive 764</vt:lpstr>
      <vt:lpstr>15c</vt:lpstr>
      <vt:lpstr>Diapositive 766</vt:lpstr>
      <vt:lpstr>Diapositive 767</vt:lpstr>
      <vt:lpstr>Diapositive 768</vt:lpstr>
      <vt:lpstr>Diapositive 769</vt:lpstr>
      <vt:lpstr>Diapositive 770</vt:lpstr>
      <vt:lpstr>Diapositive 771</vt:lpstr>
      <vt:lpstr>Diapositive 772</vt:lpstr>
      <vt:lpstr>The Acts of our fathers, the apostles, may their blessings be with us.  Amen.</vt:lpstr>
      <vt:lpstr>15a</vt:lpstr>
      <vt:lpstr>Diapositive 775</vt:lpstr>
      <vt:lpstr>Diapositive 776</vt:lpstr>
      <vt:lpstr>Diapositive 777</vt:lpstr>
      <vt:lpstr>Diapositive 778</vt:lpstr>
      <vt:lpstr>Diapositive 779</vt:lpstr>
      <vt:lpstr>Diapositive 780</vt:lpstr>
      <vt:lpstr>Diapositive 781</vt:lpstr>
      <vt:lpstr>THE SYNEXARIUM السنكسار LE SYNEXAIRE</vt:lpstr>
      <vt:lpstr>Diapositive 783</vt:lpstr>
      <vt:lpstr>15pg</vt:lpstr>
      <vt:lpstr>15g</vt:lpstr>
      <vt:lpstr>Diapositive 786</vt:lpstr>
      <vt:lpstr>Diapositive 787</vt:lpstr>
      <vt:lpstr>Diapositive 788</vt:lpstr>
      <vt:lpstr>Diapositive 789</vt:lpstr>
      <vt:lpstr>Diapositive 790</vt:lpstr>
      <vt:lpstr>Diapositive 791</vt:lpstr>
      <vt:lpstr>Diapositive 792</vt:lpstr>
      <vt:lpstr>16pv</vt:lpstr>
      <vt:lpstr>Diapositive 794</vt:lpstr>
      <vt:lpstr>Diapositive 795</vt:lpstr>
      <vt:lpstr>16pm</vt:lpstr>
      <vt:lpstr>16m</vt:lpstr>
      <vt:lpstr>Diapositive 798</vt:lpstr>
      <vt:lpstr>Diapositive 799</vt:lpstr>
      <vt:lpstr>Diapositive 800</vt:lpstr>
      <vt:lpstr>Diapositive 801</vt:lpstr>
      <vt:lpstr>Diapositive 802</vt:lpstr>
      <vt:lpstr>Diapositive 803</vt:lpstr>
      <vt:lpstr>Diapositive 804</vt:lpstr>
      <vt:lpstr>Diapositive 805</vt:lpstr>
      <vt:lpstr>Paul, the servant of our Lord, Jesus Christ, called to be an apostle, appointed to the Gospel of God. </vt:lpstr>
      <vt:lpstr>16p</vt:lpstr>
      <vt:lpstr>Diapositive 808</vt:lpstr>
      <vt:lpstr>Diapositive 809</vt:lpstr>
      <vt:lpstr>Diapositive 810</vt:lpstr>
      <vt:lpstr>Diapositive 811</vt:lpstr>
      <vt:lpstr>Diapositive 812</vt:lpstr>
      <vt:lpstr>Diapositive 813</vt:lpstr>
      <vt:lpstr>16c</vt:lpstr>
      <vt:lpstr>Diapositive 815</vt:lpstr>
      <vt:lpstr>Diapositive 816</vt:lpstr>
      <vt:lpstr>Diapositive 817</vt:lpstr>
      <vt:lpstr>Diapositive 818</vt:lpstr>
      <vt:lpstr>Diapositive 819</vt:lpstr>
      <vt:lpstr>Actes de nos pères les apôtres que leurs saintes bénédictions soient avec nous tous, Amen.</vt:lpstr>
      <vt:lpstr>16a</vt:lpstr>
      <vt:lpstr>Diapositive 822</vt:lpstr>
      <vt:lpstr>Diapositive 823</vt:lpstr>
      <vt:lpstr>Diapositive 824</vt:lpstr>
      <vt:lpstr>Diapositive 825</vt:lpstr>
      <vt:lpstr>Diapositive 826</vt:lpstr>
      <vt:lpstr>Diapositive 827</vt:lpstr>
      <vt:lpstr>Diapositive 828</vt:lpstr>
      <vt:lpstr>Diapositive 829</vt:lpstr>
      <vt:lpstr> السنكسار LE SYNAXAIRE</vt:lpstr>
      <vt:lpstr>Diapositive 831</vt:lpstr>
      <vt:lpstr>16pg</vt:lpstr>
      <vt:lpstr>16g</vt:lpstr>
      <vt:lpstr>Diapositive 834</vt:lpstr>
      <vt:lpstr>Diapositive 835</vt:lpstr>
      <vt:lpstr>Diapositive 836</vt:lpstr>
      <vt:lpstr>Diapositive 837</vt:lpstr>
      <vt:lpstr>Diapositive 838</vt:lpstr>
      <vt:lpstr>Diapositive 839</vt:lpstr>
      <vt:lpstr>Diapositive 840</vt:lpstr>
      <vt:lpstr>17pv</vt:lpstr>
      <vt:lpstr>17v</vt:lpstr>
      <vt:lpstr>Diapositive 843</vt:lpstr>
      <vt:lpstr>Diapositive 844</vt:lpstr>
      <vt:lpstr>Diapositive 845</vt:lpstr>
      <vt:lpstr>17pm</vt:lpstr>
      <vt:lpstr>17m</vt:lpstr>
      <vt:lpstr>Diapositive 848</vt:lpstr>
      <vt:lpstr>Diapositive 849</vt:lpstr>
      <vt:lpstr>Paul, the servant of our Lord, Jesus Christ, called to be an apostle, appointed to the Gospel of God. </vt:lpstr>
      <vt:lpstr>17p</vt:lpstr>
      <vt:lpstr>Diapositive 852</vt:lpstr>
      <vt:lpstr>Diapositive 853</vt:lpstr>
      <vt:lpstr>Diapositive 854</vt:lpstr>
      <vt:lpstr>Diapositive 855</vt:lpstr>
      <vt:lpstr>Diapositive 856</vt:lpstr>
      <vt:lpstr>Diapositive 857</vt:lpstr>
      <vt:lpstr>Diapositive 858</vt:lpstr>
      <vt:lpstr>Diapositive 859</vt:lpstr>
      <vt:lpstr>Diapositive 860</vt:lpstr>
      <vt:lpstr>Diapositive 861</vt:lpstr>
      <vt:lpstr>17c</vt:lpstr>
      <vt:lpstr>Diapositive 863</vt:lpstr>
      <vt:lpstr>Diapositive 864</vt:lpstr>
      <vt:lpstr>Diapositive 865</vt:lpstr>
      <vt:lpstr>Diapositive 866</vt:lpstr>
      <vt:lpstr>Diapositive 867</vt:lpstr>
      <vt:lpstr>The Acts of our fathers, the apostles, may their blessings be with us.  Amen.</vt:lpstr>
      <vt:lpstr>17a</vt:lpstr>
      <vt:lpstr>Diapositive 870</vt:lpstr>
      <vt:lpstr>Diapositive 871</vt:lpstr>
      <vt:lpstr>Diapositive 872</vt:lpstr>
      <vt:lpstr>Diapositive 873</vt:lpstr>
      <vt:lpstr>Diapositive 874</vt:lpstr>
      <vt:lpstr>THE SYNEXARIUM السنكسار LE SYNEXAIRE</vt:lpstr>
      <vt:lpstr>Diapositive 876</vt:lpstr>
      <vt:lpstr>17pg</vt:lpstr>
      <vt:lpstr>17g</vt:lpstr>
      <vt:lpstr>Diapositive 879</vt:lpstr>
      <vt:lpstr>Diapositive 880</vt:lpstr>
      <vt:lpstr>Diapositive 881</vt:lpstr>
      <vt:lpstr>Diapositive 882</vt:lpstr>
      <vt:lpstr>Diapositive 883</vt:lpstr>
      <vt:lpstr>Diapositive 884</vt:lpstr>
      <vt:lpstr>Diapositive 885</vt:lpstr>
      <vt:lpstr>Diapositive 886</vt:lpstr>
      <vt:lpstr>18pv</vt:lpstr>
      <vt:lpstr>18v</vt:lpstr>
      <vt:lpstr>Diapositive 889</vt:lpstr>
      <vt:lpstr>Diapositive 890</vt:lpstr>
      <vt:lpstr>Diapositive 891</vt:lpstr>
      <vt:lpstr>Diapositive 892</vt:lpstr>
      <vt:lpstr>18pm</vt:lpstr>
      <vt:lpstr>18m</vt:lpstr>
      <vt:lpstr>Diapositive 895</vt:lpstr>
      <vt:lpstr>Diapositive 896</vt:lpstr>
      <vt:lpstr>Diapositive 897</vt:lpstr>
      <vt:lpstr>Diapositive 898</vt:lpstr>
      <vt:lpstr>Paul, the servant of our Lord, Jesus Christ, called to be an apostle, appointed to the Gospel of God. </vt:lpstr>
      <vt:lpstr>18p</vt:lpstr>
      <vt:lpstr>Diapositive 901</vt:lpstr>
      <vt:lpstr>Diapositive 902</vt:lpstr>
      <vt:lpstr>Diapositive 903</vt:lpstr>
      <vt:lpstr>Diapositive 904</vt:lpstr>
      <vt:lpstr>Diapositive 905</vt:lpstr>
      <vt:lpstr>Diapositive 906</vt:lpstr>
      <vt:lpstr>Diapositive 907</vt:lpstr>
      <vt:lpstr>Diapositive 908</vt:lpstr>
      <vt:lpstr>Diapositive 909</vt:lpstr>
      <vt:lpstr>Diapositive 910</vt:lpstr>
      <vt:lpstr>Diapositive 911</vt:lpstr>
      <vt:lpstr>Diapositive 912</vt:lpstr>
      <vt:lpstr>Diapositive 913</vt:lpstr>
      <vt:lpstr>Diapositive 914</vt:lpstr>
      <vt:lpstr>18c</vt:lpstr>
      <vt:lpstr>Diapositive 916</vt:lpstr>
      <vt:lpstr>Diapositive 917</vt:lpstr>
      <vt:lpstr>Diapositive 918</vt:lpstr>
      <vt:lpstr>Diapositive 919</vt:lpstr>
      <vt:lpstr>Diapositive 920</vt:lpstr>
      <vt:lpstr>Diapositive 921</vt:lpstr>
      <vt:lpstr>Diapositive 922</vt:lpstr>
      <vt:lpstr>Diapositive 923</vt:lpstr>
      <vt:lpstr>The Acts of our fathers, the apostles, may their blessings be with us.  Amen.</vt:lpstr>
      <vt:lpstr>18a</vt:lpstr>
      <vt:lpstr>Diapositive 926</vt:lpstr>
      <vt:lpstr>Diapositive 927</vt:lpstr>
      <vt:lpstr>Diapositive 928</vt:lpstr>
      <vt:lpstr>Diapositive 929</vt:lpstr>
      <vt:lpstr>Diapositive 930</vt:lpstr>
      <vt:lpstr>Diapositive 931</vt:lpstr>
      <vt:lpstr>Diapositive 932</vt:lpstr>
      <vt:lpstr>Diapositive 933</vt:lpstr>
      <vt:lpstr>Diapositive 934</vt:lpstr>
      <vt:lpstr>Diapositive 935</vt:lpstr>
      <vt:lpstr>Diapositive 936</vt:lpstr>
      <vt:lpstr>Diapositive 937</vt:lpstr>
      <vt:lpstr>THE SYNEXARIUM السنكسار LE SYNEXAIRE</vt:lpstr>
      <vt:lpstr>Diapositive 939</vt:lpstr>
      <vt:lpstr>18pg</vt:lpstr>
      <vt:lpstr>18g</vt:lpstr>
      <vt:lpstr>Diapositive 942</vt:lpstr>
      <vt:lpstr>Diapositive 943</vt:lpstr>
      <vt:lpstr>Diapositive 944</vt:lpstr>
      <vt:lpstr>Diapositive 945</vt:lpstr>
      <vt:lpstr>Diapositive 946</vt:lpstr>
      <vt:lpstr>Diapositive 947</vt:lpstr>
      <vt:lpstr>Diapositive 948</vt:lpstr>
      <vt:lpstr>Diapositive 949</vt:lpstr>
      <vt:lpstr>Diapositive 950</vt:lpstr>
      <vt:lpstr>Diapositive 951</vt:lpstr>
      <vt:lpstr>19pv</vt:lpstr>
      <vt:lpstr>19v</vt:lpstr>
      <vt:lpstr>Diapositive 954</vt:lpstr>
      <vt:lpstr>Diapositive 955</vt:lpstr>
      <vt:lpstr>Diapositive 956</vt:lpstr>
      <vt:lpstr>Diapositive 957</vt:lpstr>
      <vt:lpstr>Diapositive 958</vt:lpstr>
      <vt:lpstr>Diapositive 959</vt:lpstr>
      <vt:lpstr>Diapositive 960</vt:lpstr>
      <vt:lpstr>Diapositive 961</vt:lpstr>
      <vt:lpstr>19pm</vt:lpstr>
      <vt:lpstr>19m</vt:lpstr>
      <vt:lpstr>Diapositive 964</vt:lpstr>
      <vt:lpstr>Diapositive 965</vt:lpstr>
      <vt:lpstr>Diapositive 966</vt:lpstr>
      <vt:lpstr>Diapositive 967</vt:lpstr>
      <vt:lpstr>Paul, the servant of our Lord, Jesus Christ, called to be an apostle, appointed to the Gospel of God. </vt:lpstr>
      <vt:lpstr>19p</vt:lpstr>
      <vt:lpstr>Diapositive 970</vt:lpstr>
      <vt:lpstr>Diapositive 971</vt:lpstr>
      <vt:lpstr>Diapositive 972</vt:lpstr>
      <vt:lpstr>Diapositive 973</vt:lpstr>
      <vt:lpstr>Diapositive 974</vt:lpstr>
      <vt:lpstr>Diapositive 975</vt:lpstr>
      <vt:lpstr>Diapositive 976</vt:lpstr>
      <vt:lpstr>Diapositive 977</vt:lpstr>
      <vt:lpstr>Diapositive 978</vt:lpstr>
      <vt:lpstr>19c</vt:lpstr>
      <vt:lpstr>Diapositive 980</vt:lpstr>
      <vt:lpstr>Diapositive 981</vt:lpstr>
      <vt:lpstr>Diapositive 982</vt:lpstr>
      <vt:lpstr>Diapositive 983</vt:lpstr>
      <vt:lpstr>Diapositive 984</vt:lpstr>
      <vt:lpstr>The Acts of our fathers, the apostles, may their blessings be with us.  Amen.</vt:lpstr>
      <vt:lpstr>19a</vt:lpstr>
      <vt:lpstr>Diapositive 987</vt:lpstr>
      <vt:lpstr>Diapositive 988</vt:lpstr>
      <vt:lpstr>Diapositive 989</vt:lpstr>
      <vt:lpstr>Diapositive 990</vt:lpstr>
      <vt:lpstr>Diapositive 991</vt:lpstr>
      <vt:lpstr>THE SYNEXARIUM السنكسار LE SYNEXAIRE</vt:lpstr>
      <vt:lpstr>Diapositive 993</vt:lpstr>
      <vt:lpstr>19pg</vt:lpstr>
      <vt:lpstr>19g</vt:lpstr>
      <vt:lpstr>Diapositive 996</vt:lpstr>
      <vt:lpstr>Diapositive 997</vt:lpstr>
      <vt:lpstr>Diapositive 998</vt:lpstr>
      <vt:lpstr>Diapositive 999</vt:lpstr>
      <vt:lpstr>Diapositive 1000</vt:lpstr>
      <vt:lpstr>Diapositive 1001</vt:lpstr>
      <vt:lpstr>Diapositive 1002</vt:lpstr>
      <vt:lpstr>Diapositive 1003</vt:lpstr>
      <vt:lpstr>Diapositive 1004</vt:lpstr>
      <vt:lpstr>Diapositive 1005</vt:lpstr>
      <vt:lpstr>Diapositive 1006</vt:lpstr>
      <vt:lpstr>20pv</vt:lpstr>
      <vt:lpstr>20v</vt:lpstr>
      <vt:lpstr>Diapositive 1009</vt:lpstr>
      <vt:lpstr>Diapositive 1010</vt:lpstr>
      <vt:lpstr>Diapositive 1011</vt:lpstr>
      <vt:lpstr>Diapositive 1012</vt:lpstr>
      <vt:lpstr>Diapositive 1013</vt:lpstr>
      <vt:lpstr>20pm</vt:lpstr>
      <vt:lpstr>20m</vt:lpstr>
      <vt:lpstr>Diapositive 1016</vt:lpstr>
      <vt:lpstr>Diapositive 1017</vt:lpstr>
      <vt:lpstr>Paul, the servant of our Lord, Jesus Christ, called to be an apostle, appointed to the Gospel of God. </vt:lpstr>
      <vt:lpstr>20p</vt:lpstr>
      <vt:lpstr>Diapositive 1020</vt:lpstr>
      <vt:lpstr>Diapositive 1021</vt:lpstr>
      <vt:lpstr>Diapositive 1022</vt:lpstr>
      <vt:lpstr>Diapositive 1023</vt:lpstr>
      <vt:lpstr>Diapositive 1024</vt:lpstr>
      <vt:lpstr>Diapositive 1025</vt:lpstr>
      <vt:lpstr>Diapositive 1026</vt:lpstr>
      <vt:lpstr>20c</vt:lpstr>
      <vt:lpstr>Diapositive 1028</vt:lpstr>
      <vt:lpstr>Diapositive 1029</vt:lpstr>
      <vt:lpstr>Diapositive 1030</vt:lpstr>
      <vt:lpstr>Diapositive 1031</vt:lpstr>
      <vt:lpstr>The Acts of our fathers, the apostles, may their blessings be with us.  Amen.</vt:lpstr>
      <vt:lpstr>20a</vt:lpstr>
      <vt:lpstr>Diapositive 1034</vt:lpstr>
      <vt:lpstr>Diapositive 1035</vt:lpstr>
      <vt:lpstr>Diapositive 1036</vt:lpstr>
      <vt:lpstr>Diapositive 1037</vt:lpstr>
      <vt:lpstr>Diapositive 1038</vt:lpstr>
      <vt:lpstr>THE SYNEXARIUM السنكسار LE SYNEXAIRE</vt:lpstr>
      <vt:lpstr>Diapositive 1040</vt:lpstr>
      <vt:lpstr>20pg</vt:lpstr>
      <vt:lpstr>20g</vt:lpstr>
      <vt:lpstr>Diapositive 1043</vt:lpstr>
      <vt:lpstr>Diapositive 1044</vt:lpstr>
      <vt:lpstr>Diapositive 1045</vt:lpstr>
      <vt:lpstr>Diapositive 1046</vt:lpstr>
      <vt:lpstr>Diapositive 1047</vt:lpstr>
      <vt:lpstr>21pv</vt:lpstr>
      <vt:lpstr>21v</vt:lpstr>
      <vt:lpstr>Diapositive 1050</vt:lpstr>
      <vt:lpstr>Diapositive 1051</vt:lpstr>
      <vt:lpstr>Diapositive 1052</vt:lpstr>
      <vt:lpstr>Diapositive 1053</vt:lpstr>
      <vt:lpstr>21pm</vt:lpstr>
      <vt:lpstr>21m</vt:lpstr>
      <vt:lpstr>Diapositive 1056</vt:lpstr>
      <vt:lpstr>Diapositive 1057</vt:lpstr>
      <vt:lpstr>Diapositive 1058</vt:lpstr>
      <vt:lpstr>Paul, the servant of our Lord, Jesus Christ, called to be an apostle, appointed to the Gospel of God. </vt:lpstr>
      <vt:lpstr>21p</vt:lpstr>
      <vt:lpstr>Diapositive 1061</vt:lpstr>
      <vt:lpstr>Diapositive 1062</vt:lpstr>
      <vt:lpstr>Diapositive 1063</vt:lpstr>
      <vt:lpstr>Diapositive 1064</vt:lpstr>
      <vt:lpstr>Diapositive 1065</vt:lpstr>
      <vt:lpstr>21c</vt:lpstr>
      <vt:lpstr>Diapositive 1067</vt:lpstr>
      <vt:lpstr>Diapositive 1068</vt:lpstr>
      <vt:lpstr>Diapositive 1069</vt:lpstr>
      <vt:lpstr>Diapositive 1070</vt:lpstr>
      <vt:lpstr>Diapositive 1071</vt:lpstr>
      <vt:lpstr>Diapositive 1072</vt:lpstr>
      <vt:lpstr>Diapositive 1073</vt:lpstr>
      <vt:lpstr>The Acts of our fathers, the apostles, may their blessings be with us.  Amen.</vt:lpstr>
      <vt:lpstr>21a</vt:lpstr>
      <vt:lpstr>Diapositive 1076</vt:lpstr>
      <vt:lpstr>Diapositive 1077</vt:lpstr>
      <vt:lpstr>Diapositive 1078</vt:lpstr>
      <vt:lpstr>Diapositive 1079</vt:lpstr>
      <vt:lpstr>Diapositive 1080</vt:lpstr>
      <vt:lpstr>Diapositive 1081</vt:lpstr>
      <vt:lpstr>Diapositive 1082</vt:lpstr>
      <vt:lpstr>THE SYNEXARIUM السنكسار LE SYNEXAIRE</vt:lpstr>
      <vt:lpstr>Diapositive 1084</vt:lpstr>
      <vt:lpstr>21pg</vt:lpstr>
      <vt:lpstr>21g</vt:lpstr>
      <vt:lpstr>Diapositive 1087</vt:lpstr>
      <vt:lpstr>Diapositive 1088</vt:lpstr>
      <vt:lpstr>Diapositive 1089</vt:lpstr>
      <vt:lpstr>Diapositive 1090</vt:lpstr>
      <vt:lpstr>Diapositive 1091</vt:lpstr>
      <vt:lpstr>Diapositive 1092</vt:lpstr>
      <vt:lpstr>Diapositive 1093</vt:lpstr>
      <vt:lpstr>22pv</vt:lpstr>
      <vt:lpstr>22v</vt:lpstr>
      <vt:lpstr>Diapositive 1096</vt:lpstr>
      <vt:lpstr>Diapositive 1097</vt:lpstr>
      <vt:lpstr>Diapositive 1098</vt:lpstr>
      <vt:lpstr>Diapositive 1099</vt:lpstr>
      <vt:lpstr>Diapositive 1100</vt:lpstr>
      <vt:lpstr>Diapositive 1101</vt:lpstr>
      <vt:lpstr>Diapositive 1102</vt:lpstr>
      <vt:lpstr>Diapositive 1103</vt:lpstr>
      <vt:lpstr>Diapositive 1104</vt:lpstr>
      <vt:lpstr>22pm</vt:lpstr>
      <vt:lpstr>22m</vt:lpstr>
      <vt:lpstr>Diapositive 1107</vt:lpstr>
      <vt:lpstr>Diapositive 1108</vt:lpstr>
      <vt:lpstr>Diapositive 1109</vt:lpstr>
      <vt:lpstr>Diapositive 1110</vt:lpstr>
      <vt:lpstr>Paul, the servant of our Lord, Jesus Christ, called to be an apostle, appointed to the Gospel of God. </vt:lpstr>
      <vt:lpstr>22p</vt:lpstr>
      <vt:lpstr>Diapositive 1113</vt:lpstr>
      <vt:lpstr>Diapositive 1114</vt:lpstr>
      <vt:lpstr>Diapositive 1115</vt:lpstr>
      <vt:lpstr>Diapositive 1116</vt:lpstr>
      <vt:lpstr>Diapositive 1117</vt:lpstr>
      <vt:lpstr>Diapositive 1118</vt:lpstr>
      <vt:lpstr>Diapositive 1119</vt:lpstr>
      <vt:lpstr>22c</vt:lpstr>
      <vt:lpstr>Diapositive 1121</vt:lpstr>
      <vt:lpstr>Diapositive 1122</vt:lpstr>
      <vt:lpstr>Diapositive 1123</vt:lpstr>
      <vt:lpstr>Diapositive 1124</vt:lpstr>
      <vt:lpstr>Diapositive 1125</vt:lpstr>
      <vt:lpstr>Diapositive 1126</vt:lpstr>
      <vt:lpstr>Diapositive 1127</vt:lpstr>
      <vt:lpstr>Diapositive 1128</vt:lpstr>
      <vt:lpstr>The Acts of our fathers, the apostles, may their blessings be with us.  Amen.</vt:lpstr>
      <vt:lpstr>22a</vt:lpstr>
      <vt:lpstr>Diapositive 1131</vt:lpstr>
      <vt:lpstr>Diapositive 1132</vt:lpstr>
      <vt:lpstr>Diapositive 1133</vt:lpstr>
      <vt:lpstr>Diapositive 1134</vt:lpstr>
      <vt:lpstr>Diapositive 1135</vt:lpstr>
      <vt:lpstr>Diapositive 1136</vt:lpstr>
      <vt:lpstr>THE SYNEXARIUM السنكسار LE SYNEXAIRE</vt:lpstr>
      <vt:lpstr>Diapositive 1138</vt:lpstr>
      <vt:lpstr>22pg</vt:lpstr>
      <vt:lpstr>22g</vt:lpstr>
      <vt:lpstr>Diapositive 1141</vt:lpstr>
      <vt:lpstr>Diapositive 1142</vt:lpstr>
      <vt:lpstr>Diapositive 1143</vt:lpstr>
      <vt:lpstr>Diapositive 1144</vt:lpstr>
      <vt:lpstr>Diapositive 1145</vt:lpstr>
      <vt:lpstr>Diapositive 1146</vt:lpstr>
      <vt:lpstr>Diapositive 1147</vt:lpstr>
      <vt:lpstr>Diapositive 1148</vt:lpstr>
      <vt:lpstr>Diapositive 1149</vt:lpstr>
      <vt:lpstr>Diapositive 1150</vt:lpstr>
      <vt:lpstr>Diapositive 1151</vt:lpstr>
      <vt:lpstr>Diapositive 1152</vt:lpstr>
      <vt:lpstr>Diapositive 1153</vt:lpstr>
      <vt:lpstr>Diapositive 1154</vt:lpstr>
      <vt:lpstr>Diapositive 1155</vt:lpstr>
      <vt:lpstr>23pv</vt:lpstr>
      <vt:lpstr>23v</vt:lpstr>
      <vt:lpstr>Diapositive 1158</vt:lpstr>
      <vt:lpstr>Diapositive 1159</vt:lpstr>
      <vt:lpstr>Diapositive 1160</vt:lpstr>
      <vt:lpstr>Diapositive 1161</vt:lpstr>
      <vt:lpstr>23pm</vt:lpstr>
      <vt:lpstr>23m</vt:lpstr>
      <vt:lpstr>Diapositive 1164</vt:lpstr>
      <vt:lpstr>Diapositive 1165</vt:lpstr>
      <vt:lpstr>Diapositive 1166</vt:lpstr>
      <vt:lpstr>Paul, the servant of our Lord, Jesus Christ, called to be an apostle, appointed to the Gospel of God. </vt:lpstr>
      <vt:lpstr>23p</vt:lpstr>
      <vt:lpstr>Diapositive 1169</vt:lpstr>
      <vt:lpstr>Diapositive 1170</vt:lpstr>
      <vt:lpstr>Diapositive 1171</vt:lpstr>
      <vt:lpstr>Diapositive 1172</vt:lpstr>
      <vt:lpstr>Diapositive 1173</vt:lpstr>
      <vt:lpstr>Diapositive 1174</vt:lpstr>
      <vt:lpstr>Diapositive 1175</vt:lpstr>
      <vt:lpstr>23c</vt:lpstr>
      <vt:lpstr>Diapositive 1177</vt:lpstr>
      <vt:lpstr>Diapositive 1178</vt:lpstr>
      <vt:lpstr>Diapositive 1179</vt:lpstr>
      <vt:lpstr>Diapositive 1180</vt:lpstr>
      <vt:lpstr>Diapositive 1181</vt:lpstr>
      <vt:lpstr>Diapositive 1182</vt:lpstr>
      <vt:lpstr>Diapositive 1183</vt:lpstr>
      <vt:lpstr>The Acts of our fathers, the apostles, may their blessings be with us.  Amen.</vt:lpstr>
      <vt:lpstr>23a</vt:lpstr>
      <vt:lpstr>Diapositive 1186</vt:lpstr>
      <vt:lpstr>Diapositive 1187</vt:lpstr>
      <vt:lpstr>Diapositive 1188</vt:lpstr>
      <vt:lpstr>Diapositive 1189</vt:lpstr>
      <vt:lpstr>Diapositive 1190</vt:lpstr>
      <vt:lpstr>Diapositive 1191</vt:lpstr>
      <vt:lpstr>Diapositive 1192</vt:lpstr>
      <vt:lpstr>Diapositive 1193</vt:lpstr>
      <vt:lpstr>Diapositive 1194</vt:lpstr>
      <vt:lpstr>Diapositive 1195</vt:lpstr>
      <vt:lpstr>THE SYNEXARIUM السنكسار LE SYNEXAIRE</vt:lpstr>
      <vt:lpstr>Diapositive 1197</vt:lpstr>
      <vt:lpstr>23pg</vt:lpstr>
      <vt:lpstr>23g</vt:lpstr>
      <vt:lpstr>Diapositive 1200</vt:lpstr>
      <vt:lpstr>Diapositive 1201</vt:lpstr>
      <vt:lpstr>Diapositive 1202</vt:lpstr>
      <vt:lpstr>Diapositive 1203</vt:lpstr>
      <vt:lpstr>Diapositive 1204</vt:lpstr>
      <vt:lpstr>24pv</vt:lpstr>
      <vt:lpstr>24v</vt:lpstr>
      <vt:lpstr>Diapositive 1207</vt:lpstr>
      <vt:lpstr>Diapositive 1208</vt:lpstr>
      <vt:lpstr>Diapositive 1209</vt:lpstr>
      <vt:lpstr>Diapositive 1210</vt:lpstr>
      <vt:lpstr>Diapositive 1211</vt:lpstr>
      <vt:lpstr>24pm</vt:lpstr>
      <vt:lpstr>24m</vt:lpstr>
      <vt:lpstr>Diapositive 1214</vt:lpstr>
      <vt:lpstr>Diapositive 1215</vt:lpstr>
      <vt:lpstr>Diapositive 1216</vt:lpstr>
      <vt:lpstr>Paul, the servant of our Lord, Jesus Christ, called to be an apostle, appointed to the Gospel of God. </vt:lpstr>
      <vt:lpstr>24p</vt:lpstr>
      <vt:lpstr>Diapositive 1219</vt:lpstr>
      <vt:lpstr>Diapositive 1220</vt:lpstr>
      <vt:lpstr>Diapositive 1221</vt:lpstr>
      <vt:lpstr>Diapositive 1222</vt:lpstr>
      <vt:lpstr>Diapositive 1223</vt:lpstr>
      <vt:lpstr>Diapositive 1224</vt:lpstr>
      <vt:lpstr>Diapositive 1225</vt:lpstr>
      <vt:lpstr>Diapositive 1226</vt:lpstr>
      <vt:lpstr>Diapositive 1227</vt:lpstr>
      <vt:lpstr>Diapositive 1228</vt:lpstr>
      <vt:lpstr>Diapositive 1229</vt:lpstr>
      <vt:lpstr>Diapositive 1230</vt:lpstr>
      <vt:lpstr>Diapositive 1231</vt:lpstr>
      <vt:lpstr>Diapositive 1232</vt:lpstr>
      <vt:lpstr>Diapositive 1233</vt:lpstr>
      <vt:lpstr>Diapositive 1234</vt:lpstr>
      <vt:lpstr>Diapositive 1235</vt:lpstr>
      <vt:lpstr>24c</vt:lpstr>
      <vt:lpstr>Diapositive 1237</vt:lpstr>
      <vt:lpstr>Diapositive 1238</vt:lpstr>
      <vt:lpstr>Diapositive 1239</vt:lpstr>
      <vt:lpstr>Diapositive 1240</vt:lpstr>
      <vt:lpstr>Diapositive 1241</vt:lpstr>
      <vt:lpstr>Diapositive 1242</vt:lpstr>
      <vt:lpstr>Diapositive 1243</vt:lpstr>
      <vt:lpstr>The Acts of our fathers, the apostles, may their blessings be with us.  Amen.</vt:lpstr>
      <vt:lpstr>24a</vt:lpstr>
      <vt:lpstr>Diapositive 1246</vt:lpstr>
      <vt:lpstr>Diapositive 1247</vt:lpstr>
      <vt:lpstr>Diapositive 1248</vt:lpstr>
      <vt:lpstr>Diapositive 1249</vt:lpstr>
      <vt:lpstr>Diapositive 1250</vt:lpstr>
      <vt:lpstr>Diapositive 1251</vt:lpstr>
      <vt:lpstr>THE SYNEXARIUM السنكسار LE SYNEXAIRE</vt:lpstr>
      <vt:lpstr>Diapositive 1253</vt:lpstr>
      <vt:lpstr>24pg</vt:lpstr>
      <vt:lpstr>24g</vt:lpstr>
      <vt:lpstr>Diapositive 1256</vt:lpstr>
      <vt:lpstr>Diapositive 1257</vt:lpstr>
      <vt:lpstr>Diapositive 1258</vt:lpstr>
      <vt:lpstr>Diapositive 1259</vt:lpstr>
      <vt:lpstr>Diapositive 1260</vt:lpstr>
      <vt:lpstr>Diapositive 1261</vt:lpstr>
      <vt:lpstr>Diapositive 1262</vt:lpstr>
      <vt:lpstr>Diapositive 1263</vt:lpstr>
      <vt:lpstr>Diapositive 1264</vt:lpstr>
      <vt:lpstr>Diapositive 1265</vt:lpstr>
      <vt:lpstr>Diapositive 1266</vt:lpstr>
      <vt:lpstr>25pv</vt:lpstr>
      <vt:lpstr>25v</vt:lpstr>
      <vt:lpstr>Diapositive 1269</vt:lpstr>
      <vt:lpstr>Diapositive 1270</vt:lpstr>
      <vt:lpstr>Diapositive 1271</vt:lpstr>
      <vt:lpstr>Diapositive 1272</vt:lpstr>
      <vt:lpstr>Diapositive 1273</vt:lpstr>
      <vt:lpstr>25pm</vt:lpstr>
      <vt:lpstr>25m</vt:lpstr>
      <vt:lpstr>Diapositive 1276</vt:lpstr>
      <vt:lpstr>Diapositive 1277</vt:lpstr>
      <vt:lpstr>Diapositive 1278</vt:lpstr>
      <vt:lpstr>Diapositive 1279</vt:lpstr>
      <vt:lpstr>Paul, the servant of our Lord, Jesus Christ, called to be an apostle, appointed to the Gospel of God. </vt:lpstr>
      <vt:lpstr>25p</vt:lpstr>
      <vt:lpstr>Diapositive 1282</vt:lpstr>
      <vt:lpstr>Diapositive 1283</vt:lpstr>
      <vt:lpstr>Diapositive 1284</vt:lpstr>
      <vt:lpstr>Diapositive 1285</vt:lpstr>
      <vt:lpstr>Diapositive 1286</vt:lpstr>
      <vt:lpstr>Diapositive 1287</vt:lpstr>
      <vt:lpstr>Diapositive 1288</vt:lpstr>
      <vt:lpstr>Diapositive 1289</vt:lpstr>
      <vt:lpstr>25c</vt:lpstr>
      <vt:lpstr>Diapositive 1291</vt:lpstr>
      <vt:lpstr>Diapositive 1292</vt:lpstr>
      <vt:lpstr>Diapositive 1293</vt:lpstr>
      <vt:lpstr>The Acts of our fathers, the apostles, may their blessings be with us.  Amen.</vt:lpstr>
      <vt:lpstr>25a</vt:lpstr>
      <vt:lpstr>Diapositive 1296</vt:lpstr>
      <vt:lpstr>Diapositive 1297</vt:lpstr>
      <vt:lpstr>Diapositive 1298</vt:lpstr>
      <vt:lpstr>Diapositive 1299</vt:lpstr>
      <vt:lpstr>Diapositive 1300</vt:lpstr>
      <vt:lpstr>Diapositive 1301</vt:lpstr>
      <vt:lpstr>THE SYNEXARIUM السنكسار LE SYNEXAIRE</vt:lpstr>
      <vt:lpstr>Diapositive 1303</vt:lpstr>
      <vt:lpstr>25pg</vt:lpstr>
      <vt:lpstr>25g</vt:lpstr>
      <vt:lpstr>Diapositive 1306</vt:lpstr>
      <vt:lpstr>Diapositive 1307</vt:lpstr>
      <vt:lpstr>Diapositive 1308</vt:lpstr>
      <vt:lpstr>Diapositive 1309</vt:lpstr>
      <vt:lpstr>Diapositive 1310</vt:lpstr>
      <vt:lpstr>Diapositive 1311</vt:lpstr>
      <vt:lpstr>Diapositive 1312</vt:lpstr>
      <vt:lpstr>Diapositive 1313</vt:lpstr>
      <vt:lpstr>Diapositive 1314</vt:lpstr>
      <vt:lpstr>26pv</vt:lpstr>
      <vt:lpstr>26v</vt:lpstr>
      <vt:lpstr>Diapositive 1317</vt:lpstr>
      <vt:lpstr>Diapositive 1318</vt:lpstr>
      <vt:lpstr>Diapositive 1319</vt:lpstr>
      <vt:lpstr>Diapositive 1320</vt:lpstr>
      <vt:lpstr>Diapositive 1321</vt:lpstr>
      <vt:lpstr>26pm</vt:lpstr>
      <vt:lpstr>26m</vt:lpstr>
      <vt:lpstr>Diapositive 1324</vt:lpstr>
      <vt:lpstr>Diapositive 1325</vt:lpstr>
      <vt:lpstr>Diapositive 1326</vt:lpstr>
      <vt:lpstr>Paul, the servant of our Lord, Jesus Christ, called to be an apostle, appointed to the Gospel of God. </vt:lpstr>
      <vt:lpstr>26p</vt:lpstr>
      <vt:lpstr>Diapositive 1329</vt:lpstr>
      <vt:lpstr>Diapositive 1330</vt:lpstr>
      <vt:lpstr>Diapositive 1331</vt:lpstr>
      <vt:lpstr>Diapositive 1332</vt:lpstr>
      <vt:lpstr>Diapositive 1333</vt:lpstr>
      <vt:lpstr>Diapositive 1334</vt:lpstr>
      <vt:lpstr>Diapositive 1335</vt:lpstr>
      <vt:lpstr>Diapositive 1336</vt:lpstr>
      <vt:lpstr>Diapositive 1337</vt:lpstr>
      <vt:lpstr>26c</vt:lpstr>
      <vt:lpstr>Diapositive 1339</vt:lpstr>
      <vt:lpstr>Diapositive 1340</vt:lpstr>
      <vt:lpstr>Diapositive 1341</vt:lpstr>
      <vt:lpstr>Diapositive 1342</vt:lpstr>
      <vt:lpstr>The Acts of our fathers, the apostles, may their blessings be with us.  Amen.</vt:lpstr>
      <vt:lpstr>26a</vt:lpstr>
      <vt:lpstr>Diapositive 1345</vt:lpstr>
      <vt:lpstr>Diapositive 1346</vt:lpstr>
      <vt:lpstr>Diapositive 1347</vt:lpstr>
      <vt:lpstr>Diapositive 1348</vt:lpstr>
      <vt:lpstr>Diapositive 1349</vt:lpstr>
      <vt:lpstr>THE SYNEXARIUM السنكسار LE SYNEXAIRE</vt:lpstr>
      <vt:lpstr>Diapositive 1351</vt:lpstr>
      <vt:lpstr>26pg</vt:lpstr>
      <vt:lpstr>26g</vt:lpstr>
      <vt:lpstr>Diapositive 1354</vt:lpstr>
      <vt:lpstr>Diapositive 1355</vt:lpstr>
      <vt:lpstr>Diapositive 1356</vt:lpstr>
      <vt:lpstr>Diapositive 1357</vt:lpstr>
      <vt:lpstr>Diapositive 1358</vt:lpstr>
      <vt:lpstr>27pv</vt:lpstr>
      <vt:lpstr>27v</vt:lpstr>
      <vt:lpstr>Diapositive 1361</vt:lpstr>
      <vt:lpstr>Diapositive 1362</vt:lpstr>
      <vt:lpstr>Diapositive 1363</vt:lpstr>
      <vt:lpstr>Diapositive 1364</vt:lpstr>
      <vt:lpstr>27pm</vt:lpstr>
      <vt:lpstr>27m</vt:lpstr>
      <vt:lpstr>Diapositive 1367</vt:lpstr>
      <vt:lpstr>Diapositive 1368</vt:lpstr>
      <vt:lpstr>Diapositive 1369</vt:lpstr>
      <vt:lpstr>Paul, the servant of our Lord, Jesus Christ, called to be an apostle, appointed to the Gospel of God. </vt:lpstr>
      <vt:lpstr>27p</vt:lpstr>
      <vt:lpstr>Diapositive 1372</vt:lpstr>
      <vt:lpstr>Diapositive 1373</vt:lpstr>
      <vt:lpstr>Diapositive 1374</vt:lpstr>
      <vt:lpstr>Diapositive 1375</vt:lpstr>
      <vt:lpstr>Diapositive 1376</vt:lpstr>
      <vt:lpstr>Diapositive 1377</vt:lpstr>
      <vt:lpstr>Diapositive 1378</vt:lpstr>
      <vt:lpstr>27c</vt:lpstr>
      <vt:lpstr>Diapositive 1380</vt:lpstr>
      <vt:lpstr>Diapositive 1381</vt:lpstr>
      <vt:lpstr>Diapositive 1382</vt:lpstr>
      <vt:lpstr>Diapositive 1383</vt:lpstr>
      <vt:lpstr>Diapositive 1384</vt:lpstr>
      <vt:lpstr>Diapositive 1385</vt:lpstr>
      <vt:lpstr>Diapositive 1386</vt:lpstr>
      <vt:lpstr>The Acts of our fathers, the apostles, may their blessings be with us.  Amen.</vt:lpstr>
      <vt:lpstr>27a</vt:lpstr>
      <vt:lpstr>Diapositive 1389</vt:lpstr>
      <vt:lpstr>Diapositive 1390</vt:lpstr>
      <vt:lpstr>Diapositive 1391</vt:lpstr>
      <vt:lpstr>Diapositive 1392</vt:lpstr>
      <vt:lpstr>Diapositive 1393</vt:lpstr>
      <vt:lpstr>Diapositive 1394</vt:lpstr>
      <vt:lpstr>Diapositive 1395</vt:lpstr>
      <vt:lpstr>Diapositive 1396</vt:lpstr>
      <vt:lpstr>Diapositive 1397</vt:lpstr>
      <vt:lpstr>Diapositive 1398</vt:lpstr>
      <vt:lpstr>THE SYNEXARIUM السنكسار LE SYNEXAIRE</vt:lpstr>
      <vt:lpstr>Diapositive 1400</vt:lpstr>
      <vt:lpstr>27pg</vt:lpstr>
      <vt:lpstr>27g</vt:lpstr>
      <vt:lpstr>Diapositive 1403</vt:lpstr>
      <vt:lpstr>Diapositive 1404</vt:lpstr>
      <vt:lpstr>Diapositive 1405</vt:lpstr>
      <vt:lpstr>Diapositive 1406</vt:lpstr>
      <vt:lpstr>Diapositive 1407</vt:lpstr>
      <vt:lpstr>28pv</vt:lpstr>
      <vt:lpstr>28v</vt:lpstr>
      <vt:lpstr>Diapositive 1410</vt:lpstr>
      <vt:lpstr>Diapositive 1411</vt:lpstr>
      <vt:lpstr>Diapositive 1412</vt:lpstr>
      <vt:lpstr>Diapositive 1413</vt:lpstr>
      <vt:lpstr>Diapositive 1414</vt:lpstr>
      <vt:lpstr>28pm</vt:lpstr>
      <vt:lpstr>28m</vt:lpstr>
      <vt:lpstr>Diapositive 1417</vt:lpstr>
      <vt:lpstr>Diapositive 1418</vt:lpstr>
      <vt:lpstr>Diapositive 1419</vt:lpstr>
      <vt:lpstr>Diapositive 1420</vt:lpstr>
      <vt:lpstr>Diapositive 1421</vt:lpstr>
      <vt:lpstr>Diapositive 1422</vt:lpstr>
      <vt:lpstr>Paul, the servant of our Lord, Jesus Christ, called to be an apostle, appointed to the Gospel of God. </vt:lpstr>
      <vt:lpstr>28p</vt:lpstr>
      <vt:lpstr>Diapositive 1425</vt:lpstr>
      <vt:lpstr>Diapositive 1426</vt:lpstr>
      <vt:lpstr>Diapositive 1427</vt:lpstr>
      <vt:lpstr>Diapositive 1428</vt:lpstr>
      <vt:lpstr>Diapositive 1429</vt:lpstr>
      <vt:lpstr>Diapositive 1430</vt:lpstr>
      <vt:lpstr>Diapositive 1431</vt:lpstr>
      <vt:lpstr>28c</vt:lpstr>
      <vt:lpstr>Diapositive 1433</vt:lpstr>
      <vt:lpstr>Diapositive 1434</vt:lpstr>
      <vt:lpstr>Diapositive 1435</vt:lpstr>
      <vt:lpstr>Diapositive 1436</vt:lpstr>
      <vt:lpstr>Diapositive 1437</vt:lpstr>
      <vt:lpstr>The Acts of our fathers, the apostles, may their blessings be with us.  Amen.</vt:lpstr>
      <vt:lpstr>28a</vt:lpstr>
      <vt:lpstr>Diapositive 1440</vt:lpstr>
      <vt:lpstr>Diapositive 1441</vt:lpstr>
      <vt:lpstr>Diapositive 1442</vt:lpstr>
      <vt:lpstr>Diapositive 1443</vt:lpstr>
      <vt:lpstr>Diapositive 1444</vt:lpstr>
      <vt:lpstr>Diapositive 1445</vt:lpstr>
      <vt:lpstr>Diapositive 1446</vt:lpstr>
      <vt:lpstr>THE SYNEXARIUM السنكسار LE SYNEXAIRE</vt:lpstr>
      <vt:lpstr>Diapositive 1448</vt:lpstr>
      <vt:lpstr>28pg</vt:lpstr>
      <vt:lpstr>28g</vt:lpstr>
      <vt:lpstr>Diapositive 1451</vt:lpstr>
      <vt:lpstr>Diapositive 1452</vt:lpstr>
      <vt:lpstr>Diapositive 1453</vt:lpstr>
      <vt:lpstr>Diapositive 1454</vt:lpstr>
      <vt:lpstr>Diapositive 1455</vt:lpstr>
      <vt:lpstr>Diapositive 1456</vt:lpstr>
      <vt:lpstr>Diapositive 1457</vt:lpstr>
      <vt:lpstr>Diapositive 1458</vt:lpstr>
      <vt:lpstr>29pv</vt:lpstr>
      <vt:lpstr>29v</vt:lpstr>
      <vt:lpstr>Diapositive 1461</vt:lpstr>
      <vt:lpstr>Diapositive 1462</vt:lpstr>
      <vt:lpstr>Diapositive 1463</vt:lpstr>
      <vt:lpstr>Diapositive 1464</vt:lpstr>
      <vt:lpstr>Diapositive 1465</vt:lpstr>
      <vt:lpstr>29pm</vt:lpstr>
      <vt:lpstr>29m</vt:lpstr>
      <vt:lpstr>Diapositive 1468</vt:lpstr>
      <vt:lpstr>Diapositive 1469</vt:lpstr>
      <vt:lpstr>Diapositive 1470</vt:lpstr>
      <vt:lpstr>Paul, the servant of our Lord, Jesus Christ, called to be an apostle, appointed to the Gospel of God. </vt:lpstr>
      <vt:lpstr>29p</vt:lpstr>
      <vt:lpstr>Diapositive 1473</vt:lpstr>
      <vt:lpstr>Diapositive 1474</vt:lpstr>
      <vt:lpstr>Diapositive 1475</vt:lpstr>
      <vt:lpstr>Diapositive 1476</vt:lpstr>
      <vt:lpstr>Diapositive 1477</vt:lpstr>
      <vt:lpstr>Diapositive 1478</vt:lpstr>
      <vt:lpstr>29c</vt:lpstr>
      <vt:lpstr>Diapositive 1480</vt:lpstr>
      <vt:lpstr>Diapositive 1481</vt:lpstr>
      <vt:lpstr>Diapositive 1482</vt:lpstr>
      <vt:lpstr>Diapositive 1483</vt:lpstr>
      <vt:lpstr>The Acts of our fathers, the apostles, may their blessings be with us.  Amen.</vt:lpstr>
      <vt:lpstr>29a</vt:lpstr>
      <vt:lpstr>Diapositive 1486</vt:lpstr>
      <vt:lpstr>Diapositive 1487</vt:lpstr>
      <vt:lpstr>Diapositive 1488</vt:lpstr>
      <vt:lpstr>Diapositive 1489</vt:lpstr>
      <vt:lpstr>Diapositive 1490</vt:lpstr>
      <vt:lpstr>Diapositive 1491</vt:lpstr>
      <vt:lpstr>THE SYNEXARIUM السنكسار LE SYNEXAIRE</vt:lpstr>
      <vt:lpstr>Diapositive 1493</vt:lpstr>
      <vt:lpstr>29pg</vt:lpstr>
      <vt:lpstr>29g</vt:lpstr>
      <vt:lpstr>Diapositive 1496</vt:lpstr>
      <vt:lpstr>Diapositive 1497</vt:lpstr>
      <vt:lpstr>Diapositive 1498</vt:lpstr>
      <vt:lpstr>Diapositive 1499</vt:lpstr>
      <vt:lpstr>Diapositive 1500</vt:lpstr>
      <vt:lpstr>Diapositive 1501</vt:lpstr>
      <vt:lpstr>30pv</vt:lpstr>
      <vt:lpstr>30v</vt:lpstr>
      <vt:lpstr>Diapositive 1504</vt:lpstr>
      <vt:lpstr>Diapositive 1505</vt:lpstr>
      <vt:lpstr>Diapositive 1506</vt:lpstr>
      <vt:lpstr>Diapositive 1507</vt:lpstr>
      <vt:lpstr>30pm</vt:lpstr>
      <vt:lpstr>30m</vt:lpstr>
      <vt:lpstr>Diapositive 1510</vt:lpstr>
      <vt:lpstr>Diapositive 1511</vt:lpstr>
      <vt:lpstr>Paul, the servant of our Lord, Jesus Christ, called to be an apostle, appointed to the Gospel of God. </vt:lpstr>
      <vt:lpstr>30p</vt:lpstr>
      <vt:lpstr>Diapositive 1514</vt:lpstr>
      <vt:lpstr>Diapositive 1515</vt:lpstr>
      <vt:lpstr>Diapositive 1516</vt:lpstr>
      <vt:lpstr>Diapositive 1517</vt:lpstr>
      <vt:lpstr>Diapositive 1518</vt:lpstr>
      <vt:lpstr>Diapositive 1519</vt:lpstr>
      <vt:lpstr>30c</vt:lpstr>
      <vt:lpstr>Diapositive 1521</vt:lpstr>
      <vt:lpstr>Diapositive 1522</vt:lpstr>
      <vt:lpstr>Diapositive 1523</vt:lpstr>
      <vt:lpstr>Diapositive 1524</vt:lpstr>
      <vt:lpstr>The Acts of our fathers, the apostles, may their blessings be with us.  Amen.</vt:lpstr>
      <vt:lpstr>30a</vt:lpstr>
      <vt:lpstr>Diapositive 1527</vt:lpstr>
      <vt:lpstr>Diapositive 1528</vt:lpstr>
      <vt:lpstr>Diapositive 1529</vt:lpstr>
      <vt:lpstr>Diapositive 1530</vt:lpstr>
      <vt:lpstr>Diapositive 1531</vt:lpstr>
      <vt:lpstr>THE SYNEXARIUM السنكسار LE SYNEXAIRE</vt:lpstr>
      <vt:lpstr>Diapositive 1533</vt:lpstr>
      <vt:lpstr>30pg</vt:lpstr>
      <vt:lpstr>30g</vt:lpstr>
      <vt:lpstr>Diapositive 1536</vt:lpstr>
      <vt:lpstr>Diapositive 1537</vt:lpstr>
      <vt:lpstr>Diapositive 1538</vt:lpstr>
      <vt:lpstr>Diapositive 1539</vt:lpstr>
      <vt:lpstr>Diapositive 1540</vt:lpstr>
    </vt:vector>
  </TitlesOfParts>
  <Company>Virgin Mary Coptic Orthodox Church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Michel</cp:lastModifiedBy>
  <cp:revision>1076</cp:revision>
  <dcterms:created xsi:type="dcterms:W3CDTF">2007-08-10T17:48:37Z</dcterms:created>
  <dcterms:modified xsi:type="dcterms:W3CDTF">2011-08-05T18:21:52Z</dcterms:modified>
</cp:coreProperties>
</file>